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media/image14.jpg" ContentType="image/jpeg"/>
  <Override PartName="/ppt/media/image18.jpg" ContentType="image/jpeg"/>
  <Override PartName="/ppt/media/image19.jpg" ContentType="image/jpeg"/>
  <Override PartName="/ppt/notesSlides/notesSlide2.xml" ContentType="application/vnd.openxmlformats-officedocument.presentationml.notesSlide+xml"/>
  <Override PartName="/ppt/media/image21.jpg" ContentType="image/jpeg"/>
  <Override PartName="/ppt/media/image22.jpg" ContentType="image/jpeg"/>
  <Override PartName="/ppt/media/image23.jpg" ContentType="image/jpeg"/>
  <Override PartName="/ppt/media/image24.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25.jpg" ContentType="image/jpeg"/>
  <Override PartName="/ppt/media/image26.jpg" ContentType="image/jpeg"/>
  <Override PartName="/ppt/media/image27.jpg" ContentType="image/jpeg"/>
  <Override PartName="/ppt/media/image28.jpg" ContentType="image/jpeg"/>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66.jpg" ContentType="image/jpeg"/>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80.jpg" ContentType="image/jpeg"/>
  <Override PartName="/ppt/media/image81.jpg" ContentType="image/jpeg"/>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p:sldMasterIdLst>
    <p:sldMasterId id="2147483724" r:id="rId4"/>
    <p:sldMasterId id="2147497813" r:id="rId5"/>
    <p:sldMasterId id="2147497892" r:id="rId6"/>
    <p:sldMasterId id="2147497898" r:id="rId7"/>
    <p:sldMasterId id="2147497909" r:id="rId8"/>
    <p:sldMasterId id="2147497910" r:id="rId9"/>
    <p:sldMasterId id="2147497796" r:id="rId10"/>
    <p:sldMasterId id="2147497886" r:id="rId11"/>
  </p:sldMasterIdLst>
  <p:notesMasterIdLst>
    <p:notesMasterId r:id="rId38"/>
  </p:notesMasterIdLst>
  <p:handoutMasterIdLst>
    <p:handoutMasterId r:id="rId39"/>
  </p:handoutMasterIdLst>
  <p:sldIdLst>
    <p:sldId id="3617" r:id="rId12"/>
    <p:sldId id="3927" r:id="rId13"/>
    <p:sldId id="3928" r:id="rId14"/>
    <p:sldId id="3929" r:id="rId15"/>
    <p:sldId id="3930" r:id="rId16"/>
    <p:sldId id="3940" r:id="rId17"/>
    <p:sldId id="3941" r:id="rId18"/>
    <p:sldId id="3935" r:id="rId19"/>
    <p:sldId id="3934" r:id="rId20"/>
    <p:sldId id="3943" r:id="rId21"/>
    <p:sldId id="3881" r:id="rId22"/>
    <p:sldId id="3926" r:id="rId23"/>
    <p:sldId id="3919" r:id="rId24"/>
    <p:sldId id="3925" r:id="rId25"/>
    <p:sldId id="3917" r:id="rId26"/>
    <p:sldId id="3911" r:id="rId27"/>
    <p:sldId id="3920" r:id="rId28"/>
    <p:sldId id="3904" r:id="rId29"/>
    <p:sldId id="3908" r:id="rId30"/>
    <p:sldId id="3942" r:id="rId31"/>
    <p:sldId id="3893" r:id="rId32"/>
    <p:sldId id="3921" r:id="rId33"/>
    <p:sldId id="3903" r:id="rId34"/>
    <p:sldId id="3931" r:id="rId35"/>
    <p:sldId id="3932" r:id="rId36"/>
    <p:sldId id="3933" r:id="rId37"/>
  </p:sldIdLst>
  <p:sldSz cx="9144000" cy="6858000" type="screen4x3"/>
  <p:notesSz cx="7102475" cy="9388475"/>
  <p:defaultTex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3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1E9248-F7C4-F20C-B6A4-566D862E1102}" name="Stefanie Tomcheck" initials="ST" userId="S::stefanie.tomcheck@thepoiriergroup.com::98953233-6eb1-4cdd-8198-49372519d2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737"/>
    <a:srgbClr val="E6ECF6"/>
    <a:srgbClr val="638ACF"/>
    <a:srgbClr val="3B6ABF"/>
    <a:srgbClr val="5CA06C"/>
    <a:srgbClr val="000000"/>
    <a:srgbClr val="1B597B"/>
    <a:srgbClr val="458EB7"/>
    <a:srgbClr val="0078A2"/>
    <a:srgbClr val="335A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9BEFF-1D2A-430F-8B85-858DEA35050B}" v="10" dt="2023-12-11T09:57:17.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8" autoAdjust="0"/>
    <p:restoredTop sz="84557" autoAdjust="0"/>
  </p:normalViewPr>
  <p:slideViewPr>
    <p:cSldViewPr snapToGrid="0">
      <p:cViewPr varScale="1">
        <p:scale>
          <a:sx n="111" d="100"/>
          <a:sy n="111" d="100"/>
        </p:scale>
        <p:origin x="1884" y="78"/>
      </p:cViewPr>
      <p:guideLst>
        <p:guide orient="horz" pos="33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handoutMaster" Target="handoutMasters/handout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Sink" userId="007532c1-63dd-4f29-9932-df3a9735f490" providerId="ADAL" clId="{51FCF923-C3E1-40FA-97BD-0152A623C2FC}"/>
    <pc:docChg chg="undo custSel addSld delSld modSld sldOrd addMainMaster">
      <pc:chgData name="Scott Sink" userId="007532c1-63dd-4f29-9932-df3a9735f490" providerId="ADAL" clId="{51FCF923-C3E1-40FA-97BD-0152A623C2FC}" dt="2023-12-04T11:40:08.109" v="507" actId="47"/>
      <pc:docMkLst>
        <pc:docMk/>
      </pc:docMkLst>
      <pc:sldChg chg="addSp delSp modSp add mod">
        <pc:chgData name="Scott Sink" userId="007532c1-63dd-4f29-9932-df3a9735f490" providerId="ADAL" clId="{51FCF923-C3E1-40FA-97BD-0152A623C2FC}" dt="2023-12-04T11:26:57.657" v="395" actId="1076"/>
        <pc:sldMkLst>
          <pc:docMk/>
          <pc:sldMk cId="3939640140" sldId="3927"/>
        </pc:sldMkLst>
        <pc:spChg chg="mod">
          <ac:chgData name="Scott Sink" userId="007532c1-63dd-4f29-9932-df3a9735f490" providerId="ADAL" clId="{51FCF923-C3E1-40FA-97BD-0152A623C2FC}" dt="2023-12-04T11:26:50.769" v="391" actId="1076"/>
          <ac:spMkLst>
            <pc:docMk/>
            <pc:sldMk cId="3939640140" sldId="3927"/>
            <ac:spMk id="3" creationId="{A5A8E09D-F143-AC8C-4127-0ABEDD96C64B}"/>
          </ac:spMkLst>
        </pc:spChg>
        <pc:grpChg chg="mod">
          <ac:chgData name="Scott Sink" userId="007532c1-63dd-4f29-9932-df3a9735f490" providerId="ADAL" clId="{51FCF923-C3E1-40FA-97BD-0152A623C2FC}" dt="2023-12-04T11:26:52.423" v="392" actId="1076"/>
          <ac:grpSpMkLst>
            <pc:docMk/>
            <pc:sldMk cId="3939640140" sldId="3927"/>
            <ac:grpSpMk id="5" creationId="{079EA955-471A-833F-62F3-DA47AFCAC970}"/>
          </ac:grpSpMkLst>
        </pc:grpChg>
        <pc:picChg chg="mod">
          <ac:chgData name="Scott Sink" userId="007532c1-63dd-4f29-9932-df3a9735f490" providerId="ADAL" clId="{51FCF923-C3E1-40FA-97BD-0152A623C2FC}" dt="2023-12-04T11:26:55.831" v="394" actId="1076"/>
          <ac:picMkLst>
            <pc:docMk/>
            <pc:sldMk cId="3939640140" sldId="3927"/>
            <ac:picMk id="8" creationId="{F0B6A4E4-9055-5106-C414-421E0488AD10}"/>
          </ac:picMkLst>
        </pc:picChg>
        <pc:picChg chg="mod">
          <ac:chgData name="Scott Sink" userId="007532c1-63dd-4f29-9932-df3a9735f490" providerId="ADAL" clId="{51FCF923-C3E1-40FA-97BD-0152A623C2FC}" dt="2023-12-04T11:26:53.946" v="393" actId="1076"/>
          <ac:picMkLst>
            <pc:docMk/>
            <pc:sldMk cId="3939640140" sldId="3927"/>
            <ac:picMk id="9" creationId="{34D7F8D6-0046-7B9F-E5EA-CA1273EFEB27}"/>
          </ac:picMkLst>
        </pc:picChg>
        <pc:picChg chg="add mod">
          <ac:chgData name="Scott Sink" userId="007532c1-63dd-4f29-9932-df3a9735f490" providerId="ADAL" clId="{51FCF923-C3E1-40FA-97BD-0152A623C2FC}" dt="2023-12-04T11:26:57.657" v="395" actId="1076"/>
          <ac:picMkLst>
            <pc:docMk/>
            <pc:sldMk cId="3939640140" sldId="3927"/>
            <ac:picMk id="10" creationId="{8559ACE9-3851-0535-93F6-47664F8B770A}"/>
          </ac:picMkLst>
        </pc:picChg>
        <pc:picChg chg="del mod">
          <ac:chgData name="Scott Sink" userId="007532c1-63dd-4f29-9932-df3a9735f490" providerId="ADAL" clId="{51FCF923-C3E1-40FA-97BD-0152A623C2FC}" dt="2023-12-04T11:25:07.593" v="309" actId="478"/>
          <ac:picMkLst>
            <pc:docMk/>
            <pc:sldMk cId="3939640140" sldId="3927"/>
            <ac:picMk id="13" creationId="{1E7A675C-BFDE-7165-8BE8-ABAFD9A7797C}"/>
          </ac:picMkLst>
        </pc:picChg>
      </pc:sldChg>
      <pc:sldChg chg="modSp add mod">
        <pc:chgData name="Scott Sink" userId="007532c1-63dd-4f29-9932-df3a9735f490" providerId="ADAL" clId="{51FCF923-C3E1-40FA-97BD-0152A623C2FC}" dt="2023-12-04T11:27:41.419" v="403" actId="1076"/>
        <pc:sldMkLst>
          <pc:docMk/>
          <pc:sldMk cId="3725887983" sldId="3928"/>
        </pc:sldMkLst>
        <pc:spChg chg="mod">
          <ac:chgData name="Scott Sink" userId="007532c1-63dd-4f29-9932-df3a9735f490" providerId="ADAL" clId="{51FCF923-C3E1-40FA-97BD-0152A623C2FC}" dt="2023-12-04T11:27:06.399" v="397" actId="403"/>
          <ac:spMkLst>
            <pc:docMk/>
            <pc:sldMk cId="3725887983" sldId="3928"/>
            <ac:spMk id="3" creationId="{398B5C82-231F-4C40-8B91-2977C928C6A2}"/>
          </ac:spMkLst>
        </pc:spChg>
        <pc:spChg chg="mod">
          <ac:chgData name="Scott Sink" userId="007532c1-63dd-4f29-9932-df3a9735f490" providerId="ADAL" clId="{51FCF923-C3E1-40FA-97BD-0152A623C2FC}" dt="2023-12-04T11:27:41.419" v="403" actId="1076"/>
          <ac:spMkLst>
            <pc:docMk/>
            <pc:sldMk cId="3725887983" sldId="3928"/>
            <ac:spMk id="6" creationId="{4A368543-FE33-40C7-B20D-7EB2050CCA1B}"/>
          </ac:spMkLst>
        </pc:spChg>
        <pc:spChg chg="mod">
          <ac:chgData name="Scott Sink" userId="007532c1-63dd-4f29-9932-df3a9735f490" providerId="ADAL" clId="{51FCF923-C3E1-40FA-97BD-0152A623C2FC}" dt="2023-12-04T11:27:39.080" v="402" actId="1076"/>
          <ac:spMkLst>
            <pc:docMk/>
            <pc:sldMk cId="3725887983" sldId="3928"/>
            <ac:spMk id="7" creationId="{C6B34F6D-0FF5-498D-87B4-894BFFB1A5DC}"/>
          </ac:spMkLst>
        </pc:spChg>
        <pc:spChg chg="mod">
          <ac:chgData name="Scott Sink" userId="007532c1-63dd-4f29-9932-df3a9735f490" providerId="ADAL" clId="{51FCF923-C3E1-40FA-97BD-0152A623C2FC}" dt="2023-12-04T11:27:35.803" v="401" actId="1076"/>
          <ac:spMkLst>
            <pc:docMk/>
            <pc:sldMk cId="3725887983" sldId="3928"/>
            <ac:spMk id="8" creationId="{6DE21AEC-B0B3-4A8F-9E90-FA1BA2C79497}"/>
          </ac:spMkLst>
        </pc:spChg>
        <pc:spChg chg="mod">
          <ac:chgData name="Scott Sink" userId="007532c1-63dd-4f29-9932-df3a9735f490" providerId="ADAL" clId="{51FCF923-C3E1-40FA-97BD-0152A623C2FC}" dt="2023-12-04T11:27:24.219" v="399" actId="1076"/>
          <ac:spMkLst>
            <pc:docMk/>
            <pc:sldMk cId="3725887983" sldId="3928"/>
            <ac:spMk id="9" creationId="{71E3E6F0-D82F-2E53-14B4-ED9E05389C97}"/>
          </ac:spMkLst>
        </pc:spChg>
        <pc:spChg chg="mod">
          <ac:chgData name="Scott Sink" userId="007532c1-63dd-4f29-9932-df3a9735f490" providerId="ADAL" clId="{51FCF923-C3E1-40FA-97BD-0152A623C2FC}" dt="2023-12-04T11:27:31.819" v="400" actId="1076"/>
          <ac:spMkLst>
            <pc:docMk/>
            <pc:sldMk cId="3725887983" sldId="3928"/>
            <ac:spMk id="11" creationId="{B93F1043-1855-4013-3E2B-E912F7FDF241}"/>
          </ac:spMkLst>
        </pc:spChg>
      </pc:sldChg>
      <pc:sldChg chg="add del">
        <pc:chgData name="Scott Sink" userId="007532c1-63dd-4f29-9932-df3a9735f490" providerId="ADAL" clId="{51FCF923-C3E1-40FA-97BD-0152A623C2FC}" dt="2023-12-04T11:17:41.153" v="6" actId="27028"/>
        <pc:sldMkLst>
          <pc:docMk/>
          <pc:sldMk cId="1903584551" sldId="3929"/>
        </pc:sldMkLst>
      </pc:sldChg>
      <pc:sldChg chg="modSp add mod">
        <pc:chgData name="Scott Sink" userId="007532c1-63dd-4f29-9932-df3a9735f490" providerId="ADAL" clId="{51FCF923-C3E1-40FA-97BD-0152A623C2FC}" dt="2023-12-04T11:28:15.819" v="412" actId="1076"/>
        <pc:sldMkLst>
          <pc:docMk/>
          <pc:sldMk cId="3126925418" sldId="3929"/>
        </pc:sldMkLst>
        <pc:spChg chg="mod">
          <ac:chgData name="Scott Sink" userId="007532c1-63dd-4f29-9932-df3a9735f490" providerId="ADAL" clId="{51FCF923-C3E1-40FA-97BD-0152A623C2FC}" dt="2023-12-04T11:28:04.688" v="411" actId="14100"/>
          <ac:spMkLst>
            <pc:docMk/>
            <pc:sldMk cId="3126925418" sldId="3929"/>
            <ac:spMk id="2" creationId="{F555E3C8-D9C1-91A4-3B3E-92D078C0A712}"/>
          </ac:spMkLst>
        </pc:spChg>
        <pc:spChg chg="mod">
          <ac:chgData name="Scott Sink" userId="007532c1-63dd-4f29-9932-df3a9735f490" providerId="ADAL" clId="{51FCF923-C3E1-40FA-97BD-0152A623C2FC}" dt="2023-12-04T11:28:01.253" v="410" actId="1076"/>
          <ac:spMkLst>
            <pc:docMk/>
            <pc:sldMk cId="3126925418" sldId="3929"/>
            <ac:spMk id="3" creationId="{501C52F2-9691-5809-2EF6-877F91F062D5}"/>
          </ac:spMkLst>
        </pc:spChg>
        <pc:spChg chg="mod">
          <ac:chgData name="Scott Sink" userId="007532c1-63dd-4f29-9932-df3a9735f490" providerId="ADAL" clId="{51FCF923-C3E1-40FA-97BD-0152A623C2FC}" dt="2023-12-04T11:28:15.819" v="412" actId="1076"/>
          <ac:spMkLst>
            <pc:docMk/>
            <pc:sldMk cId="3126925418" sldId="3929"/>
            <ac:spMk id="7" creationId="{5C825391-331A-2684-6F3E-58B753BF98D5}"/>
          </ac:spMkLst>
        </pc:spChg>
        <pc:picChg chg="mod">
          <ac:chgData name="Scott Sink" userId="007532c1-63dd-4f29-9932-df3a9735f490" providerId="ADAL" clId="{51FCF923-C3E1-40FA-97BD-0152A623C2FC}" dt="2023-12-04T11:27:52.791" v="405" actId="14100"/>
          <ac:picMkLst>
            <pc:docMk/>
            <pc:sldMk cId="3126925418" sldId="3929"/>
            <ac:picMk id="6" creationId="{979BE928-5C06-2FDC-2E4F-FAD3A649A348}"/>
          </ac:picMkLst>
        </pc:picChg>
      </pc:sldChg>
      <pc:sldChg chg="addSp delSp modSp add mod">
        <pc:chgData name="Scott Sink" userId="007532c1-63dd-4f29-9932-df3a9735f490" providerId="ADAL" clId="{51FCF923-C3E1-40FA-97BD-0152A623C2FC}" dt="2023-12-04T11:29:52.315" v="481" actId="5793"/>
        <pc:sldMkLst>
          <pc:docMk/>
          <pc:sldMk cId="3087557077" sldId="3930"/>
        </pc:sldMkLst>
        <pc:spChg chg="add del mod">
          <ac:chgData name="Scott Sink" userId="007532c1-63dd-4f29-9932-df3a9735f490" providerId="ADAL" clId="{51FCF923-C3E1-40FA-97BD-0152A623C2FC}" dt="2023-12-04T11:29:16.260" v="416" actId="931"/>
          <ac:spMkLst>
            <pc:docMk/>
            <pc:sldMk cId="3087557077" sldId="3930"/>
            <ac:spMk id="3" creationId="{5DDD401D-D7C0-A738-5558-06CAD07AA15E}"/>
          </ac:spMkLst>
        </pc:spChg>
        <pc:spChg chg="mod">
          <ac:chgData name="Scott Sink" userId="007532c1-63dd-4f29-9932-df3a9735f490" providerId="ADAL" clId="{51FCF923-C3E1-40FA-97BD-0152A623C2FC}" dt="2023-12-04T11:29:52.315" v="481" actId="5793"/>
          <ac:spMkLst>
            <pc:docMk/>
            <pc:sldMk cId="3087557077" sldId="3930"/>
            <ac:spMk id="6" creationId="{EF0B6F8A-92CD-CFD7-B618-4030B8C95D20}"/>
          </ac:spMkLst>
        </pc:spChg>
        <pc:picChg chg="add mod">
          <ac:chgData name="Scott Sink" userId="007532c1-63dd-4f29-9932-df3a9735f490" providerId="ADAL" clId="{51FCF923-C3E1-40FA-97BD-0152A623C2FC}" dt="2023-12-04T11:29:22.072" v="420" actId="14100"/>
          <ac:picMkLst>
            <pc:docMk/>
            <pc:sldMk cId="3087557077" sldId="3930"/>
            <ac:picMk id="5" creationId="{3540FEDF-0160-DA45-0E05-C6C085DD961C}"/>
          </ac:picMkLst>
        </pc:picChg>
        <pc:picChg chg="del mod">
          <ac:chgData name="Scott Sink" userId="007532c1-63dd-4f29-9932-df3a9735f490" providerId="ADAL" clId="{51FCF923-C3E1-40FA-97BD-0152A623C2FC}" dt="2023-12-04T11:29:05.436" v="415" actId="478"/>
          <ac:picMkLst>
            <pc:docMk/>
            <pc:sldMk cId="3087557077" sldId="3930"/>
            <ac:picMk id="7" creationId="{5050DC0F-1E99-D2D3-E3B2-A42BA811326E}"/>
          </ac:picMkLst>
        </pc:picChg>
        <pc:picChg chg="del">
          <ac:chgData name="Scott Sink" userId="007532c1-63dd-4f29-9932-df3a9735f490" providerId="ADAL" clId="{51FCF923-C3E1-40FA-97BD-0152A623C2FC}" dt="2023-12-04T11:28:23.803" v="413" actId="478"/>
          <ac:picMkLst>
            <pc:docMk/>
            <pc:sldMk cId="3087557077" sldId="3930"/>
            <ac:picMk id="12" creationId="{B481CD62-4549-60A3-45BA-8E1DFA362DAF}"/>
          </ac:picMkLst>
        </pc:picChg>
        <pc:picChg chg="mod ord">
          <ac:chgData name="Scott Sink" userId="007532c1-63dd-4f29-9932-df3a9735f490" providerId="ADAL" clId="{51FCF923-C3E1-40FA-97BD-0152A623C2FC}" dt="2023-12-04T11:29:32.203" v="423" actId="1076"/>
          <ac:picMkLst>
            <pc:docMk/>
            <pc:sldMk cId="3087557077" sldId="3930"/>
            <ac:picMk id="17" creationId="{D136A24A-5490-DC58-7775-BAE66B637F80}"/>
          </ac:picMkLst>
        </pc:picChg>
      </pc:sldChg>
      <pc:sldChg chg="modSp add mod">
        <pc:chgData name="Scott Sink" userId="007532c1-63dd-4f29-9932-df3a9735f490" providerId="ADAL" clId="{51FCF923-C3E1-40FA-97BD-0152A623C2FC}" dt="2023-12-04T11:23:21.286" v="306" actId="20577"/>
        <pc:sldMkLst>
          <pc:docMk/>
          <pc:sldMk cId="2354037463" sldId="3931"/>
        </pc:sldMkLst>
        <pc:spChg chg="mod">
          <ac:chgData name="Scott Sink" userId="007532c1-63dd-4f29-9932-df3a9735f490" providerId="ADAL" clId="{51FCF923-C3E1-40FA-97BD-0152A623C2FC}" dt="2023-12-04T11:23:21.286" v="306" actId="20577"/>
          <ac:spMkLst>
            <pc:docMk/>
            <pc:sldMk cId="2354037463" sldId="3931"/>
            <ac:spMk id="3" creationId="{64CC20DE-6676-5EAB-D52C-4F4A0F9CFDAC}"/>
          </ac:spMkLst>
        </pc:spChg>
        <pc:spChg chg="mod">
          <ac:chgData name="Scott Sink" userId="007532c1-63dd-4f29-9932-df3a9735f490" providerId="ADAL" clId="{51FCF923-C3E1-40FA-97BD-0152A623C2FC}" dt="2023-12-04T11:21:14.970" v="52" actId="1076"/>
          <ac:spMkLst>
            <pc:docMk/>
            <pc:sldMk cId="2354037463" sldId="3931"/>
            <ac:spMk id="7" creationId="{C8413EA2-8576-9287-BE3C-5F4A52530579}"/>
          </ac:spMkLst>
        </pc:spChg>
      </pc:sldChg>
      <pc:sldChg chg="modSp add mod">
        <pc:chgData name="Scott Sink" userId="007532c1-63dd-4f29-9932-df3a9735f490" providerId="ADAL" clId="{51FCF923-C3E1-40FA-97BD-0152A623C2FC}" dt="2023-12-04T11:21:00.536" v="50" actId="1076"/>
        <pc:sldMkLst>
          <pc:docMk/>
          <pc:sldMk cId="3648985399" sldId="3932"/>
        </pc:sldMkLst>
        <pc:spChg chg="mod">
          <ac:chgData name="Scott Sink" userId="007532c1-63dd-4f29-9932-df3a9735f490" providerId="ADAL" clId="{51FCF923-C3E1-40FA-97BD-0152A623C2FC}" dt="2023-12-04T11:21:00.536" v="50" actId="1076"/>
          <ac:spMkLst>
            <pc:docMk/>
            <pc:sldMk cId="3648985399" sldId="3932"/>
            <ac:spMk id="2" creationId="{35BFAC35-711D-4C15-0DDD-42A2914EB157}"/>
          </ac:spMkLst>
        </pc:spChg>
        <pc:spChg chg="mod">
          <ac:chgData name="Scott Sink" userId="007532c1-63dd-4f29-9932-df3a9735f490" providerId="ADAL" clId="{51FCF923-C3E1-40FA-97BD-0152A623C2FC}" dt="2023-12-04T11:20:36.802" v="45" actId="14100"/>
          <ac:spMkLst>
            <pc:docMk/>
            <pc:sldMk cId="3648985399" sldId="3932"/>
            <ac:spMk id="6" creationId="{149A70FA-A2D4-3722-0C88-030057449711}"/>
          </ac:spMkLst>
        </pc:spChg>
        <pc:picChg chg="mod">
          <ac:chgData name="Scott Sink" userId="007532c1-63dd-4f29-9932-df3a9735f490" providerId="ADAL" clId="{51FCF923-C3E1-40FA-97BD-0152A623C2FC}" dt="2023-12-04T11:20:50.962" v="48" actId="14100"/>
          <ac:picMkLst>
            <pc:docMk/>
            <pc:sldMk cId="3648985399" sldId="3932"/>
            <ac:picMk id="5" creationId="{41DC8FEC-7F8D-9269-0E7D-E081DF713D95}"/>
          </ac:picMkLst>
        </pc:picChg>
      </pc:sldChg>
      <pc:sldChg chg="modSp add mod">
        <pc:chgData name="Scott Sink" userId="007532c1-63dd-4f29-9932-df3a9735f490" providerId="ADAL" clId="{51FCF923-C3E1-40FA-97BD-0152A623C2FC}" dt="2023-12-04T11:19:58.305" v="35" actId="20577"/>
        <pc:sldMkLst>
          <pc:docMk/>
          <pc:sldMk cId="1120006085" sldId="3933"/>
        </pc:sldMkLst>
        <pc:spChg chg="mod">
          <ac:chgData name="Scott Sink" userId="007532c1-63dd-4f29-9932-df3a9735f490" providerId="ADAL" clId="{51FCF923-C3E1-40FA-97BD-0152A623C2FC}" dt="2023-12-04T11:19:58.305" v="35" actId="20577"/>
          <ac:spMkLst>
            <pc:docMk/>
            <pc:sldMk cId="1120006085" sldId="3933"/>
            <ac:spMk id="9" creationId="{5ACBF105-37A5-4EFF-9212-3A4FB813785F}"/>
          </ac:spMkLst>
        </pc:spChg>
        <pc:picChg chg="mod modCrop">
          <ac:chgData name="Scott Sink" userId="007532c1-63dd-4f29-9932-df3a9735f490" providerId="ADAL" clId="{51FCF923-C3E1-40FA-97BD-0152A623C2FC}" dt="2023-12-04T11:19:48.286" v="32" actId="14100"/>
          <ac:picMkLst>
            <pc:docMk/>
            <pc:sldMk cId="1120006085" sldId="3933"/>
            <ac:picMk id="3" creationId="{5171F41F-7711-4E62-A86E-7102317A7508}"/>
          </ac:picMkLst>
        </pc:picChg>
      </pc:sldChg>
      <pc:sldChg chg="add">
        <pc:chgData name="Scott Sink" userId="007532c1-63dd-4f29-9932-df3a9735f490" providerId="ADAL" clId="{51FCF923-C3E1-40FA-97BD-0152A623C2FC}" dt="2023-12-04T11:37:57.998" v="483"/>
        <pc:sldMkLst>
          <pc:docMk/>
          <pc:sldMk cId="681254771" sldId="3934"/>
        </pc:sldMkLst>
      </pc:sldChg>
      <pc:sldChg chg="add ord">
        <pc:chgData name="Scott Sink" userId="007532c1-63dd-4f29-9932-df3a9735f490" providerId="ADAL" clId="{51FCF923-C3E1-40FA-97BD-0152A623C2FC}" dt="2023-12-04T11:39:54.553" v="504"/>
        <pc:sldMkLst>
          <pc:docMk/>
          <pc:sldMk cId="3192667584" sldId="3935"/>
        </pc:sldMkLst>
      </pc:sldChg>
      <pc:sldChg chg="add del">
        <pc:chgData name="Scott Sink" userId="007532c1-63dd-4f29-9932-df3a9735f490" providerId="ADAL" clId="{51FCF923-C3E1-40FA-97BD-0152A623C2FC}" dt="2023-12-04T11:39:59.202" v="505" actId="47"/>
        <pc:sldMkLst>
          <pc:docMk/>
          <pc:sldMk cId="892377412" sldId="3936"/>
        </pc:sldMkLst>
      </pc:sldChg>
      <pc:sldChg chg="add del">
        <pc:chgData name="Scott Sink" userId="007532c1-63dd-4f29-9932-df3a9735f490" providerId="ADAL" clId="{51FCF923-C3E1-40FA-97BD-0152A623C2FC}" dt="2023-12-04T11:40:02.419" v="506" actId="47"/>
        <pc:sldMkLst>
          <pc:docMk/>
          <pc:sldMk cId="1067479394" sldId="3937"/>
        </pc:sldMkLst>
      </pc:sldChg>
      <pc:sldChg chg="add del">
        <pc:chgData name="Scott Sink" userId="007532c1-63dd-4f29-9932-df3a9735f490" providerId="ADAL" clId="{51FCF923-C3E1-40FA-97BD-0152A623C2FC}" dt="2023-12-04T11:40:08.109" v="507" actId="47"/>
        <pc:sldMkLst>
          <pc:docMk/>
          <pc:sldMk cId="658845751" sldId="3938"/>
        </pc:sldMkLst>
      </pc:sldChg>
      <pc:sldChg chg="add del">
        <pc:chgData name="Scott Sink" userId="007532c1-63dd-4f29-9932-df3a9735f490" providerId="ADAL" clId="{51FCF923-C3E1-40FA-97BD-0152A623C2FC}" dt="2023-12-04T11:39:10.443" v="496" actId="47"/>
        <pc:sldMkLst>
          <pc:docMk/>
          <pc:sldMk cId="710116765" sldId="3939"/>
        </pc:sldMkLst>
      </pc:sldChg>
      <pc:sldChg chg="add ord">
        <pc:chgData name="Scott Sink" userId="007532c1-63dd-4f29-9932-df3a9735f490" providerId="ADAL" clId="{51FCF923-C3E1-40FA-97BD-0152A623C2FC}" dt="2023-12-04T11:39:48.677" v="500"/>
        <pc:sldMkLst>
          <pc:docMk/>
          <pc:sldMk cId="456632000" sldId="3940"/>
        </pc:sldMkLst>
      </pc:sldChg>
      <pc:sldChg chg="add ord">
        <pc:chgData name="Scott Sink" userId="007532c1-63dd-4f29-9932-df3a9735f490" providerId="ADAL" clId="{51FCF923-C3E1-40FA-97BD-0152A623C2FC}" dt="2023-12-04T11:39:50.627" v="502"/>
        <pc:sldMkLst>
          <pc:docMk/>
          <pc:sldMk cId="3666851454" sldId="3941"/>
        </pc:sldMkLst>
      </pc:sldChg>
      <pc:sldMasterChg chg="add addSldLayout">
        <pc:chgData name="Scott Sink" userId="007532c1-63dd-4f29-9932-df3a9735f490" providerId="ADAL" clId="{51FCF923-C3E1-40FA-97BD-0152A623C2FC}" dt="2023-12-04T11:18:55.257" v="15" actId="27028"/>
        <pc:sldMasterMkLst>
          <pc:docMk/>
          <pc:sldMasterMk cId="0" sldId="2147497796"/>
        </pc:sldMasterMkLst>
        <pc:sldLayoutChg chg="add">
          <pc:chgData name="Scott Sink" userId="007532c1-63dd-4f29-9932-df3a9735f490" providerId="ADAL" clId="{51FCF923-C3E1-40FA-97BD-0152A623C2FC}" dt="2023-12-04T11:17:30.259" v="2" actId="27028"/>
          <pc:sldLayoutMkLst>
            <pc:docMk/>
            <pc:sldMasterMk cId="0" sldId="2147497796"/>
            <pc:sldLayoutMk cId="2623879991" sldId="2147489664"/>
          </pc:sldLayoutMkLst>
        </pc:sldLayoutChg>
        <pc:sldLayoutChg chg="add">
          <pc:chgData name="Scott Sink" userId="007532c1-63dd-4f29-9932-df3a9735f490" providerId="ADAL" clId="{51FCF923-C3E1-40FA-97BD-0152A623C2FC}" dt="2023-12-04T11:18:55.257" v="15" actId="27028"/>
          <pc:sldLayoutMkLst>
            <pc:docMk/>
            <pc:sldMasterMk cId="0" sldId="2147497796"/>
            <pc:sldLayoutMk cId="1116870659" sldId="2147489668"/>
          </pc:sldLayoutMkLst>
        </pc:sldLayoutChg>
        <pc:sldLayoutChg chg="add">
          <pc:chgData name="Scott Sink" userId="007532c1-63dd-4f29-9932-df3a9735f490" providerId="ADAL" clId="{51FCF923-C3E1-40FA-97BD-0152A623C2FC}" dt="2023-12-04T11:17:23.195" v="0" actId="27028"/>
          <pc:sldLayoutMkLst>
            <pc:docMk/>
            <pc:sldMasterMk cId="0" sldId="2147497796"/>
            <pc:sldLayoutMk cId="2351689975" sldId="2147489675"/>
          </pc:sldLayoutMkLst>
        </pc:sldLayoutChg>
      </pc:sldMasterChg>
      <pc:sldMasterChg chg="add addSldLayout">
        <pc:chgData name="Scott Sink" userId="007532c1-63dd-4f29-9932-df3a9735f490" providerId="ADAL" clId="{51FCF923-C3E1-40FA-97BD-0152A623C2FC}" dt="2023-12-04T11:17:50.924" v="7" actId="27028"/>
        <pc:sldMasterMkLst>
          <pc:docMk/>
          <pc:sldMasterMk cId="650928819" sldId="2147497886"/>
        </pc:sldMasterMkLst>
        <pc:sldLayoutChg chg="add">
          <pc:chgData name="Scott Sink" userId="007532c1-63dd-4f29-9932-df3a9735f490" providerId="ADAL" clId="{51FCF923-C3E1-40FA-97BD-0152A623C2FC}" dt="2023-12-04T11:17:50.924" v="7" actId="27028"/>
          <pc:sldLayoutMkLst>
            <pc:docMk/>
            <pc:sldMasterMk cId="650928819" sldId="2147497886"/>
            <pc:sldLayoutMk cId="2108126181" sldId="2147497887"/>
          </pc:sldLayoutMkLst>
        </pc:sldLayoutChg>
      </pc:sldMasterChg>
    </pc:docChg>
  </pc:docChgLst>
  <pc:docChgLst>
    <pc:chgData name="Katelyn Quiachon" userId="8648306a-3b7a-4d89-b94d-7003e5d338ad" providerId="ADAL" clId="{2AB2A47B-440D-4EE0-B6E2-A23DFA7C69EA}"/>
    <pc:docChg chg="undo custSel modSld">
      <pc:chgData name="Katelyn Quiachon" userId="8648306a-3b7a-4d89-b94d-7003e5d338ad" providerId="ADAL" clId="{2AB2A47B-440D-4EE0-B6E2-A23DFA7C69EA}" dt="2023-11-29T17:39:44.430" v="949" actId="1076"/>
      <pc:docMkLst>
        <pc:docMk/>
      </pc:docMkLst>
      <pc:sldChg chg="addSp delSp modSp mod modNotesTx">
        <pc:chgData name="Katelyn Quiachon" userId="8648306a-3b7a-4d89-b94d-7003e5d338ad" providerId="ADAL" clId="{2AB2A47B-440D-4EE0-B6E2-A23DFA7C69EA}" dt="2023-11-29T17:39:44.430" v="949" actId="1076"/>
        <pc:sldMkLst>
          <pc:docMk/>
          <pc:sldMk cId="2108725237" sldId="3904"/>
        </pc:sldMkLst>
        <pc:spChg chg="del">
          <ac:chgData name="Katelyn Quiachon" userId="8648306a-3b7a-4d89-b94d-7003e5d338ad" providerId="ADAL" clId="{2AB2A47B-440D-4EE0-B6E2-A23DFA7C69EA}" dt="2023-11-29T17:16:14.751" v="140" actId="478"/>
          <ac:spMkLst>
            <pc:docMk/>
            <pc:sldMk cId="2108725237" sldId="3904"/>
            <ac:spMk id="2" creationId="{E66E4DDC-66DA-6F0C-48DB-67E6501F8D05}"/>
          </ac:spMkLst>
        </pc:spChg>
        <pc:spChg chg="mod">
          <ac:chgData name="Katelyn Quiachon" userId="8648306a-3b7a-4d89-b94d-7003e5d338ad" providerId="ADAL" clId="{2AB2A47B-440D-4EE0-B6E2-A23DFA7C69EA}" dt="2023-11-29T17:37:28.067" v="883" actId="1035"/>
          <ac:spMkLst>
            <pc:docMk/>
            <pc:sldMk cId="2108725237" sldId="3904"/>
            <ac:spMk id="3" creationId="{CEA806B4-EF5A-A72D-7622-EAF75746C2FB}"/>
          </ac:spMkLst>
        </pc:spChg>
        <pc:spChg chg="mod">
          <ac:chgData name="Katelyn Quiachon" userId="8648306a-3b7a-4d89-b94d-7003e5d338ad" providerId="ADAL" clId="{2AB2A47B-440D-4EE0-B6E2-A23DFA7C69EA}" dt="2023-11-29T17:37:28.067" v="883" actId="1035"/>
          <ac:spMkLst>
            <pc:docMk/>
            <pc:sldMk cId="2108725237" sldId="3904"/>
            <ac:spMk id="16" creationId="{5E972E2E-C738-E68C-1887-8F63F62A1805}"/>
          </ac:spMkLst>
        </pc:spChg>
        <pc:spChg chg="mod">
          <ac:chgData name="Katelyn Quiachon" userId="8648306a-3b7a-4d89-b94d-7003e5d338ad" providerId="ADAL" clId="{2AB2A47B-440D-4EE0-B6E2-A23DFA7C69EA}" dt="2023-11-29T17:37:39.698" v="909" actId="1035"/>
          <ac:spMkLst>
            <pc:docMk/>
            <pc:sldMk cId="2108725237" sldId="3904"/>
            <ac:spMk id="17" creationId="{0632173F-8775-E41C-5BC3-5AFB5FE1E078}"/>
          </ac:spMkLst>
        </pc:spChg>
        <pc:spChg chg="mod">
          <ac:chgData name="Katelyn Quiachon" userId="8648306a-3b7a-4d89-b94d-7003e5d338ad" providerId="ADAL" clId="{2AB2A47B-440D-4EE0-B6E2-A23DFA7C69EA}" dt="2023-11-29T17:37:24.451" v="882" actId="255"/>
          <ac:spMkLst>
            <pc:docMk/>
            <pc:sldMk cId="2108725237" sldId="3904"/>
            <ac:spMk id="18" creationId="{4422E469-FCC8-E1B0-D8F0-939C1E416A6E}"/>
          </ac:spMkLst>
        </pc:spChg>
        <pc:spChg chg="mod">
          <ac:chgData name="Katelyn Quiachon" userId="8648306a-3b7a-4d89-b94d-7003e5d338ad" providerId="ADAL" clId="{2AB2A47B-440D-4EE0-B6E2-A23DFA7C69EA}" dt="2023-11-29T17:37:39.698" v="909" actId="1035"/>
          <ac:spMkLst>
            <pc:docMk/>
            <pc:sldMk cId="2108725237" sldId="3904"/>
            <ac:spMk id="19" creationId="{3195966A-48DA-C954-64F6-7ECDC6936A04}"/>
          </ac:spMkLst>
        </pc:spChg>
        <pc:spChg chg="mod">
          <ac:chgData name="Katelyn Quiachon" userId="8648306a-3b7a-4d89-b94d-7003e5d338ad" providerId="ADAL" clId="{2AB2A47B-440D-4EE0-B6E2-A23DFA7C69EA}" dt="2023-11-29T17:33:43.994" v="705" actId="20577"/>
          <ac:spMkLst>
            <pc:docMk/>
            <pc:sldMk cId="2108725237" sldId="3904"/>
            <ac:spMk id="24" creationId="{89113CA1-6D01-FB78-0648-9AA54D42C902}"/>
          </ac:spMkLst>
        </pc:spChg>
        <pc:spChg chg="del">
          <ac:chgData name="Katelyn Quiachon" userId="8648306a-3b7a-4d89-b94d-7003e5d338ad" providerId="ADAL" clId="{2AB2A47B-440D-4EE0-B6E2-A23DFA7C69EA}" dt="2023-11-29T17:36:09.970" v="811" actId="478"/>
          <ac:spMkLst>
            <pc:docMk/>
            <pc:sldMk cId="2108725237" sldId="3904"/>
            <ac:spMk id="25" creationId="{168FEE1F-4A31-AA40-A7C9-DE697ABB7455}"/>
          </ac:spMkLst>
        </pc:spChg>
        <pc:spChg chg="mod">
          <ac:chgData name="Katelyn Quiachon" userId="8648306a-3b7a-4d89-b94d-7003e5d338ad" providerId="ADAL" clId="{2AB2A47B-440D-4EE0-B6E2-A23DFA7C69EA}" dt="2023-11-29T17:23:56.175" v="397" actId="20577"/>
          <ac:spMkLst>
            <pc:docMk/>
            <pc:sldMk cId="2108725237" sldId="3904"/>
            <ac:spMk id="26" creationId="{DFBEE452-7BDC-F4E8-4F7D-40FB6249B760}"/>
          </ac:spMkLst>
        </pc:spChg>
        <pc:spChg chg="add mod">
          <ac:chgData name="Katelyn Quiachon" userId="8648306a-3b7a-4d89-b94d-7003e5d338ad" providerId="ADAL" clId="{2AB2A47B-440D-4EE0-B6E2-A23DFA7C69EA}" dt="2023-11-29T17:37:39.698" v="909" actId="1035"/>
          <ac:spMkLst>
            <pc:docMk/>
            <pc:sldMk cId="2108725237" sldId="3904"/>
            <ac:spMk id="30" creationId="{72BF6521-37CD-B394-B0E1-9A1F67C4697C}"/>
          </ac:spMkLst>
        </pc:spChg>
        <pc:spChg chg="add mod">
          <ac:chgData name="Katelyn Quiachon" userId="8648306a-3b7a-4d89-b94d-7003e5d338ad" providerId="ADAL" clId="{2AB2A47B-440D-4EE0-B6E2-A23DFA7C69EA}" dt="2023-11-29T17:37:39.698" v="909" actId="1035"/>
          <ac:spMkLst>
            <pc:docMk/>
            <pc:sldMk cId="2108725237" sldId="3904"/>
            <ac:spMk id="31" creationId="{0ED42FA6-FD35-6CE2-569D-A1AA1038E855}"/>
          </ac:spMkLst>
        </pc:spChg>
        <pc:spChg chg="add mod">
          <ac:chgData name="Katelyn Quiachon" userId="8648306a-3b7a-4d89-b94d-7003e5d338ad" providerId="ADAL" clId="{2AB2A47B-440D-4EE0-B6E2-A23DFA7C69EA}" dt="2023-11-29T17:37:39.698" v="909" actId="1035"/>
          <ac:spMkLst>
            <pc:docMk/>
            <pc:sldMk cId="2108725237" sldId="3904"/>
            <ac:spMk id="32" creationId="{8DFC0660-2936-4A13-27FF-53D718D65D1A}"/>
          </ac:spMkLst>
        </pc:spChg>
        <pc:spChg chg="add del mod">
          <ac:chgData name="Katelyn Quiachon" userId="8648306a-3b7a-4d89-b94d-7003e5d338ad" providerId="ADAL" clId="{2AB2A47B-440D-4EE0-B6E2-A23DFA7C69EA}" dt="2023-11-29T17:14:48.259" v="130" actId="478"/>
          <ac:spMkLst>
            <pc:docMk/>
            <pc:sldMk cId="2108725237" sldId="3904"/>
            <ac:spMk id="33" creationId="{7C7D57DA-21D6-92D5-E412-89D0BF6553F7}"/>
          </ac:spMkLst>
        </pc:spChg>
        <pc:spChg chg="add del mod">
          <ac:chgData name="Katelyn Quiachon" userId="8648306a-3b7a-4d89-b94d-7003e5d338ad" providerId="ADAL" clId="{2AB2A47B-440D-4EE0-B6E2-A23DFA7C69EA}" dt="2023-11-29T17:16:16.215" v="141" actId="478"/>
          <ac:spMkLst>
            <pc:docMk/>
            <pc:sldMk cId="2108725237" sldId="3904"/>
            <ac:spMk id="35" creationId="{477E82F5-B994-B45B-E90B-D4C889D09500}"/>
          </ac:spMkLst>
        </pc:spChg>
        <pc:spChg chg="add mod">
          <ac:chgData name="Katelyn Quiachon" userId="8648306a-3b7a-4d89-b94d-7003e5d338ad" providerId="ADAL" clId="{2AB2A47B-440D-4EE0-B6E2-A23DFA7C69EA}" dt="2023-11-29T17:37:39.698" v="909" actId="1035"/>
          <ac:spMkLst>
            <pc:docMk/>
            <pc:sldMk cId="2108725237" sldId="3904"/>
            <ac:spMk id="36" creationId="{D6F7D741-1FA2-D903-2D66-013E56E264F9}"/>
          </ac:spMkLst>
        </pc:spChg>
        <pc:spChg chg="add del mod">
          <ac:chgData name="Katelyn Quiachon" userId="8648306a-3b7a-4d89-b94d-7003e5d338ad" providerId="ADAL" clId="{2AB2A47B-440D-4EE0-B6E2-A23DFA7C69EA}" dt="2023-11-29T17:31:00.459" v="619" actId="478"/>
          <ac:spMkLst>
            <pc:docMk/>
            <pc:sldMk cId="2108725237" sldId="3904"/>
            <ac:spMk id="37" creationId="{F39E57CB-39C2-26F3-7282-8FED8434B075}"/>
          </ac:spMkLst>
        </pc:spChg>
        <pc:spChg chg="mod">
          <ac:chgData name="Katelyn Quiachon" userId="8648306a-3b7a-4d89-b94d-7003e5d338ad" providerId="ADAL" clId="{2AB2A47B-440D-4EE0-B6E2-A23DFA7C69EA}" dt="2023-11-29T17:36:14.321" v="812" actId="20577"/>
          <ac:spMkLst>
            <pc:docMk/>
            <pc:sldMk cId="2108725237" sldId="3904"/>
            <ac:spMk id="38" creationId="{BE290D3B-9A55-3AD1-8302-9CDD9D4A2F2A}"/>
          </ac:spMkLst>
        </pc:spChg>
        <pc:spChg chg="add mod">
          <ac:chgData name="Katelyn Quiachon" userId="8648306a-3b7a-4d89-b94d-7003e5d338ad" providerId="ADAL" clId="{2AB2A47B-440D-4EE0-B6E2-A23DFA7C69EA}" dt="2023-11-29T17:37:39.698" v="909" actId="1035"/>
          <ac:spMkLst>
            <pc:docMk/>
            <pc:sldMk cId="2108725237" sldId="3904"/>
            <ac:spMk id="39" creationId="{D8454A73-11A7-436F-763B-643EA0667BF6}"/>
          </ac:spMkLst>
        </pc:spChg>
        <pc:spChg chg="add mod">
          <ac:chgData name="Katelyn Quiachon" userId="8648306a-3b7a-4d89-b94d-7003e5d338ad" providerId="ADAL" clId="{2AB2A47B-440D-4EE0-B6E2-A23DFA7C69EA}" dt="2023-11-29T17:37:39.698" v="909" actId="1035"/>
          <ac:spMkLst>
            <pc:docMk/>
            <pc:sldMk cId="2108725237" sldId="3904"/>
            <ac:spMk id="56" creationId="{46F5D719-8BF0-CDB1-CE82-90E7D0ACF56C}"/>
          </ac:spMkLst>
        </pc:spChg>
        <pc:spChg chg="add del mod">
          <ac:chgData name="Katelyn Quiachon" userId="8648306a-3b7a-4d89-b94d-7003e5d338ad" providerId="ADAL" clId="{2AB2A47B-440D-4EE0-B6E2-A23DFA7C69EA}" dt="2023-11-29T17:35:21.305" v="760" actId="478"/>
          <ac:spMkLst>
            <pc:docMk/>
            <pc:sldMk cId="2108725237" sldId="3904"/>
            <ac:spMk id="57" creationId="{1BAF6120-36A2-80FD-4C1C-333D4525C80E}"/>
          </ac:spMkLst>
        </pc:spChg>
        <pc:spChg chg="del mod">
          <ac:chgData name="Katelyn Quiachon" userId="8648306a-3b7a-4d89-b94d-7003e5d338ad" providerId="ADAL" clId="{2AB2A47B-440D-4EE0-B6E2-A23DFA7C69EA}" dt="2023-11-29T17:14:48.259" v="132"/>
          <ac:spMkLst>
            <pc:docMk/>
            <pc:sldMk cId="2108725237" sldId="3904"/>
            <ac:spMk id="58" creationId="{B24C4B5F-9EC3-3902-8522-2162CF79D42C}"/>
          </ac:spMkLst>
        </pc:spChg>
        <pc:spChg chg="add mod">
          <ac:chgData name="Katelyn Quiachon" userId="8648306a-3b7a-4d89-b94d-7003e5d338ad" providerId="ADAL" clId="{2AB2A47B-440D-4EE0-B6E2-A23DFA7C69EA}" dt="2023-11-29T17:39:44.430" v="949" actId="1076"/>
          <ac:spMkLst>
            <pc:docMk/>
            <pc:sldMk cId="2108725237" sldId="3904"/>
            <ac:spMk id="59" creationId="{E944B0BB-46BC-2804-237A-BD4405CDD28F}"/>
          </ac:spMkLst>
        </pc:spChg>
        <pc:spChg chg="add mod">
          <ac:chgData name="Katelyn Quiachon" userId="8648306a-3b7a-4d89-b94d-7003e5d338ad" providerId="ADAL" clId="{2AB2A47B-440D-4EE0-B6E2-A23DFA7C69EA}" dt="2023-11-29T17:38:13.520" v="911" actId="13926"/>
          <ac:spMkLst>
            <pc:docMk/>
            <pc:sldMk cId="2108725237" sldId="3904"/>
            <ac:spMk id="60" creationId="{70E6256C-94B9-05E0-F747-E22712DED1EB}"/>
          </ac:spMkLst>
        </pc:spChg>
        <pc:grpChg chg="mod">
          <ac:chgData name="Katelyn Quiachon" userId="8648306a-3b7a-4d89-b94d-7003e5d338ad" providerId="ADAL" clId="{2AB2A47B-440D-4EE0-B6E2-A23DFA7C69EA}" dt="2023-11-29T17:39:27.156" v="934" actId="1076"/>
          <ac:grpSpMkLst>
            <pc:docMk/>
            <pc:sldMk cId="2108725237" sldId="3904"/>
            <ac:grpSpMk id="15" creationId="{6F587989-26FD-01E8-4888-C8ECB16CD715}"/>
          </ac:grpSpMkLst>
        </pc:grpChg>
        <pc:grpChg chg="mod">
          <ac:chgData name="Katelyn Quiachon" userId="8648306a-3b7a-4d89-b94d-7003e5d338ad" providerId="ADAL" clId="{2AB2A47B-440D-4EE0-B6E2-A23DFA7C69EA}" dt="2023-11-29T17:37:39.698" v="909" actId="1035"/>
          <ac:grpSpMkLst>
            <pc:docMk/>
            <pc:sldMk cId="2108725237" sldId="3904"/>
            <ac:grpSpMk id="22" creationId="{44F16D43-1C4F-3AE3-80BD-6DC36074BFB9}"/>
          </ac:grpSpMkLst>
        </pc:grpChg>
        <pc:grpChg chg="mod">
          <ac:chgData name="Katelyn Quiachon" userId="8648306a-3b7a-4d89-b94d-7003e5d338ad" providerId="ADAL" clId="{2AB2A47B-440D-4EE0-B6E2-A23DFA7C69EA}" dt="2023-11-29T17:37:39.698" v="909" actId="1035"/>
          <ac:grpSpMkLst>
            <pc:docMk/>
            <pc:sldMk cId="2108725237" sldId="3904"/>
            <ac:grpSpMk id="27" creationId="{CD8FD4F0-0707-78BF-46E7-3E3FCDC96FD2}"/>
          </ac:grpSpMkLst>
        </pc:grpChg>
        <pc:graphicFrameChg chg="mod">
          <ac:chgData name="Katelyn Quiachon" userId="8648306a-3b7a-4d89-b94d-7003e5d338ad" providerId="ADAL" clId="{2AB2A47B-440D-4EE0-B6E2-A23DFA7C69EA}" dt="2023-11-29T17:37:39.698" v="909" actId="1035"/>
          <ac:graphicFrameMkLst>
            <pc:docMk/>
            <pc:sldMk cId="2108725237" sldId="3904"/>
            <ac:graphicFrameMk id="4" creationId="{2D220A27-53BD-F71C-8097-ADA06412CF81}"/>
          </ac:graphicFrameMkLst>
        </pc:graphicFrameChg>
      </pc:sldChg>
      <pc:sldChg chg="addSp delSp modSp mod">
        <pc:chgData name="Katelyn Quiachon" userId="8648306a-3b7a-4d89-b94d-7003e5d338ad" providerId="ADAL" clId="{2AB2A47B-440D-4EE0-B6E2-A23DFA7C69EA}" dt="2023-11-29T17:39:20.863" v="932" actId="1076"/>
        <pc:sldMkLst>
          <pc:docMk/>
          <pc:sldMk cId="3978064250" sldId="3908"/>
        </pc:sldMkLst>
        <pc:spChg chg="del">
          <ac:chgData name="Katelyn Quiachon" userId="8648306a-3b7a-4d89-b94d-7003e5d338ad" providerId="ADAL" clId="{2AB2A47B-440D-4EE0-B6E2-A23DFA7C69EA}" dt="2023-11-29T17:38:28.394" v="923" actId="478"/>
          <ac:spMkLst>
            <pc:docMk/>
            <pc:sldMk cId="3978064250" sldId="3908"/>
            <ac:spMk id="2" creationId="{E66E4DDC-66DA-6F0C-48DB-67E6501F8D05}"/>
          </ac:spMkLst>
        </pc:spChg>
        <pc:spChg chg="mod">
          <ac:chgData name="Katelyn Quiachon" userId="8648306a-3b7a-4d89-b94d-7003e5d338ad" providerId="ADAL" clId="{2AB2A47B-440D-4EE0-B6E2-A23DFA7C69EA}" dt="2023-11-29T17:38:23.179" v="922" actId="20577"/>
          <ac:spMkLst>
            <pc:docMk/>
            <pc:sldMk cId="3978064250" sldId="3908"/>
            <ac:spMk id="14" creationId="{950A60BD-093F-28E4-B142-DB6FC63D1D0F}"/>
          </ac:spMkLst>
        </pc:spChg>
        <pc:spChg chg="add del mod">
          <ac:chgData name="Katelyn Quiachon" userId="8648306a-3b7a-4d89-b94d-7003e5d338ad" providerId="ADAL" clId="{2AB2A47B-440D-4EE0-B6E2-A23DFA7C69EA}" dt="2023-11-29T17:38:29.927" v="924" actId="478"/>
          <ac:spMkLst>
            <pc:docMk/>
            <pc:sldMk cId="3978064250" sldId="3908"/>
            <ac:spMk id="16" creationId="{FC82FBAC-AB20-84E5-7065-D1082CD955E1}"/>
          </ac:spMkLst>
        </pc:spChg>
        <pc:grpChg chg="mod">
          <ac:chgData name="Katelyn Quiachon" userId="8648306a-3b7a-4d89-b94d-7003e5d338ad" providerId="ADAL" clId="{2AB2A47B-440D-4EE0-B6E2-A23DFA7C69EA}" dt="2023-11-29T17:39:15.539" v="930" actId="164"/>
          <ac:grpSpMkLst>
            <pc:docMk/>
            <pc:sldMk cId="3978064250" sldId="3908"/>
            <ac:grpSpMk id="9" creationId="{CAB5407E-0909-849E-60E6-B07AEA5EF366}"/>
          </ac:grpSpMkLst>
        </pc:grpChg>
        <pc:grpChg chg="add mod">
          <ac:chgData name="Katelyn Quiachon" userId="8648306a-3b7a-4d89-b94d-7003e5d338ad" providerId="ADAL" clId="{2AB2A47B-440D-4EE0-B6E2-A23DFA7C69EA}" dt="2023-11-29T17:39:20.863" v="932" actId="1076"/>
          <ac:grpSpMkLst>
            <pc:docMk/>
            <pc:sldMk cId="3978064250" sldId="3908"/>
            <ac:grpSpMk id="19" creationId="{B36D31F7-6312-6278-4BFE-B24081CEEDFA}"/>
          </ac:grpSpMkLst>
        </pc:grpChg>
        <pc:picChg chg="mod">
          <ac:chgData name="Katelyn Quiachon" userId="8648306a-3b7a-4d89-b94d-7003e5d338ad" providerId="ADAL" clId="{2AB2A47B-440D-4EE0-B6E2-A23DFA7C69EA}" dt="2023-11-29T17:39:15.539" v="930" actId="164"/>
          <ac:picMkLst>
            <pc:docMk/>
            <pc:sldMk cId="3978064250" sldId="3908"/>
            <ac:picMk id="6" creationId="{F4F8B324-1525-0E33-EB89-D9691C207097}"/>
          </ac:picMkLst>
        </pc:picChg>
        <pc:picChg chg="mod">
          <ac:chgData name="Katelyn Quiachon" userId="8648306a-3b7a-4d89-b94d-7003e5d338ad" providerId="ADAL" clId="{2AB2A47B-440D-4EE0-B6E2-A23DFA7C69EA}" dt="2023-11-29T17:38:58.966" v="927" actId="14100"/>
          <ac:picMkLst>
            <pc:docMk/>
            <pc:sldMk cId="3978064250" sldId="3908"/>
            <ac:picMk id="10" creationId="{40C5E619-92EA-B5CA-9CCC-01559AEFDED8}"/>
          </ac:picMkLst>
        </pc:picChg>
        <pc:cxnChg chg="mod">
          <ac:chgData name="Katelyn Quiachon" userId="8648306a-3b7a-4d89-b94d-7003e5d338ad" providerId="ADAL" clId="{2AB2A47B-440D-4EE0-B6E2-A23DFA7C69EA}" dt="2023-11-29T17:39:06.096" v="929" actId="14100"/>
          <ac:cxnSpMkLst>
            <pc:docMk/>
            <pc:sldMk cId="3978064250" sldId="3908"/>
            <ac:cxnSpMk id="12" creationId="{51D860D9-92D6-592F-3C00-94C03E0D2027}"/>
          </ac:cxnSpMkLst>
        </pc:cxnChg>
        <pc:cxnChg chg="mod">
          <ac:chgData name="Katelyn Quiachon" userId="8648306a-3b7a-4d89-b94d-7003e5d338ad" providerId="ADAL" clId="{2AB2A47B-440D-4EE0-B6E2-A23DFA7C69EA}" dt="2023-11-29T17:39:02.577" v="928" actId="14100"/>
          <ac:cxnSpMkLst>
            <pc:docMk/>
            <pc:sldMk cId="3978064250" sldId="3908"/>
            <ac:cxnSpMk id="13" creationId="{7CC42E37-F102-E932-D859-171BB890ED65}"/>
          </ac:cxnSpMkLst>
        </pc:cxnChg>
      </pc:sldChg>
      <pc:sldChg chg="modSp mod">
        <pc:chgData name="Katelyn Quiachon" userId="8648306a-3b7a-4d89-b94d-7003e5d338ad" providerId="ADAL" clId="{2AB2A47B-440D-4EE0-B6E2-A23DFA7C69EA}" dt="2023-11-29T17:39:37.683" v="947" actId="14100"/>
        <pc:sldMkLst>
          <pc:docMk/>
          <pc:sldMk cId="3841421661" sldId="3920"/>
        </pc:sldMkLst>
        <pc:spChg chg="mod">
          <ac:chgData name="Katelyn Quiachon" userId="8648306a-3b7a-4d89-b94d-7003e5d338ad" providerId="ADAL" clId="{2AB2A47B-440D-4EE0-B6E2-A23DFA7C69EA}" dt="2023-11-29T17:39:37.683" v="947" actId="14100"/>
          <ac:spMkLst>
            <pc:docMk/>
            <pc:sldMk cId="3841421661" sldId="3920"/>
            <ac:spMk id="33" creationId="{140D473B-97C7-4936-FA24-4F589991DDB1}"/>
          </ac:spMkLst>
        </pc:spChg>
      </pc:sldChg>
    </pc:docChg>
  </pc:docChgLst>
  <pc:docChgLst>
    <pc:chgData name="Katelyn Quiachon" userId="8648306a-3b7a-4d89-b94d-7003e5d338ad" providerId="ADAL" clId="{A8AD2848-7B40-4A28-B143-3ADA95DD80F7}"/>
    <pc:docChg chg="undo custSel addSld delSld modSld delSection modSection">
      <pc:chgData name="Katelyn Quiachon" userId="8648306a-3b7a-4d89-b94d-7003e5d338ad" providerId="ADAL" clId="{A8AD2848-7B40-4A28-B143-3ADA95DD80F7}" dt="2023-12-01T18:27:43.753" v="70"/>
      <pc:docMkLst>
        <pc:docMk/>
      </pc:docMkLst>
      <pc:sldChg chg="delSp modSp mod">
        <pc:chgData name="Katelyn Quiachon" userId="8648306a-3b7a-4d89-b94d-7003e5d338ad" providerId="ADAL" clId="{A8AD2848-7B40-4A28-B143-3ADA95DD80F7}" dt="2023-12-01T18:16:46.199" v="41" actId="478"/>
        <pc:sldMkLst>
          <pc:docMk/>
          <pc:sldMk cId="810065232" sldId="3881"/>
        </pc:sldMkLst>
        <pc:spChg chg="del">
          <ac:chgData name="Katelyn Quiachon" userId="8648306a-3b7a-4d89-b94d-7003e5d338ad" providerId="ADAL" clId="{A8AD2848-7B40-4A28-B143-3ADA95DD80F7}" dt="2023-12-01T18:16:46.199" v="41" actId="478"/>
          <ac:spMkLst>
            <pc:docMk/>
            <pc:sldMk cId="810065232" sldId="3881"/>
            <ac:spMk id="9" creationId="{5883563C-047F-6C9F-64C8-6F155DA6F891}"/>
          </ac:spMkLst>
        </pc:spChg>
        <pc:graphicFrameChg chg="mod">
          <ac:chgData name="Katelyn Quiachon" userId="8648306a-3b7a-4d89-b94d-7003e5d338ad" providerId="ADAL" clId="{A8AD2848-7B40-4A28-B143-3ADA95DD80F7}" dt="2023-12-01T17:49:35.115" v="38"/>
          <ac:graphicFrameMkLst>
            <pc:docMk/>
            <pc:sldMk cId="810065232" sldId="3881"/>
            <ac:graphicFrameMk id="11" creationId="{A28047DE-AC68-B3EB-A5C6-D454C16EF0F5}"/>
          </ac:graphicFrameMkLst>
        </pc:graphicFrameChg>
      </pc:sldChg>
      <pc:sldChg chg="delSp del mod">
        <pc:chgData name="Katelyn Quiachon" userId="8648306a-3b7a-4d89-b94d-7003e5d338ad" providerId="ADAL" clId="{A8AD2848-7B40-4A28-B143-3ADA95DD80F7}" dt="2023-12-01T18:26:08.037" v="63" actId="2696"/>
        <pc:sldMkLst>
          <pc:docMk/>
          <pc:sldMk cId="234021498" sldId="3883"/>
        </pc:sldMkLst>
        <pc:spChg chg="del">
          <ac:chgData name="Katelyn Quiachon" userId="8648306a-3b7a-4d89-b94d-7003e5d338ad" providerId="ADAL" clId="{A8AD2848-7B40-4A28-B143-3ADA95DD80F7}" dt="2023-12-01T18:16:56.543" v="42" actId="478"/>
          <ac:spMkLst>
            <pc:docMk/>
            <pc:sldMk cId="234021498" sldId="3883"/>
            <ac:spMk id="49" creationId="{0B21C94B-5D84-31D4-79EC-5C2DA189BFE5}"/>
          </ac:spMkLst>
        </pc:spChg>
      </pc:sldChg>
      <pc:sldChg chg="del">
        <pc:chgData name="Katelyn Quiachon" userId="8648306a-3b7a-4d89-b94d-7003e5d338ad" providerId="ADAL" clId="{A8AD2848-7B40-4A28-B143-3ADA95DD80F7}" dt="2023-12-01T18:26:00.396" v="59" actId="2696"/>
        <pc:sldMkLst>
          <pc:docMk/>
          <pc:sldMk cId="3048887295" sldId="3885"/>
        </pc:sldMkLst>
      </pc:sldChg>
      <pc:sldChg chg="addSp delSp modSp add del mod">
        <pc:chgData name="Katelyn Quiachon" userId="8648306a-3b7a-4d89-b94d-7003e5d338ad" providerId="ADAL" clId="{A8AD2848-7B40-4A28-B143-3ADA95DD80F7}" dt="2023-12-01T18:27:43.753" v="70"/>
        <pc:sldMkLst>
          <pc:docMk/>
          <pc:sldMk cId="1945015782" sldId="3893"/>
        </pc:sldMkLst>
        <pc:spChg chg="del">
          <ac:chgData name="Katelyn Quiachon" userId="8648306a-3b7a-4d89-b94d-7003e5d338ad" providerId="ADAL" clId="{A8AD2848-7B40-4A28-B143-3ADA95DD80F7}" dt="2023-12-01T18:25:43.762" v="51" actId="478"/>
          <ac:spMkLst>
            <pc:docMk/>
            <pc:sldMk cId="1945015782" sldId="3893"/>
            <ac:spMk id="2" creationId="{670739DD-7562-6985-9070-97770592A877}"/>
          </ac:spMkLst>
        </pc:spChg>
        <pc:picChg chg="add mod">
          <ac:chgData name="Katelyn Quiachon" userId="8648306a-3b7a-4d89-b94d-7003e5d338ad" providerId="ADAL" clId="{A8AD2848-7B40-4A28-B143-3ADA95DD80F7}" dt="2023-12-01T18:27:07.185" v="68"/>
          <ac:picMkLst>
            <pc:docMk/>
            <pc:sldMk cId="1945015782" sldId="3893"/>
            <ac:picMk id="6" creationId="{707F16ED-CB13-2D7F-1809-D00E4BDA91F0}"/>
          </ac:picMkLst>
        </pc:picChg>
        <pc:picChg chg="add mod">
          <ac:chgData name="Katelyn Quiachon" userId="8648306a-3b7a-4d89-b94d-7003e5d338ad" providerId="ADAL" clId="{A8AD2848-7B40-4A28-B143-3ADA95DD80F7}" dt="2023-12-01T18:27:07.185" v="68"/>
          <ac:picMkLst>
            <pc:docMk/>
            <pc:sldMk cId="1945015782" sldId="3893"/>
            <ac:picMk id="11" creationId="{F006918B-9FC6-00C3-5450-57A10986A6EA}"/>
          </ac:picMkLst>
        </pc:picChg>
        <pc:picChg chg="add mod">
          <ac:chgData name="Katelyn Quiachon" userId="8648306a-3b7a-4d89-b94d-7003e5d338ad" providerId="ADAL" clId="{A8AD2848-7B40-4A28-B143-3ADA95DD80F7}" dt="2023-12-01T18:27:07.185" v="68"/>
          <ac:picMkLst>
            <pc:docMk/>
            <pc:sldMk cId="1945015782" sldId="3893"/>
            <ac:picMk id="22" creationId="{01FBABB2-D718-CD41-AFD8-4DA6FD02C20D}"/>
          </ac:picMkLst>
        </pc:picChg>
        <pc:picChg chg="add mod">
          <ac:chgData name="Katelyn Quiachon" userId="8648306a-3b7a-4d89-b94d-7003e5d338ad" providerId="ADAL" clId="{A8AD2848-7B40-4A28-B143-3ADA95DD80F7}" dt="2023-12-01T18:27:07.185" v="68"/>
          <ac:picMkLst>
            <pc:docMk/>
            <pc:sldMk cId="1945015782" sldId="3893"/>
            <ac:picMk id="23" creationId="{CC5FFA2E-22A6-9866-6E91-CF45AFF3E782}"/>
          </ac:picMkLst>
        </pc:picChg>
      </pc:sldChg>
      <pc:sldChg chg="delSp modSp mod modNotesTx">
        <pc:chgData name="Katelyn Quiachon" userId="8648306a-3b7a-4d89-b94d-7003e5d338ad" providerId="ADAL" clId="{A8AD2848-7B40-4A28-B143-3ADA95DD80F7}" dt="2023-12-01T18:26:36.861" v="67" actId="20577"/>
        <pc:sldMkLst>
          <pc:docMk/>
          <pc:sldMk cId="3426511670" sldId="3903"/>
        </pc:sldMkLst>
        <pc:spChg chg="mod">
          <ac:chgData name="Katelyn Quiachon" userId="8648306a-3b7a-4d89-b94d-7003e5d338ad" providerId="ADAL" clId="{A8AD2848-7B40-4A28-B143-3ADA95DD80F7}" dt="2023-12-01T18:25:33.128" v="46" actId="13926"/>
          <ac:spMkLst>
            <pc:docMk/>
            <pc:sldMk cId="3426511670" sldId="3903"/>
            <ac:spMk id="10" creationId="{FB102372-BD2F-C92E-3932-C45C498B3756}"/>
          </ac:spMkLst>
        </pc:spChg>
        <pc:spChg chg="del">
          <ac:chgData name="Katelyn Quiachon" userId="8648306a-3b7a-4d89-b94d-7003e5d338ad" providerId="ADAL" clId="{A8AD2848-7B40-4A28-B143-3ADA95DD80F7}" dt="2023-12-01T18:25:35.054" v="47" actId="478"/>
          <ac:spMkLst>
            <pc:docMk/>
            <pc:sldMk cId="3426511670" sldId="3903"/>
            <ac:spMk id="12" creationId="{395E9D77-C553-9BB8-C471-58123AFCD921}"/>
          </ac:spMkLst>
        </pc:spChg>
      </pc:sldChg>
      <pc:sldChg chg="delSp modSp mod">
        <pc:chgData name="Katelyn Quiachon" userId="8648306a-3b7a-4d89-b94d-7003e5d338ad" providerId="ADAL" clId="{A8AD2848-7B40-4A28-B143-3ADA95DD80F7}" dt="2023-12-01T18:25:49.155" v="54" actId="478"/>
        <pc:sldMkLst>
          <pc:docMk/>
          <pc:sldMk cId="2108725237" sldId="3904"/>
        </pc:sldMkLst>
        <pc:spChg chg="del mod">
          <ac:chgData name="Katelyn Quiachon" userId="8648306a-3b7a-4d89-b94d-7003e5d338ad" providerId="ADAL" clId="{A8AD2848-7B40-4A28-B143-3ADA95DD80F7}" dt="2023-12-01T18:25:49.155" v="54" actId="478"/>
          <ac:spMkLst>
            <pc:docMk/>
            <pc:sldMk cId="2108725237" sldId="3904"/>
            <ac:spMk id="59" creationId="{E944B0BB-46BC-2804-237A-BD4405CDD28F}"/>
          </ac:spMkLst>
        </pc:spChg>
      </pc:sldChg>
      <pc:sldChg chg="del">
        <pc:chgData name="Katelyn Quiachon" userId="8648306a-3b7a-4d89-b94d-7003e5d338ad" providerId="ADAL" clId="{A8AD2848-7B40-4A28-B143-3ADA95DD80F7}" dt="2023-12-01T18:25:36.886" v="48" actId="2696"/>
        <pc:sldMkLst>
          <pc:docMk/>
          <pc:sldMk cId="1069729572" sldId="3907"/>
        </pc:sldMkLst>
      </pc:sldChg>
      <pc:sldChg chg="delSp mod modNotesTx">
        <pc:chgData name="Katelyn Quiachon" userId="8648306a-3b7a-4d89-b94d-7003e5d338ad" providerId="ADAL" clId="{A8AD2848-7B40-4A28-B143-3ADA95DD80F7}" dt="2023-12-01T18:26:30.098" v="65" actId="20577"/>
        <pc:sldMkLst>
          <pc:docMk/>
          <pc:sldMk cId="3978064250" sldId="3908"/>
        </pc:sldMkLst>
        <pc:spChg chg="del">
          <ac:chgData name="Katelyn Quiachon" userId="8648306a-3b7a-4d89-b94d-7003e5d338ad" providerId="ADAL" clId="{A8AD2848-7B40-4A28-B143-3ADA95DD80F7}" dt="2023-12-01T18:25:46.215" v="52" actId="478"/>
          <ac:spMkLst>
            <pc:docMk/>
            <pc:sldMk cId="3978064250" sldId="3908"/>
            <ac:spMk id="36" creationId="{2F4F8DBA-FDED-FACF-023E-EA1A4200A548}"/>
          </ac:spMkLst>
        </pc:spChg>
      </pc:sldChg>
      <pc:sldChg chg="delSp del mod">
        <pc:chgData name="Katelyn Quiachon" userId="8648306a-3b7a-4d89-b94d-7003e5d338ad" providerId="ADAL" clId="{A8AD2848-7B40-4A28-B143-3ADA95DD80F7}" dt="2023-12-01T18:26:05.325" v="62" actId="2696"/>
        <pc:sldMkLst>
          <pc:docMk/>
          <pc:sldMk cId="2478765849" sldId="3915"/>
        </pc:sldMkLst>
        <pc:spChg chg="del">
          <ac:chgData name="Katelyn Quiachon" userId="8648306a-3b7a-4d89-b94d-7003e5d338ad" providerId="ADAL" clId="{A8AD2848-7B40-4A28-B143-3ADA95DD80F7}" dt="2023-12-01T18:17:03.299" v="45" actId="478"/>
          <ac:spMkLst>
            <pc:docMk/>
            <pc:sldMk cId="2478765849" sldId="3915"/>
            <ac:spMk id="2" creationId="{DF6FF7CA-6CDE-83BA-8659-EC77F4626B80}"/>
          </ac:spMkLst>
        </pc:spChg>
      </pc:sldChg>
      <pc:sldChg chg="delSp modSp mod">
        <pc:chgData name="Katelyn Quiachon" userId="8648306a-3b7a-4d89-b94d-7003e5d338ad" providerId="ADAL" clId="{A8AD2848-7B40-4A28-B143-3ADA95DD80F7}" dt="2023-12-01T18:25:54.059" v="56" actId="478"/>
        <pc:sldMkLst>
          <pc:docMk/>
          <pc:sldMk cId="581369100" sldId="3917"/>
        </pc:sldMkLst>
        <pc:spChg chg="mod">
          <ac:chgData name="Katelyn Quiachon" userId="8648306a-3b7a-4d89-b94d-7003e5d338ad" providerId="ADAL" clId="{A8AD2848-7B40-4A28-B143-3ADA95DD80F7}" dt="2023-12-01T17:53:08.472" v="40" actId="13926"/>
          <ac:spMkLst>
            <pc:docMk/>
            <pc:sldMk cId="581369100" sldId="3917"/>
            <ac:spMk id="6" creationId="{0722E089-1FF1-13F6-81A8-D20B9A756DB5}"/>
          </ac:spMkLst>
        </pc:spChg>
        <pc:spChg chg="mod">
          <ac:chgData name="Katelyn Quiachon" userId="8648306a-3b7a-4d89-b94d-7003e5d338ad" providerId="ADAL" clId="{A8AD2848-7B40-4A28-B143-3ADA95DD80F7}" dt="2023-12-01T17:52:21.554" v="39" actId="14100"/>
          <ac:spMkLst>
            <pc:docMk/>
            <pc:sldMk cId="581369100" sldId="3917"/>
            <ac:spMk id="40" creationId="{9B997F97-CA44-10AE-CFA7-AC9727D176F0}"/>
          </ac:spMkLst>
        </pc:spChg>
        <pc:spChg chg="del">
          <ac:chgData name="Katelyn Quiachon" userId="8648306a-3b7a-4d89-b94d-7003e5d338ad" providerId="ADAL" clId="{A8AD2848-7B40-4A28-B143-3ADA95DD80F7}" dt="2023-12-01T18:25:54.059" v="56" actId="478"/>
          <ac:spMkLst>
            <pc:docMk/>
            <pc:sldMk cId="581369100" sldId="3917"/>
            <ac:spMk id="43" creationId="{3F8C076C-C29E-6554-6143-7C5D99EA5E0E}"/>
          </ac:spMkLst>
        </pc:spChg>
      </pc:sldChg>
      <pc:sldChg chg="del">
        <pc:chgData name="Katelyn Quiachon" userId="8648306a-3b7a-4d89-b94d-7003e5d338ad" providerId="ADAL" clId="{A8AD2848-7B40-4A28-B143-3ADA95DD80F7}" dt="2023-12-01T18:25:38.307" v="49" actId="2696"/>
        <pc:sldMkLst>
          <pc:docMk/>
          <pc:sldMk cId="2376438129" sldId="3918"/>
        </pc:sldMkLst>
      </pc:sldChg>
      <pc:sldChg chg="delSp mod modNotesTx">
        <pc:chgData name="Katelyn Quiachon" userId="8648306a-3b7a-4d89-b94d-7003e5d338ad" providerId="ADAL" clId="{A8AD2848-7B40-4A28-B143-3ADA95DD80F7}" dt="2023-12-01T18:26:23.386" v="64" actId="20577"/>
        <pc:sldMkLst>
          <pc:docMk/>
          <pc:sldMk cId="3841421661" sldId="3920"/>
        </pc:sldMkLst>
        <pc:spChg chg="del">
          <ac:chgData name="Katelyn Quiachon" userId="8648306a-3b7a-4d89-b94d-7003e5d338ad" providerId="ADAL" clId="{A8AD2848-7B40-4A28-B143-3ADA95DD80F7}" dt="2023-12-01T18:25:51.327" v="55" actId="478"/>
          <ac:spMkLst>
            <pc:docMk/>
            <pc:sldMk cId="3841421661" sldId="3920"/>
            <ac:spMk id="33" creationId="{140D473B-97C7-4936-FA24-4F589991DDB1}"/>
          </ac:spMkLst>
        </pc:spChg>
      </pc:sldChg>
      <pc:sldChg chg="modNotesTx">
        <pc:chgData name="Katelyn Quiachon" userId="8648306a-3b7a-4d89-b94d-7003e5d338ad" providerId="ADAL" clId="{A8AD2848-7B40-4A28-B143-3ADA95DD80F7}" dt="2023-12-01T18:26:33.891" v="66" actId="20577"/>
        <pc:sldMkLst>
          <pc:docMk/>
          <pc:sldMk cId="2400444698" sldId="3921"/>
        </pc:sldMkLst>
      </pc:sldChg>
      <pc:sldChg chg="delSp modSp mod">
        <pc:chgData name="Katelyn Quiachon" userId="8648306a-3b7a-4d89-b94d-7003e5d338ad" providerId="ADAL" clId="{A8AD2848-7B40-4A28-B143-3ADA95DD80F7}" dt="2023-12-01T18:25:57.027" v="58" actId="478"/>
        <pc:sldMkLst>
          <pc:docMk/>
          <pc:sldMk cId="1244991852" sldId="3925"/>
        </pc:sldMkLst>
        <pc:spChg chg="del mod">
          <ac:chgData name="Katelyn Quiachon" userId="8648306a-3b7a-4d89-b94d-7003e5d338ad" providerId="ADAL" clId="{A8AD2848-7B40-4A28-B143-3ADA95DD80F7}" dt="2023-12-01T18:25:57.027" v="58" actId="478"/>
          <ac:spMkLst>
            <pc:docMk/>
            <pc:sldMk cId="1244991852" sldId="3925"/>
            <ac:spMk id="31" creationId="{1C2B0B75-2CEF-7DF8-A705-61B6336316CB}"/>
          </ac:spMkLst>
        </pc:spChg>
      </pc:sldChg>
      <pc:sldChg chg="delSp modSp mod">
        <pc:chgData name="Katelyn Quiachon" userId="8648306a-3b7a-4d89-b94d-7003e5d338ad" providerId="ADAL" clId="{A8AD2848-7B40-4A28-B143-3ADA95DD80F7}" dt="2023-12-01T18:17:00.303" v="44" actId="478"/>
        <pc:sldMkLst>
          <pc:docMk/>
          <pc:sldMk cId="1082795878" sldId="3926"/>
        </pc:sldMkLst>
        <pc:spChg chg="del mod">
          <ac:chgData name="Katelyn Quiachon" userId="8648306a-3b7a-4d89-b94d-7003e5d338ad" providerId="ADAL" clId="{A8AD2848-7B40-4A28-B143-3ADA95DD80F7}" dt="2023-12-01T18:17:00.303" v="44" actId="478"/>
          <ac:spMkLst>
            <pc:docMk/>
            <pc:sldMk cId="1082795878" sldId="3926"/>
            <ac:spMk id="6" creationId="{D3F58CEF-F5D4-1F26-AC07-9FD95D97ACCF}"/>
          </ac:spMkLst>
        </pc:spChg>
      </pc:sldChg>
      <pc:sldChg chg="add del">
        <pc:chgData name="Katelyn Quiachon" userId="8648306a-3b7a-4d89-b94d-7003e5d338ad" providerId="ADAL" clId="{A8AD2848-7B40-4A28-B143-3ADA95DD80F7}" dt="2023-12-01T18:26:03.878" v="61" actId="2890"/>
        <pc:sldMkLst>
          <pc:docMk/>
          <pc:sldMk cId="1601862985" sldId="3927"/>
        </pc:sldMkLst>
      </pc:sldChg>
    </pc:docChg>
  </pc:docChgLst>
  <pc:docChgLst>
    <pc:chgData name="Scott Sink" userId="007532c1-63dd-4f29-9932-df3a9735f490" providerId="ADAL" clId="{F089BEFF-1D2A-430F-8B85-858DEA35050B}"/>
    <pc:docChg chg="undo custSel addSld delSld modSld addMainMaster delMainMaster">
      <pc:chgData name="Scott Sink" userId="007532c1-63dd-4f29-9932-df3a9735f490" providerId="ADAL" clId="{F089BEFF-1D2A-430F-8B85-858DEA35050B}" dt="2023-12-11T13:22:48.511" v="1461" actId="1076"/>
      <pc:docMkLst>
        <pc:docMk/>
      </pc:docMkLst>
      <pc:sldChg chg="modSp mod">
        <pc:chgData name="Scott Sink" userId="007532c1-63dd-4f29-9932-df3a9735f490" providerId="ADAL" clId="{F089BEFF-1D2A-430F-8B85-858DEA35050B}" dt="2023-12-11T13:22:48.511" v="1461" actId="1076"/>
        <pc:sldMkLst>
          <pc:docMk/>
          <pc:sldMk cId="3858186052" sldId="3617"/>
        </pc:sldMkLst>
        <pc:spChg chg="mod">
          <ac:chgData name="Scott Sink" userId="007532c1-63dd-4f29-9932-df3a9735f490" providerId="ADAL" clId="{F089BEFF-1D2A-430F-8B85-858DEA35050B}" dt="2023-12-11T13:22:44.803" v="1460" actId="404"/>
          <ac:spMkLst>
            <pc:docMk/>
            <pc:sldMk cId="3858186052" sldId="3617"/>
            <ac:spMk id="6" creationId="{C5018F96-B3E6-1C7C-503A-A6964F5B4827}"/>
          </ac:spMkLst>
        </pc:spChg>
        <pc:spChg chg="mod">
          <ac:chgData name="Scott Sink" userId="007532c1-63dd-4f29-9932-df3a9735f490" providerId="ADAL" clId="{F089BEFF-1D2A-430F-8B85-858DEA35050B}" dt="2023-12-10T09:47:12.499" v="124" actId="20577"/>
          <ac:spMkLst>
            <pc:docMk/>
            <pc:sldMk cId="3858186052" sldId="3617"/>
            <ac:spMk id="10" creationId="{B47D77AC-10E5-F7CA-1821-CA4162CCE788}"/>
          </ac:spMkLst>
        </pc:spChg>
        <pc:picChg chg="mod">
          <ac:chgData name="Scott Sink" userId="007532c1-63dd-4f29-9932-df3a9735f490" providerId="ADAL" clId="{F089BEFF-1D2A-430F-8B85-858DEA35050B}" dt="2023-12-11T13:22:48.511" v="1461" actId="1076"/>
          <ac:picMkLst>
            <pc:docMk/>
            <pc:sldMk cId="3858186052" sldId="3617"/>
            <ac:picMk id="12" creationId="{255F11AA-F173-B068-A01B-898040DB3B07}"/>
          </ac:picMkLst>
        </pc:picChg>
      </pc:sldChg>
      <pc:sldChg chg="modSp mod">
        <pc:chgData name="Scott Sink" userId="007532c1-63dd-4f29-9932-df3a9735f490" providerId="ADAL" clId="{F089BEFF-1D2A-430F-8B85-858DEA35050B}" dt="2023-12-10T09:47:37.484" v="130" actId="1076"/>
        <pc:sldMkLst>
          <pc:docMk/>
          <pc:sldMk cId="3939640140" sldId="3927"/>
        </pc:sldMkLst>
        <pc:spChg chg="mod">
          <ac:chgData name="Scott Sink" userId="007532c1-63dd-4f29-9932-df3a9735f490" providerId="ADAL" clId="{F089BEFF-1D2A-430F-8B85-858DEA35050B}" dt="2023-12-10T09:47:21.814" v="125" actId="20577"/>
          <ac:spMkLst>
            <pc:docMk/>
            <pc:sldMk cId="3939640140" sldId="3927"/>
            <ac:spMk id="3" creationId="{A5A8E09D-F143-AC8C-4127-0ABEDD96C64B}"/>
          </ac:spMkLst>
        </pc:spChg>
        <pc:grpChg chg="mod">
          <ac:chgData name="Scott Sink" userId="007532c1-63dd-4f29-9932-df3a9735f490" providerId="ADAL" clId="{F089BEFF-1D2A-430F-8B85-858DEA35050B}" dt="2023-12-10T09:47:27.833" v="126" actId="1076"/>
          <ac:grpSpMkLst>
            <pc:docMk/>
            <pc:sldMk cId="3939640140" sldId="3927"/>
            <ac:grpSpMk id="5" creationId="{079EA955-471A-833F-62F3-DA47AFCAC970}"/>
          </ac:grpSpMkLst>
        </pc:grpChg>
        <pc:picChg chg="mod">
          <ac:chgData name="Scott Sink" userId="007532c1-63dd-4f29-9932-df3a9735f490" providerId="ADAL" clId="{F089BEFF-1D2A-430F-8B85-858DEA35050B}" dt="2023-12-10T09:47:37.484" v="130" actId="1076"/>
          <ac:picMkLst>
            <pc:docMk/>
            <pc:sldMk cId="3939640140" sldId="3927"/>
            <ac:picMk id="8" creationId="{F0B6A4E4-9055-5106-C414-421E0488AD10}"/>
          </ac:picMkLst>
        </pc:picChg>
        <pc:picChg chg="mod">
          <ac:chgData name="Scott Sink" userId="007532c1-63dd-4f29-9932-df3a9735f490" providerId="ADAL" clId="{F089BEFF-1D2A-430F-8B85-858DEA35050B}" dt="2023-12-10T09:47:31.017" v="127" actId="1076"/>
          <ac:picMkLst>
            <pc:docMk/>
            <pc:sldMk cId="3939640140" sldId="3927"/>
            <ac:picMk id="9" creationId="{34D7F8D6-0046-7B9F-E5EA-CA1273EFEB27}"/>
          </ac:picMkLst>
        </pc:picChg>
        <pc:picChg chg="mod">
          <ac:chgData name="Scott Sink" userId="007532c1-63dd-4f29-9932-df3a9735f490" providerId="ADAL" clId="{F089BEFF-1D2A-430F-8B85-858DEA35050B}" dt="2023-12-10T09:47:35.717" v="129" actId="1076"/>
          <ac:picMkLst>
            <pc:docMk/>
            <pc:sldMk cId="3939640140" sldId="3927"/>
            <ac:picMk id="10" creationId="{8559ACE9-3851-0535-93F6-47664F8B770A}"/>
          </ac:picMkLst>
        </pc:picChg>
      </pc:sldChg>
      <pc:sldChg chg="modSp">
        <pc:chgData name="Scott Sink" userId="007532c1-63dd-4f29-9932-df3a9735f490" providerId="ADAL" clId="{F089BEFF-1D2A-430F-8B85-858DEA35050B}" dt="2023-12-10T09:47:48.251" v="131" actId="1076"/>
        <pc:sldMkLst>
          <pc:docMk/>
          <pc:sldMk cId="3725887983" sldId="3928"/>
        </pc:sldMkLst>
        <pc:picChg chg="mod">
          <ac:chgData name="Scott Sink" userId="007532c1-63dd-4f29-9932-df3a9735f490" providerId="ADAL" clId="{F089BEFF-1D2A-430F-8B85-858DEA35050B}" dt="2023-12-10T09:47:48.251" v="131" actId="1076"/>
          <ac:picMkLst>
            <pc:docMk/>
            <pc:sldMk cId="3725887983" sldId="3928"/>
            <ac:picMk id="1026" creationId="{7DEA4374-75C4-D7B7-79AB-F9E0976698DD}"/>
          </ac:picMkLst>
        </pc:picChg>
      </pc:sldChg>
      <pc:sldChg chg="modSp mod">
        <pc:chgData name="Scott Sink" userId="007532c1-63dd-4f29-9932-df3a9735f490" providerId="ADAL" clId="{F089BEFF-1D2A-430F-8B85-858DEA35050B}" dt="2023-12-10T09:49:02.623" v="144" actId="1076"/>
        <pc:sldMkLst>
          <pc:docMk/>
          <pc:sldMk cId="3126925418" sldId="3929"/>
        </pc:sldMkLst>
        <pc:spChg chg="mod">
          <ac:chgData name="Scott Sink" userId="007532c1-63dd-4f29-9932-df3a9735f490" providerId="ADAL" clId="{F089BEFF-1D2A-430F-8B85-858DEA35050B}" dt="2023-12-10T09:48:24.980" v="140" actId="27636"/>
          <ac:spMkLst>
            <pc:docMk/>
            <pc:sldMk cId="3126925418" sldId="3929"/>
            <ac:spMk id="2" creationId="{F555E3C8-D9C1-91A4-3B3E-92D078C0A712}"/>
          </ac:spMkLst>
        </pc:spChg>
        <pc:spChg chg="mod">
          <ac:chgData name="Scott Sink" userId="007532c1-63dd-4f29-9932-df3a9735f490" providerId="ADAL" clId="{F089BEFF-1D2A-430F-8B85-858DEA35050B}" dt="2023-12-10T09:49:02.623" v="144" actId="1076"/>
          <ac:spMkLst>
            <pc:docMk/>
            <pc:sldMk cId="3126925418" sldId="3929"/>
            <ac:spMk id="3" creationId="{501C52F2-9691-5809-2EF6-877F91F062D5}"/>
          </ac:spMkLst>
        </pc:spChg>
        <pc:spChg chg="mod">
          <ac:chgData name="Scott Sink" userId="007532c1-63dd-4f29-9932-df3a9735f490" providerId="ADAL" clId="{F089BEFF-1D2A-430F-8B85-858DEA35050B}" dt="2023-12-10T09:48:06.930" v="133" actId="1076"/>
          <ac:spMkLst>
            <pc:docMk/>
            <pc:sldMk cId="3126925418" sldId="3929"/>
            <ac:spMk id="8" creationId="{C614B368-EFC6-5D31-05FC-485EBE0D0CAA}"/>
          </ac:spMkLst>
        </pc:spChg>
        <pc:picChg chg="mod">
          <ac:chgData name="Scott Sink" userId="007532c1-63dd-4f29-9932-df3a9735f490" providerId="ADAL" clId="{F089BEFF-1D2A-430F-8B85-858DEA35050B}" dt="2023-12-10T09:48:02.113" v="132" actId="14100"/>
          <ac:picMkLst>
            <pc:docMk/>
            <pc:sldMk cId="3126925418" sldId="3929"/>
            <ac:picMk id="6" creationId="{979BE928-5C06-2FDC-2E4F-FAD3A649A348}"/>
          </ac:picMkLst>
        </pc:picChg>
        <pc:picChg chg="mod">
          <ac:chgData name="Scott Sink" userId="007532c1-63dd-4f29-9932-df3a9735f490" providerId="ADAL" clId="{F089BEFF-1D2A-430F-8B85-858DEA35050B}" dt="2023-12-10T09:48:10.413" v="134" actId="1076"/>
          <ac:picMkLst>
            <pc:docMk/>
            <pc:sldMk cId="3126925418" sldId="3929"/>
            <ac:picMk id="10" creationId="{8089EA75-78F4-E5CA-1E29-2D3DF90519EC}"/>
          </ac:picMkLst>
        </pc:picChg>
      </pc:sldChg>
      <pc:sldChg chg="modSp mod">
        <pc:chgData name="Scott Sink" userId="007532c1-63dd-4f29-9932-df3a9735f490" providerId="ADAL" clId="{F089BEFF-1D2A-430F-8B85-858DEA35050B}" dt="2023-12-10T09:49:23.180" v="148" actId="1076"/>
        <pc:sldMkLst>
          <pc:docMk/>
          <pc:sldMk cId="3087557077" sldId="3930"/>
        </pc:sldMkLst>
        <pc:spChg chg="mod">
          <ac:chgData name="Scott Sink" userId="007532c1-63dd-4f29-9932-df3a9735f490" providerId="ADAL" clId="{F089BEFF-1D2A-430F-8B85-858DEA35050B}" dt="2023-12-10T09:49:17.699" v="147" actId="403"/>
          <ac:spMkLst>
            <pc:docMk/>
            <pc:sldMk cId="3087557077" sldId="3930"/>
            <ac:spMk id="6" creationId="{EF0B6F8A-92CD-CFD7-B618-4030B8C95D20}"/>
          </ac:spMkLst>
        </pc:spChg>
        <pc:picChg chg="mod">
          <ac:chgData name="Scott Sink" userId="007532c1-63dd-4f29-9932-df3a9735f490" providerId="ADAL" clId="{F089BEFF-1D2A-430F-8B85-858DEA35050B}" dt="2023-12-10T09:49:23.180" v="148" actId="1076"/>
          <ac:picMkLst>
            <pc:docMk/>
            <pc:sldMk cId="3087557077" sldId="3930"/>
            <ac:picMk id="13" creationId="{0F2EFC6E-EB98-32E1-8E30-D86A744B4BA7}"/>
          </ac:picMkLst>
        </pc:picChg>
      </pc:sldChg>
      <pc:sldChg chg="addSp delSp modSp mod">
        <pc:chgData name="Scott Sink" userId="007532c1-63dd-4f29-9932-df3a9735f490" providerId="ADAL" clId="{F089BEFF-1D2A-430F-8B85-858DEA35050B}" dt="2023-12-10T10:03:08.039" v="1285" actId="26606"/>
        <pc:sldMkLst>
          <pc:docMk/>
          <pc:sldMk cId="2354037463" sldId="3931"/>
        </pc:sldMkLst>
        <pc:spChg chg="add">
          <ac:chgData name="Scott Sink" userId="007532c1-63dd-4f29-9932-df3a9735f490" providerId="ADAL" clId="{F089BEFF-1D2A-430F-8B85-858DEA35050B}" dt="2023-12-10T10:03:08.039" v="1285" actId="26606"/>
          <ac:spMkLst>
            <pc:docMk/>
            <pc:sldMk cId="2354037463" sldId="3931"/>
            <ac:spMk id="2" creationId="{27ED8D19-CF57-9840-FDEA-FCA5C97C517D}"/>
          </ac:spMkLst>
        </pc:spChg>
        <pc:spChg chg="add del">
          <ac:chgData name="Scott Sink" userId="007532c1-63dd-4f29-9932-df3a9735f490" providerId="ADAL" clId="{F089BEFF-1D2A-430F-8B85-858DEA35050B}" dt="2023-12-10T09:56:47.296" v="468" actId="26606"/>
          <ac:spMkLst>
            <pc:docMk/>
            <pc:sldMk cId="2354037463" sldId="3931"/>
            <ac:spMk id="2" creationId="{C0E58240-6C85-835B-CCCA-6D8BC32CEFB3}"/>
          </ac:spMkLst>
        </pc:spChg>
        <pc:spChg chg="add del mod">
          <ac:chgData name="Scott Sink" userId="007532c1-63dd-4f29-9932-df3a9735f490" providerId="ADAL" clId="{F089BEFF-1D2A-430F-8B85-858DEA35050B}" dt="2023-12-10T10:03:08.039" v="1285" actId="26606"/>
          <ac:spMkLst>
            <pc:docMk/>
            <pc:sldMk cId="2354037463" sldId="3931"/>
            <ac:spMk id="3" creationId="{64CC20DE-6676-5EAB-D52C-4F4A0F9CFDAC}"/>
          </ac:spMkLst>
        </pc:spChg>
        <pc:spChg chg="add del mod replId">
          <ac:chgData name="Scott Sink" userId="007532c1-63dd-4f29-9932-df3a9735f490" providerId="ADAL" clId="{F089BEFF-1D2A-430F-8B85-858DEA35050B}" dt="2023-12-10T10:03:08.039" v="1285" actId="26606"/>
          <ac:spMkLst>
            <pc:docMk/>
            <pc:sldMk cId="2354037463" sldId="3931"/>
            <ac:spMk id="7" creationId="{C8413EA2-8576-9287-BE3C-5F4A52530579}"/>
          </ac:spMkLst>
        </pc:spChg>
        <pc:graphicFrameChg chg="add del">
          <ac:chgData name="Scott Sink" userId="007532c1-63dd-4f29-9932-df3a9735f490" providerId="ADAL" clId="{F089BEFF-1D2A-430F-8B85-858DEA35050B}" dt="2023-12-10T09:56:47.296" v="468" actId="26606"/>
          <ac:graphicFrameMkLst>
            <pc:docMk/>
            <pc:sldMk cId="2354037463" sldId="3931"/>
            <ac:graphicFrameMk id="5" creationId="{7FF06DBD-85A2-B745-8139-6587AB32BB7D}"/>
          </ac:graphicFrameMkLst>
        </pc:graphicFrameChg>
        <pc:graphicFrameChg chg="add">
          <ac:chgData name="Scott Sink" userId="007532c1-63dd-4f29-9932-df3a9735f490" providerId="ADAL" clId="{F089BEFF-1D2A-430F-8B85-858DEA35050B}" dt="2023-12-10T10:03:08.039" v="1285" actId="26606"/>
          <ac:graphicFrameMkLst>
            <pc:docMk/>
            <pc:sldMk cId="2354037463" sldId="3931"/>
            <ac:graphicFrameMk id="6" creationId="{2836DB8B-DC00-B29D-7EFB-DEE826FD103F}"/>
          </ac:graphicFrameMkLst>
        </pc:graphicFrameChg>
      </pc:sldChg>
      <pc:sldChg chg="addSp delSp modSp mod">
        <pc:chgData name="Scott Sink" userId="007532c1-63dd-4f29-9932-df3a9735f490" providerId="ADAL" clId="{F089BEFF-1D2A-430F-8B85-858DEA35050B}" dt="2023-12-10T10:06:43.380" v="1303" actId="14100"/>
        <pc:sldMkLst>
          <pc:docMk/>
          <pc:sldMk cId="1120006085" sldId="3933"/>
        </pc:sldMkLst>
        <pc:spChg chg="mod">
          <ac:chgData name="Scott Sink" userId="007532c1-63dd-4f29-9932-df3a9735f490" providerId="ADAL" clId="{F089BEFF-1D2A-430F-8B85-858DEA35050B}" dt="2023-12-10T10:04:40.795" v="1292" actId="27636"/>
          <ac:spMkLst>
            <pc:docMk/>
            <pc:sldMk cId="1120006085" sldId="3933"/>
            <ac:spMk id="9" creationId="{5ACBF105-37A5-4EFF-9212-3A4FB813785F}"/>
          </ac:spMkLst>
        </pc:spChg>
        <pc:picChg chg="add mod">
          <ac:chgData name="Scott Sink" userId="007532c1-63dd-4f29-9932-df3a9735f490" providerId="ADAL" clId="{F089BEFF-1D2A-430F-8B85-858DEA35050B}" dt="2023-12-10T10:04:36.313" v="1290" actId="1076"/>
          <ac:picMkLst>
            <pc:docMk/>
            <pc:sldMk cId="1120006085" sldId="3933"/>
            <ac:picMk id="4" creationId="{8DE1DA4B-862F-16C3-0DDC-DEE9C4EA6B82}"/>
          </ac:picMkLst>
        </pc:picChg>
        <pc:picChg chg="add del mod">
          <ac:chgData name="Scott Sink" userId="007532c1-63dd-4f29-9932-df3a9735f490" providerId="ADAL" clId="{F089BEFF-1D2A-430F-8B85-858DEA35050B}" dt="2023-12-10T10:05:45.960" v="1296" actId="478"/>
          <ac:picMkLst>
            <pc:docMk/>
            <pc:sldMk cId="1120006085" sldId="3933"/>
            <ac:picMk id="6" creationId="{F788070D-EC64-55BE-5E25-93E89FB8A921}"/>
          </ac:picMkLst>
        </pc:picChg>
        <pc:picChg chg="add mod">
          <ac:chgData name="Scott Sink" userId="007532c1-63dd-4f29-9932-df3a9735f490" providerId="ADAL" clId="{F089BEFF-1D2A-430F-8B85-858DEA35050B}" dt="2023-12-10T10:06:43.380" v="1303" actId="14100"/>
          <ac:picMkLst>
            <pc:docMk/>
            <pc:sldMk cId="1120006085" sldId="3933"/>
            <ac:picMk id="8" creationId="{BB249AE8-7C23-1715-BAC4-57F9C7B16926}"/>
          </ac:picMkLst>
        </pc:picChg>
      </pc:sldChg>
      <pc:sldChg chg="addSp delSp modSp new mod modClrScheme chgLayout">
        <pc:chgData name="Scott Sink" userId="007532c1-63dd-4f29-9932-df3a9735f490" providerId="ADAL" clId="{F089BEFF-1D2A-430F-8B85-858DEA35050B}" dt="2023-12-11T10:39:54.469" v="1421" actId="20577"/>
        <pc:sldMkLst>
          <pc:docMk/>
          <pc:sldMk cId="2091136787" sldId="3943"/>
        </pc:sldMkLst>
        <pc:spChg chg="del mod ord">
          <ac:chgData name="Scott Sink" userId="007532c1-63dd-4f29-9932-df3a9735f490" providerId="ADAL" clId="{F089BEFF-1D2A-430F-8B85-858DEA35050B}" dt="2023-12-11T09:55:06.119" v="1305" actId="700"/>
          <ac:spMkLst>
            <pc:docMk/>
            <pc:sldMk cId="2091136787" sldId="3943"/>
            <ac:spMk id="2" creationId="{94B9DADC-8C71-EA25-953F-B7A659967010}"/>
          </ac:spMkLst>
        </pc:spChg>
        <pc:spChg chg="del mod ord">
          <ac:chgData name="Scott Sink" userId="007532c1-63dd-4f29-9932-df3a9735f490" providerId="ADAL" clId="{F089BEFF-1D2A-430F-8B85-858DEA35050B}" dt="2023-12-11T09:55:06.119" v="1305" actId="700"/>
          <ac:spMkLst>
            <pc:docMk/>
            <pc:sldMk cId="2091136787" sldId="3943"/>
            <ac:spMk id="3" creationId="{EC5E80DA-DB54-DD3E-1DAD-0BE8B6BE14D8}"/>
          </ac:spMkLst>
        </pc:spChg>
        <pc:spChg chg="add mod ord">
          <ac:chgData name="Scott Sink" userId="007532c1-63dd-4f29-9932-df3a9735f490" providerId="ADAL" clId="{F089BEFF-1D2A-430F-8B85-858DEA35050B}" dt="2023-12-11T10:39:54.469" v="1421" actId="20577"/>
          <ac:spMkLst>
            <pc:docMk/>
            <pc:sldMk cId="2091136787" sldId="3943"/>
            <ac:spMk id="4" creationId="{27724FC6-6211-D3F1-88A0-1BF8AFFB9EF4}"/>
          </ac:spMkLst>
        </pc:spChg>
        <pc:spChg chg="add mod ord">
          <ac:chgData name="Scott Sink" userId="007532c1-63dd-4f29-9932-df3a9735f490" providerId="ADAL" clId="{F089BEFF-1D2A-430F-8B85-858DEA35050B}" dt="2023-12-11T09:56:43.936" v="1403" actId="1076"/>
          <ac:spMkLst>
            <pc:docMk/>
            <pc:sldMk cId="2091136787" sldId="3943"/>
            <ac:spMk id="5" creationId="{6D579EA4-D42D-13FD-80A7-12CE2A7724CC}"/>
          </ac:spMkLst>
        </pc:spChg>
        <pc:picChg chg="add mod">
          <ac:chgData name="Scott Sink" userId="007532c1-63dd-4f29-9932-df3a9735f490" providerId="ADAL" clId="{F089BEFF-1D2A-430F-8B85-858DEA35050B}" dt="2023-12-11T09:57:31.136" v="1411" actId="1076"/>
          <ac:picMkLst>
            <pc:docMk/>
            <pc:sldMk cId="2091136787" sldId="3943"/>
            <ac:picMk id="7" creationId="{41D18B82-F201-7608-E897-2FA17B961A23}"/>
          </ac:picMkLst>
        </pc:picChg>
      </pc:sldChg>
      <pc:sldChg chg="addSp delSp new del mod modClrScheme chgLayout">
        <pc:chgData name="Scott Sink" userId="007532c1-63dd-4f29-9932-df3a9735f490" providerId="ADAL" clId="{F089BEFF-1D2A-430F-8B85-858DEA35050B}" dt="2023-12-10T09:53:15.139" v="152" actId="2696"/>
        <pc:sldMkLst>
          <pc:docMk/>
          <pc:sldMk cId="2711063568" sldId="3943"/>
        </pc:sldMkLst>
        <pc:spChg chg="add del">
          <ac:chgData name="Scott Sink" userId="007532c1-63dd-4f29-9932-df3a9735f490" providerId="ADAL" clId="{F089BEFF-1D2A-430F-8B85-858DEA35050B}" dt="2023-12-10T09:52:47.402" v="151" actId="700"/>
          <ac:spMkLst>
            <pc:docMk/>
            <pc:sldMk cId="2711063568" sldId="3943"/>
            <ac:spMk id="2" creationId="{D793302E-20B5-7E9B-D6F9-D1AAD6FA4F4A}"/>
          </ac:spMkLst>
        </pc:spChg>
        <pc:spChg chg="add del">
          <ac:chgData name="Scott Sink" userId="007532c1-63dd-4f29-9932-df3a9735f490" providerId="ADAL" clId="{F089BEFF-1D2A-430F-8B85-858DEA35050B}" dt="2023-12-10T09:52:47.402" v="151" actId="700"/>
          <ac:spMkLst>
            <pc:docMk/>
            <pc:sldMk cId="2711063568" sldId="3943"/>
            <ac:spMk id="3" creationId="{7340D8B4-1C03-5050-3E61-043BFB9AAF57}"/>
          </ac:spMkLst>
        </pc:spChg>
      </pc:sldChg>
      <pc:sldMasterChg chg="add del addSldLayout delSldLayout">
        <pc:chgData name="Scott Sink" userId="007532c1-63dd-4f29-9932-df3a9735f490" providerId="ADAL" clId="{F089BEFF-1D2A-430F-8B85-858DEA35050B}" dt="2023-12-11T09:55:06.119" v="1305" actId="700"/>
        <pc:sldMasterMkLst>
          <pc:docMk/>
          <pc:sldMasterMk cId="858529000" sldId="2147497922"/>
        </pc:sldMasterMkLst>
        <pc:sldLayoutChg chg="add del">
          <pc:chgData name="Scott Sink" userId="007532c1-63dd-4f29-9932-df3a9735f490" providerId="ADAL" clId="{F089BEFF-1D2A-430F-8B85-858DEA35050B}" dt="2023-12-11T09:55:06.119" v="1305" actId="700"/>
          <pc:sldLayoutMkLst>
            <pc:docMk/>
            <pc:sldMasterMk cId="858529000" sldId="2147497922"/>
            <pc:sldLayoutMk cId="1845688562" sldId="2147497923"/>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2533331429" sldId="2147497924"/>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3123509844" sldId="2147497925"/>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4007218286" sldId="2147497926"/>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2122991406" sldId="2147497927"/>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2872425156" sldId="2147497928"/>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495622295" sldId="2147497930"/>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1407813388" sldId="2147497931"/>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2482936715" sldId="2147497932"/>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1449200798" sldId="2147497933"/>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3967201329" sldId="2147497934"/>
          </pc:sldLayoutMkLst>
        </pc:sldLayoutChg>
        <pc:sldLayoutChg chg="add del">
          <pc:chgData name="Scott Sink" userId="007532c1-63dd-4f29-9932-df3a9735f490" providerId="ADAL" clId="{F089BEFF-1D2A-430F-8B85-858DEA35050B}" dt="2023-12-11T09:55:06.119" v="1305" actId="700"/>
          <pc:sldLayoutMkLst>
            <pc:docMk/>
            <pc:sldMasterMk cId="858529000" sldId="2147497922"/>
            <pc:sldLayoutMk cId="4067798596" sldId="2147497935"/>
          </pc:sldLayoutMkLst>
        </pc:sldLayoutChg>
      </pc:sldMasterChg>
    </pc:docChg>
  </pc:docChgLst>
  <pc:docChgLst>
    <pc:chgData name="Katelyn Quiachon" userId="8648306a-3b7a-4d89-b94d-7003e5d338ad" providerId="ADAL" clId="{02C269A6-139D-42D9-BCDF-807653D67944}"/>
    <pc:docChg chg="undo custSel addSld delSld modSld sldOrd addSection delSection modSection">
      <pc:chgData name="Katelyn Quiachon" userId="8648306a-3b7a-4d89-b94d-7003e5d338ad" providerId="ADAL" clId="{02C269A6-139D-42D9-BCDF-807653D67944}" dt="2023-11-30T16:39:53.768" v="5667" actId="478"/>
      <pc:docMkLst>
        <pc:docMk/>
      </pc:docMkLst>
      <pc:sldChg chg="addSp delSp modSp mod">
        <pc:chgData name="Katelyn Quiachon" userId="8648306a-3b7a-4d89-b94d-7003e5d338ad" providerId="ADAL" clId="{02C269A6-139D-42D9-BCDF-807653D67944}" dt="2023-11-30T16:39:53.768" v="5667" actId="478"/>
        <pc:sldMkLst>
          <pc:docMk/>
          <pc:sldMk cId="3858186052" sldId="3617"/>
        </pc:sldMkLst>
        <pc:spChg chg="add del mod">
          <ac:chgData name="Katelyn Quiachon" userId="8648306a-3b7a-4d89-b94d-7003e5d338ad" providerId="ADAL" clId="{02C269A6-139D-42D9-BCDF-807653D67944}" dt="2023-11-30T04:47:01.786" v="242"/>
          <ac:spMkLst>
            <pc:docMk/>
            <pc:sldMk cId="3858186052" sldId="3617"/>
            <ac:spMk id="7" creationId="{F57CE575-963C-62AB-1215-328580AC27F8}"/>
          </ac:spMkLst>
        </pc:spChg>
        <pc:spChg chg="add del mod">
          <ac:chgData name="Katelyn Quiachon" userId="8648306a-3b7a-4d89-b94d-7003e5d338ad" providerId="ADAL" clId="{02C269A6-139D-42D9-BCDF-807653D67944}" dt="2023-11-30T16:39:53.768" v="5667" actId="478"/>
          <ac:spMkLst>
            <pc:docMk/>
            <pc:sldMk cId="3858186052" sldId="3617"/>
            <ac:spMk id="9" creationId="{4101609B-8FD3-7152-C7A3-01F5717F05E9}"/>
          </ac:spMkLst>
        </pc:spChg>
      </pc:sldChg>
      <pc:sldChg chg="addSp modSp mod">
        <pc:chgData name="Katelyn Quiachon" userId="8648306a-3b7a-4d89-b94d-7003e5d338ad" providerId="ADAL" clId="{02C269A6-139D-42D9-BCDF-807653D67944}" dt="2023-11-30T04:49:34.004" v="372" actId="1035"/>
        <pc:sldMkLst>
          <pc:docMk/>
          <pc:sldMk cId="810065232" sldId="3881"/>
        </pc:sldMkLst>
        <pc:spChg chg="add mod">
          <ac:chgData name="Katelyn Quiachon" userId="8648306a-3b7a-4d89-b94d-7003e5d338ad" providerId="ADAL" clId="{02C269A6-139D-42D9-BCDF-807653D67944}" dt="2023-11-30T04:49:34.004" v="372" actId="1035"/>
          <ac:spMkLst>
            <pc:docMk/>
            <pc:sldMk cId="810065232" sldId="3881"/>
            <ac:spMk id="4" creationId="{162EEF0C-447F-06CF-761F-9979F87387C2}"/>
          </ac:spMkLst>
        </pc:spChg>
        <pc:spChg chg="mod">
          <ac:chgData name="Katelyn Quiachon" userId="8648306a-3b7a-4d89-b94d-7003e5d338ad" providerId="ADAL" clId="{02C269A6-139D-42D9-BCDF-807653D67944}" dt="2023-11-30T04:49:12.944" v="362" actId="1036"/>
          <ac:spMkLst>
            <pc:docMk/>
            <pc:sldMk cId="810065232" sldId="3881"/>
            <ac:spMk id="7" creationId="{A5CA90EE-4922-80AD-7DC6-FA2995EB0796}"/>
          </ac:spMkLst>
        </pc:spChg>
      </pc:sldChg>
      <pc:sldChg chg="addSp delSp modSp mod">
        <pc:chgData name="Katelyn Quiachon" userId="8648306a-3b7a-4d89-b94d-7003e5d338ad" providerId="ADAL" clId="{02C269A6-139D-42D9-BCDF-807653D67944}" dt="2023-11-30T16:32:44.146" v="5647" actId="404"/>
        <pc:sldMkLst>
          <pc:docMk/>
          <pc:sldMk cId="3426511670" sldId="3903"/>
        </pc:sldMkLst>
        <pc:spChg chg="mod">
          <ac:chgData name="Katelyn Quiachon" userId="8648306a-3b7a-4d89-b94d-7003e5d338ad" providerId="ADAL" clId="{02C269A6-139D-42D9-BCDF-807653D67944}" dt="2023-11-30T16:29:55.478" v="5635" actId="14100"/>
          <ac:spMkLst>
            <pc:docMk/>
            <pc:sldMk cId="3426511670" sldId="3903"/>
            <ac:spMk id="2" creationId="{C110A882-C1F8-F3B4-6817-6198C786667B}"/>
          </ac:spMkLst>
        </pc:spChg>
        <pc:spChg chg="del">
          <ac:chgData name="Katelyn Quiachon" userId="8648306a-3b7a-4d89-b94d-7003e5d338ad" providerId="ADAL" clId="{02C269A6-139D-42D9-BCDF-807653D67944}" dt="2023-11-30T16:27:56.501" v="5627" actId="478"/>
          <ac:spMkLst>
            <pc:docMk/>
            <pc:sldMk cId="3426511670" sldId="3903"/>
            <ac:spMk id="6" creationId="{2AF85F46-B336-2DBF-843B-0D682624FD6D}"/>
          </ac:spMkLst>
        </pc:spChg>
        <pc:spChg chg="mod">
          <ac:chgData name="Katelyn Quiachon" userId="8648306a-3b7a-4d89-b94d-7003e5d338ad" providerId="ADAL" clId="{02C269A6-139D-42D9-BCDF-807653D67944}" dt="2023-11-30T16:27:38.014" v="5623" actId="1076"/>
          <ac:spMkLst>
            <pc:docMk/>
            <pc:sldMk cId="3426511670" sldId="3903"/>
            <ac:spMk id="7" creationId="{3CFB53E6-C56B-D69E-BCD5-3331AE9D67C0}"/>
          </ac:spMkLst>
        </pc:spChg>
        <pc:spChg chg="add mod">
          <ac:chgData name="Katelyn Quiachon" userId="8648306a-3b7a-4d89-b94d-7003e5d338ad" providerId="ADAL" clId="{02C269A6-139D-42D9-BCDF-807653D67944}" dt="2023-11-30T16:27:41.480" v="5624" actId="1076"/>
          <ac:spMkLst>
            <pc:docMk/>
            <pc:sldMk cId="3426511670" sldId="3903"/>
            <ac:spMk id="9" creationId="{BA2A7005-8FC9-DB03-D505-D672B389A700}"/>
          </ac:spMkLst>
        </pc:spChg>
        <pc:spChg chg="add mod">
          <ac:chgData name="Katelyn Quiachon" userId="8648306a-3b7a-4d89-b94d-7003e5d338ad" providerId="ADAL" clId="{02C269A6-139D-42D9-BCDF-807653D67944}" dt="2023-11-30T16:29:58.985" v="5636" actId="14100"/>
          <ac:spMkLst>
            <pc:docMk/>
            <pc:sldMk cId="3426511670" sldId="3903"/>
            <ac:spMk id="10" creationId="{FB102372-BD2F-C92E-3932-C45C498B3756}"/>
          </ac:spMkLst>
        </pc:spChg>
        <pc:spChg chg="add mod">
          <ac:chgData name="Katelyn Quiachon" userId="8648306a-3b7a-4d89-b94d-7003e5d338ad" providerId="ADAL" clId="{02C269A6-139D-42D9-BCDF-807653D67944}" dt="2023-11-30T16:30:03.669" v="5637" actId="1076"/>
          <ac:spMkLst>
            <pc:docMk/>
            <pc:sldMk cId="3426511670" sldId="3903"/>
            <ac:spMk id="11" creationId="{F31C220B-7452-6BD1-FEA0-566807265345}"/>
          </ac:spMkLst>
        </pc:spChg>
        <pc:spChg chg="add mod">
          <ac:chgData name="Katelyn Quiachon" userId="8648306a-3b7a-4d89-b94d-7003e5d338ad" providerId="ADAL" clId="{02C269A6-139D-42D9-BCDF-807653D67944}" dt="2023-11-30T16:27:56.664" v="5628"/>
          <ac:spMkLst>
            <pc:docMk/>
            <pc:sldMk cId="3426511670" sldId="3903"/>
            <ac:spMk id="12" creationId="{395E9D77-C553-9BB8-C471-58123AFCD921}"/>
          </ac:spMkLst>
        </pc:spChg>
        <pc:spChg chg="add mod">
          <ac:chgData name="Katelyn Quiachon" userId="8648306a-3b7a-4d89-b94d-7003e5d338ad" providerId="ADAL" clId="{02C269A6-139D-42D9-BCDF-807653D67944}" dt="2023-11-30T16:32:44.146" v="5647" actId="404"/>
          <ac:spMkLst>
            <pc:docMk/>
            <pc:sldMk cId="3426511670" sldId="3903"/>
            <ac:spMk id="14" creationId="{5DD66FDE-0AE5-6897-8FBA-00086A2BF840}"/>
          </ac:spMkLst>
        </pc:spChg>
        <pc:spChg chg="mod">
          <ac:chgData name="Katelyn Quiachon" userId="8648306a-3b7a-4d89-b94d-7003e5d338ad" providerId="ADAL" clId="{02C269A6-139D-42D9-BCDF-807653D67944}" dt="2023-11-30T16:22:10.160" v="4935" actId="1076"/>
          <ac:spMkLst>
            <pc:docMk/>
            <pc:sldMk cId="3426511670" sldId="3903"/>
            <ac:spMk id="20" creationId="{9B0A583B-AF03-BA29-CB9C-D38F37397DD8}"/>
          </ac:spMkLst>
        </pc:spChg>
        <pc:spChg chg="del mod">
          <ac:chgData name="Katelyn Quiachon" userId="8648306a-3b7a-4d89-b94d-7003e5d338ad" providerId="ADAL" clId="{02C269A6-139D-42D9-BCDF-807653D67944}" dt="2023-11-30T16:21:54.156" v="4903" actId="478"/>
          <ac:spMkLst>
            <pc:docMk/>
            <pc:sldMk cId="3426511670" sldId="3903"/>
            <ac:spMk id="22" creationId="{01A2AA08-90A3-39D3-7D6F-D4FF481234CF}"/>
          </ac:spMkLst>
        </pc:spChg>
        <pc:picChg chg="add mod">
          <ac:chgData name="Katelyn Quiachon" userId="8648306a-3b7a-4d89-b94d-7003e5d338ad" providerId="ADAL" clId="{02C269A6-139D-42D9-BCDF-807653D67944}" dt="2023-11-30T16:32:00.099" v="5639" actId="1076"/>
          <ac:picMkLst>
            <pc:docMk/>
            <pc:sldMk cId="3426511670" sldId="3903"/>
            <ac:picMk id="2050" creationId="{CC6854EE-4017-95BA-BF1C-B2C512401773}"/>
          </ac:picMkLst>
        </pc:picChg>
        <pc:cxnChg chg="del">
          <ac:chgData name="Katelyn Quiachon" userId="8648306a-3b7a-4d89-b94d-7003e5d338ad" providerId="ADAL" clId="{02C269A6-139D-42D9-BCDF-807653D67944}" dt="2023-11-30T16:21:54.972" v="4904" actId="478"/>
          <ac:cxnSpMkLst>
            <pc:docMk/>
            <pc:sldMk cId="3426511670" sldId="3903"/>
            <ac:cxnSpMk id="4" creationId="{167A8B33-88E2-16E8-4A08-EFA7EBE48AF8}"/>
          </ac:cxnSpMkLst>
        </pc:cxnChg>
      </pc:sldChg>
      <pc:sldChg chg="modSp mod modNotesTx">
        <pc:chgData name="Katelyn Quiachon" userId="8648306a-3b7a-4d89-b94d-7003e5d338ad" providerId="ADAL" clId="{02C269A6-139D-42D9-BCDF-807653D67944}" dt="2023-11-30T16:09:25.058" v="4024" actId="404"/>
        <pc:sldMkLst>
          <pc:docMk/>
          <pc:sldMk cId="2108725237" sldId="3904"/>
        </pc:sldMkLst>
        <pc:spChg chg="mod">
          <ac:chgData name="Katelyn Quiachon" userId="8648306a-3b7a-4d89-b94d-7003e5d338ad" providerId="ADAL" clId="{02C269A6-139D-42D9-BCDF-807653D67944}" dt="2023-11-30T04:51:45.268" v="419" actId="14100"/>
          <ac:spMkLst>
            <pc:docMk/>
            <pc:sldMk cId="2108725237" sldId="3904"/>
            <ac:spMk id="23" creationId="{62548A69-9152-A496-818B-3822B2F5F752}"/>
          </ac:spMkLst>
        </pc:spChg>
        <pc:spChg chg="mod">
          <ac:chgData name="Katelyn Quiachon" userId="8648306a-3b7a-4d89-b94d-7003e5d338ad" providerId="ADAL" clId="{02C269A6-139D-42D9-BCDF-807653D67944}" dt="2023-11-30T04:51:15.149" v="414" actId="14100"/>
          <ac:spMkLst>
            <pc:docMk/>
            <pc:sldMk cId="2108725237" sldId="3904"/>
            <ac:spMk id="24" creationId="{89113CA1-6D01-FB78-0648-9AA54D42C902}"/>
          </ac:spMkLst>
        </pc:spChg>
        <pc:spChg chg="mod">
          <ac:chgData name="Katelyn Quiachon" userId="8648306a-3b7a-4d89-b94d-7003e5d338ad" providerId="ADAL" clId="{02C269A6-139D-42D9-BCDF-807653D67944}" dt="2023-11-30T04:43:50.268" v="164" actId="20577"/>
          <ac:spMkLst>
            <pc:docMk/>
            <pc:sldMk cId="2108725237" sldId="3904"/>
            <ac:spMk id="29" creationId="{1FDDCC91-79DE-E223-8D2E-F8C4096B6A25}"/>
          </ac:spMkLst>
        </pc:spChg>
        <pc:spChg chg="mod">
          <ac:chgData name="Katelyn Quiachon" userId="8648306a-3b7a-4d89-b94d-7003e5d338ad" providerId="ADAL" clId="{02C269A6-139D-42D9-BCDF-807653D67944}" dt="2023-11-30T04:44:17.619" v="183" actId="20577"/>
          <ac:spMkLst>
            <pc:docMk/>
            <pc:sldMk cId="2108725237" sldId="3904"/>
            <ac:spMk id="30" creationId="{72BF6521-37CD-B394-B0E1-9A1F67C4697C}"/>
          </ac:spMkLst>
        </pc:spChg>
        <pc:spChg chg="mod">
          <ac:chgData name="Katelyn Quiachon" userId="8648306a-3b7a-4d89-b94d-7003e5d338ad" providerId="ADAL" clId="{02C269A6-139D-42D9-BCDF-807653D67944}" dt="2023-11-30T04:44:36.079" v="217" actId="20577"/>
          <ac:spMkLst>
            <pc:docMk/>
            <pc:sldMk cId="2108725237" sldId="3904"/>
            <ac:spMk id="31" creationId="{0ED42FA6-FD35-6CE2-569D-A1AA1038E855}"/>
          </ac:spMkLst>
        </pc:spChg>
        <pc:spChg chg="mod">
          <ac:chgData name="Katelyn Quiachon" userId="8648306a-3b7a-4d89-b94d-7003e5d338ad" providerId="ADAL" clId="{02C269A6-139D-42D9-BCDF-807653D67944}" dt="2023-11-30T16:09:25.058" v="4024" actId="404"/>
          <ac:spMkLst>
            <pc:docMk/>
            <pc:sldMk cId="2108725237" sldId="3904"/>
            <ac:spMk id="60" creationId="{70E6256C-94B9-05E0-F747-E22712DED1EB}"/>
          </ac:spMkLst>
        </pc:spChg>
      </pc:sldChg>
      <pc:sldChg chg="addSp delSp modSp mod modNotesTx">
        <pc:chgData name="Katelyn Quiachon" userId="8648306a-3b7a-4d89-b94d-7003e5d338ad" providerId="ADAL" clId="{02C269A6-139D-42D9-BCDF-807653D67944}" dt="2023-11-30T15:49:10.911" v="3581" actId="478"/>
        <pc:sldMkLst>
          <pc:docMk/>
          <pc:sldMk cId="3978064250" sldId="3908"/>
        </pc:sldMkLst>
        <pc:spChg chg="add mod">
          <ac:chgData name="Katelyn Quiachon" userId="8648306a-3b7a-4d89-b94d-7003e5d338ad" providerId="ADAL" clId="{02C269A6-139D-42D9-BCDF-807653D67944}" dt="2023-11-30T04:39:03.138" v="57"/>
          <ac:spMkLst>
            <pc:docMk/>
            <pc:sldMk cId="3978064250" sldId="3908"/>
            <ac:spMk id="2" creationId="{3043BCD2-6E53-564D-9516-08EE9DD7B712}"/>
          </ac:spMkLst>
        </pc:spChg>
        <pc:spChg chg="mod">
          <ac:chgData name="Katelyn Quiachon" userId="8648306a-3b7a-4d89-b94d-7003e5d338ad" providerId="ADAL" clId="{02C269A6-139D-42D9-BCDF-807653D67944}" dt="2023-11-30T04:39:22.023" v="62" actId="1076"/>
          <ac:spMkLst>
            <pc:docMk/>
            <pc:sldMk cId="3978064250" sldId="3908"/>
            <ac:spMk id="4" creationId="{AAEB25CE-CA65-DB24-40D1-98D116FFC096}"/>
          </ac:spMkLst>
        </pc:spChg>
        <pc:spChg chg="del">
          <ac:chgData name="Katelyn Quiachon" userId="8648306a-3b7a-4d89-b94d-7003e5d338ad" providerId="ADAL" clId="{02C269A6-139D-42D9-BCDF-807653D67944}" dt="2023-11-30T06:03:54.476" v="1218" actId="478"/>
          <ac:spMkLst>
            <pc:docMk/>
            <pc:sldMk cId="3978064250" sldId="3908"/>
            <ac:spMk id="14" creationId="{950A60BD-093F-28E4-B142-DB6FC63D1D0F}"/>
          </ac:spMkLst>
        </pc:spChg>
        <pc:spChg chg="add mod">
          <ac:chgData name="Katelyn Quiachon" userId="8648306a-3b7a-4d89-b94d-7003e5d338ad" providerId="ADAL" clId="{02C269A6-139D-42D9-BCDF-807653D67944}" dt="2023-11-30T15:45:58.510" v="3384" actId="20577"/>
          <ac:spMkLst>
            <pc:docMk/>
            <pc:sldMk cId="3978064250" sldId="3908"/>
            <ac:spMk id="15" creationId="{9E409388-C7EA-DE0C-0061-ACED71F2C642}"/>
          </ac:spMkLst>
        </pc:spChg>
        <pc:spChg chg="add mod">
          <ac:chgData name="Katelyn Quiachon" userId="8648306a-3b7a-4d89-b94d-7003e5d338ad" providerId="ADAL" clId="{02C269A6-139D-42D9-BCDF-807653D67944}" dt="2023-11-30T04:39:03.138" v="57"/>
          <ac:spMkLst>
            <pc:docMk/>
            <pc:sldMk cId="3978064250" sldId="3908"/>
            <ac:spMk id="16" creationId="{C0AFC3D2-85A7-0E22-0810-C6103545C1DA}"/>
          </ac:spMkLst>
        </pc:spChg>
        <pc:spChg chg="add del mod">
          <ac:chgData name="Katelyn Quiachon" userId="8648306a-3b7a-4d89-b94d-7003e5d338ad" providerId="ADAL" clId="{02C269A6-139D-42D9-BCDF-807653D67944}" dt="2023-11-30T06:01:03.190" v="1158" actId="478"/>
          <ac:spMkLst>
            <pc:docMk/>
            <pc:sldMk cId="3978064250" sldId="3908"/>
            <ac:spMk id="17" creationId="{247D9765-F032-9DE6-76EC-6A22955BFFC1}"/>
          </ac:spMkLst>
        </pc:spChg>
        <pc:spChg chg="add mod">
          <ac:chgData name="Katelyn Quiachon" userId="8648306a-3b7a-4d89-b94d-7003e5d338ad" providerId="ADAL" clId="{02C269A6-139D-42D9-BCDF-807653D67944}" dt="2023-11-30T15:47:39.179" v="3521" actId="20577"/>
          <ac:spMkLst>
            <pc:docMk/>
            <pc:sldMk cId="3978064250" sldId="3908"/>
            <ac:spMk id="18" creationId="{EB343753-FD24-3BA5-E45F-F48427ADA009}"/>
          </ac:spMkLst>
        </pc:spChg>
        <pc:spChg chg="mod">
          <ac:chgData name="Katelyn Quiachon" userId="8648306a-3b7a-4d89-b94d-7003e5d338ad" providerId="ADAL" clId="{02C269A6-139D-42D9-BCDF-807653D67944}" dt="2023-11-30T05:58:45.966" v="933" actId="20577"/>
          <ac:spMkLst>
            <pc:docMk/>
            <pc:sldMk cId="3978064250" sldId="3908"/>
            <ac:spMk id="21" creationId="{FA51A57E-C210-DBE1-809F-BD181AA1344E}"/>
          </ac:spMkLst>
        </pc:spChg>
        <pc:spChg chg="del mod">
          <ac:chgData name="Katelyn Quiachon" userId="8648306a-3b7a-4d89-b94d-7003e5d338ad" providerId="ADAL" clId="{02C269A6-139D-42D9-BCDF-807653D67944}" dt="2023-11-30T15:37:10.803" v="3020" actId="478"/>
          <ac:spMkLst>
            <pc:docMk/>
            <pc:sldMk cId="3978064250" sldId="3908"/>
            <ac:spMk id="22" creationId="{83F3252D-9494-23C4-3E7C-72C0697074A9}"/>
          </ac:spMkLst>
        </pc:spChg>
        <pc:spChg chg="mod">
          <ac:chgData name="Katelyn Quiachon" userId="8648306a-3b7a-4d89-b94d-7003e5d338ad" providerId="ADAL" clId="{02C269A6-139D-42D9-BCDF-807653D67944}" dt="2023-11-30T15:38:48.888" v="3031" actId="1076"/>
          <ac:spMkLst>
            <pc:docMk/>
            <pc:sldMk cId="3978064250" sldId="3908"/>
            <ac:spMk id="23" creationId="{0A0E679F-E7E8-B8BA-EAA0-06C631B66E8E}"/>
          </ac:spMkLst>
        </pc:spChg>
        <pc:spChg chg="mod">
          <ac:chgData name="Katelyn Quiachon" userId="8648306a-3b7a-4d89-b94d-7003e5d338ad" providerId="ADAL" clId="{02C269A6-139D-42D9-BCDF-807653D67944}" dt="2023-11-30T15:48:43.762" v="3573" actId="20577"/>
          <ac:spMkLst>
            <pc:docMk/>
            <pc:sldMk cId="3978064250" sldId="3908"/>
            <ac:spMk id="25" creationId="{8ACB3FD7-CDA0-1322-B0BA-3C11673A42F6}"/>
          </ac:spMkLst>
        </pc:spChg>
        <pc:spChg chg="mod">
          <ac:chgData name="Katelyn Quiachon" userId="8648306a-3b7a-4d89-b94d-7003e5d338ad" providerId="ADAL" clId="{02C269A6-139D-42D9-BCDF-807653D67944}" dt="2023-11-30T05:58:05.478" v="831" actId="20577"/>
          <ac:spMkLst>
            <pc:docMk/>
            <pc:sldMk cId="3978064250" sldId="3908"/>
            <ac:spMk id="26" creationId="{F349C45A-412A-BCA3-9079-5C9129B342D4}"/>
          </ac:spMkLst>
        </pc:spChg>
        <pc:spChg chg="add mod">
          <ac:chgData name="Katelyn Quiachon" userId="8648306a-3b7a-4d89-b94d-7003e5d338ad" providerId="ADAL" clId="{02C269A6-139D-42D9-BCDF-807653D67944}" dt="2023-11-30T15:38:56.001" v="3032" actId="1076"/>
          <ac:spMkLst>
            <pc:docMk/>
            <pc:sldMk cId="3978064250" sldId="3908"/>
            <ac:spMk id="27" creationId="{E2601054-5029-EC2D-80CC-3C6A7B9B012B}"/>
          </ac:spMkLst>
        </pc:spChg>
        <pc:spChg chg="add del mod">
          <ac:chgData name="Katelyn Quiachon" userId="8648306a-3b7a-4d89-b94d-7003e5d338ad" providerId="ADAL" clId="{02C269A6-139D-42D9-BCDF-807653D67944}" dt="2023-11-30T06:01:04.950" v="1159" actId="478"/>
          <ac:spMkLst>
            <pc:docMk/>
            <pc:sldMk cId="3978064250" sldId="3908"/>
            <ac:spMk id="28" creationId="{56B62A5B-71F7-DC68-DBDB-45DC2DD05D88}"/>
          </ac:spMkLst>
        </pc:spChg>
        <pc:spChg chg="add mod">
          <ac:chgData name="Katelyn Quiachon" userId="8648306a-3b7a-4d89-b94d-7003e5d338ad" providerId="ADAL" clId="{02C269A6-139D-42D9-BCDF-807653D67944}" dt="2023-11-30T06:02:42.096" v="1190" actId="20577"/>
          <ac:spMkLst>
            <pc:docMk/>
            <pc:sldMk cId="3978064250" sldId="3908"/>
            <ac:spMk id="29" creationId="{A43D81D8-9CD1-8A29-8815-8364C78AF7C6}"/>
          </ac:spMkLst>
        </pc:spChg>
        <pc:spChg chg="add mod">
          <ac:chgData name="Katelyn Quiachon" userId="8648306a-3b7a-4d89-b94d-7003e5d338ad" providerId="ADAL" clId="{02C269A6-139D-42D9-BCDF-807653D67944}" dt="2023-11-30T15:47:00.532" v="3484" actId="20577"/>
          <ac:spMkLst>
            <pc:docMk/>
            <pc:sldMk cId="3978064250" sldId="3908"/>
            <ac:spMk id="30" creationId="{94F66EFF-3642-4E48-5890-7C619EE3AFF4}"/>
          </ac:spMkLst>
        </pc:spChg>
        <pc:spChg chg="add mod">
          <ac:chgData name="Katelyn Quiachon" userId="8648306a-3b7a-4d89-b94d-7003e5d338ad" providerId="ADAL" clId="{02C269A6-139D-42D9-BCDF-807653D67944}" dt="2023-11-30T06:02:28.754" v="1177" actId="20577"/>
          <ac:spMkLst>
            <pc:docMk/>
            <pc:sldMk cId="3978064250" sldId="3908"/>
            <ac:spMk id="31" creationId="{E74F5FB1-96C1-ECAE-3120-A2261EBECBD2}"/>
          </ac:spMkLst>
        </pc:spChg>
        <pc:spChg chg="add mod">
          <ac:chgData name="Katelyn Quiachon" userId="8648306a-3b7a-4d89-b94d-7003e5d338ad" providerId="ADAL" clId="{02C269A6-139D-42D9-BCDF-807653D67944}" dt="2023-11-30T15:46:28.926" v="3460" actId="1036"/>
          <ac:spMkLst>
            <pc:docMk/>
            <pc:sldMk cId="3978064250" sldId="3908"/>
            <ac:spMk id="32" creationId="{D202DF78-A344-E191-3377-1AC1ECFD6FCA}"/>
          </ac:spMkLst>
        </pc:spChg>
        <pc:spChg chg="add del mod">
          <ac:chgData name="Katelyn Quiachon" userId="8648306a-3b7a-4d89-b94d-7003e5d338ad" providerId="ADAL" clId="{02C269A6-139D-42D9-BCDF-807653D67944}" dt="2023-11-30T15:49:10.911" v="3581" actId="478"/>
          <ac:spMkLst>
            <pc:docMk/>
            <pc:sldMk cId="3978064250" sldId="3908"/>
            <ac:spMk id="33" creationId="{C9C3E3A2-6BD6-9D88-1637-92A5092F2D5C}"/>
          </ac:spMkLst>
        </pc:spChg>
        <pc:spChg chg="add del mod">
          <ac:chgData name="Katelyn Quiachon" userId="8648306a-3b7a-4d89-b94d-7003e5d338ad" providerId="ADAL" clId="{02C269A6-139D-42D9-BCDF-807653D67944}" dt="2023-11-30T15:49:06.043" v="3580" actId="478"/>
          <ac:spMkLst>
            <pc:docMk/>
            <pc:sldMk cId="3978064250" sldId="3908"/>
            <ac:spMk id="35" creationId="{4B31F17C-EDE3-B102-2060-19060D6F7E26}"/>
          </ac:spMkLst>
        </pc:spChg>
        <pc:spChg chg="add mod">
          <ac:chgData name="Katelyn Quiachon" userId="8648306a-3b7a-4d89-b94d-7003e5d338ad" providerId="ADAL" clId="{02C269A6-139D-42D9-BCDF-807653D67944}" dt="2023-11-30T06:03:55.767" v="1219"/>
          <ac:spMkLst>
            <pc:docMk/>
            <pc:sldMk cId="3978064250" sldId="3908"/>
            <ac:spMk id="36" creationId="{2F4F8DBA-FDED-FACF-023E-EA1A4200A548}"/>
          </ac:spMkLst>
        </pc:spChg>
        <pc:grpChg chg="add mod">
          <ac:chgData name="Katelyn Quiachon" userId="8648306a-3b7a-4d89-b94d-7003e5d338ad" providerId="ADAL" clId="{02C269A6-139D-42D9-BCDF-807653D67944}" dt="2023-11-30T15:37:18.771" v="3030" actId="1035"/>
          <ac:grpSpMkLst>
            <pc:docMk/>
            <pc:sldMk cId="3978064250" sldId="3908"/>
            <ac:grpSpMk id="20" creationId="{C87356EA-828A-95E0-BD93-D5FFA9014356}"/>
          </ac:grpSpMkLst>
        </pc:grpChg>
        <pc:grpChg chg="add mod">
          <ac:chgData name="Katelyn Quiachon" userId="8648306a-3b7a-4d89-b94d-7003e5d338ad" providerId="ADAL" clId="{02C269A6-139D-42D9-BCDF-807653D67944}" dt="2023-11-30T04:39:03.138" v="57"/>
          <ac:grpSpMkLst>
            <pc:docMk/>
            <pc:sldMk cId="3978064250" sldId="3908"/>
            <ac:grpSpMk id="24" creationId="{6AB52BCC-8506-61DE-3490-14DF8735CE39}"/>
          </ac:grpSpMkLst>
        </pc:grpChg>
        <pc:graphicFrameChg chg="add mod ord">
          <ac:chgData name="Katelyn Quiachon" userId="8648306a-3b7a-4d89-b94d-7003e5d338ad" providerId="ADAL" clId="{02C269A6-139D-42D9-BCDF-807653D67944}" dt="2023-11-30T04:45:49.181" v="218" actId="167"/>
          <ac:graphicFrameMkLst>
            <pc:docMk/>
            <pc:sldMk cId="3978064250" sldId="3908"/>
            <ac:graphicFrameMk id="34" creationId="{69A7C467-A7B4-EB34-B580-9464EA635E46}"/>
          </ac:graphicFrameMkLst>
        </pc:graphicFrameChg>
      </pc:sldChg>
      <pc:sldChg chg="modSp mod">
        <pc:chgData name="Katelyn Quiachon" userId="8648306a-3b7a-4d89-b94d-7003e5d338ad" providerId="ADAL" clId="{02C269A6-139D-42D9-BCDF-807653D67944}" dt="2023-11-30T16:17:26.952" v="4511" actId="27636"/>
        <pc:sldMkLst>
          <pc:docMk/>
          <pc:sldMk cId="2556927504" sldId="3911"/>
        </pc:sldMkLst>
        <pc:spChg chg="mod">
          <ac:chgData name="Katelyn Quiachon" userId="8648306a-3b7a-4d89-b94d-7003e5d338ad" providerId="ADAL" clId="{02C269A6-139D-42D9-BCDF-807653D67944}" dt="2023-11-30T04:38:12.942" v="56" actId="20577"/>
          <ac:spMkLst>
            <pc:docMk/>
            <pc:sldMk cId="2556927504" sldId="3911"/>
            <ac:spMk id="5" creationId="{66E23FDF-8F0F-9010-8FEA-07F910625B89}"/>
          </ac:spMkLst>
        </pc:spChg>
        <pc:spChg chg="mod">
          <ac:chgData name="Katelyn Quiachon" userId="8648306a-3b7a-4d89-b94d-7003e5d338ad" providerId="ADAL" clId="{02C269A6-139D-42D9-BCDF-807653D67944}" dt="2023-11-30T16:16:20.283" v="4357" actId="20577"/>
          <ac:spMkLst>
            <pc:docMk/>
            <pc:sldMk cId="2556927504" sldId="3911"/>
            <ac:spMk id="6" creationId="{A4F2B192-8BBC-050B-E72C-58C4BC78A2E9}"/>
          </ac:spMkLst>
        </pc:spChg>
        <pc:spChg chg="mod">
          <ac:chgData name="Katelyn Quiachon" userId="8648306a-3b7a-4d89-b94d-7003e5d338ad" providerId="ADAL" clId="{02C269A6-139D-42D9-BCDF-807653D67944}" dt="2023-11-30T16:17:26.952" v="4511" actId="27636"/>
          <ac:spMkLst>
            <pc:docMk/>
            <pc:sldMk cId="2556927504" sldId="3911"/>
            <ac:spMk id="7" creationId="{92FD335F-3B0A-2CA6-EDEF-F52CD1DEE4EE}"/>
          </ac:spMkLst>
        </pc:spChg>
        <pc:grpChg chg="mod">
          <ac:chgData name="Katelyn Quiachon" userId="8648306a-3b7a-4d89-b94d-7003e5d338ad" providerId="ADAL" clId="{02C269A6-139D-42D9-BCDF-807653D67944}" dt="2023-11-30T16:16:27.916" v="4374" actId="1035"/>
          <ac:grpSpMkLst>
            <pc:docMk/>
            <pc:sldMk cId="2556927504" sldId="3911"/>
            <ac:grpSpMk id="18" creationId="{06D9F653-5BBD-BF3A-2ADC-5F9DF4260791}"/>
          </ac:grpSpMkLst>
        </pc:grpChg>
      </pc:sldChg>
      <pc:sldChg chg="addSp modSp mod modShow">
        <pc:chgData name="Katelyn Quiachon" userId="8648306a-3b7a-4d89-b94d-7003e5d338ad" providerId="ADAL" clId="{02C269A6-139D-42D9-BCDF-807653D67944}" dt="2023-11-30T06:11:59.514" v="1461" actId="20577"/>
        <pc:sldMkLst>
          <pc:docMk/>
          <pc:sldMk cId="2478765849" sldId="3915"/>
        </pc:sldMkLst>
        <pc:spChg chg="add mod">
          <ac:chgData name="Katelyn Quiachon" userId="8648306a-3b7a-4d89-b94d-7003e5d338ad" providerId="ADAL" clId="{02C269A6-139D-42D9-BCDF-807653D67944}" dt="2023-11-30T06:11:59.514" v="1461" actId="20577"/>
          <ac:spMkLst>
            <pc:docMk/>
            <pc:sldMk cId="2478765849" sldId="3915"/>
            <ac:spMk id="2" creationId="{DF6FF7CA-6CDE-83BA-8659-EC77F4626B80}"/>
          </ac:spMkLst>
        </pc:spChg>
        <pc:spChg chg="mod">
          <ac:chgData name="Katelyn Quiachon" userId="8648306a-3b7a-4d89-b94d-7003e5d338ad" providerId="ADAL" clId="{02C269A6-139D-42D9-BCDF-807653D67944}" dt="2023-11-30T04:49:53.953" v="377" actId="1036"/>
          <ac:spMkLst>
            <pc:docMk/>
            <pc:sldMk cId="2478765849" sldId="3915"/>
            <ac:spMk id="6" creationId="{71A8240C-D54D-AE4F-73CB-3D1C30F059A8}"/>
          </ac:spMkLst>
        </pc:spChg>
      </pc:sldChg>
      <pc:sldChg chg="modSp mod">
        <pc:chgData name="Katelyn Quiachon" userId="8648306a-3b7a-4d89-b94d-7003e5d338ad" providerId="ADAL" clId="{02C269A6-139D-42D9-BCDF-807653D67944}" dt="2023-11-30T16:12:50.730" v="4187" actId="13926"/>
        <pc:sldMkLst>
          <pc:docMk/>
          <pc:sldMk cId="581369100" sldId="3917"/>
        </pc:sldMkLst>
        <pc:spChg chg="mod">
          <ac:chgData name="Katelyn Quiachon" userId="8648306a-3b7a-4d89-b94d-7003e5d338ad" providerId="ADAL" clId="{02C269A6-139D-42D9-BCDF-807653D67944}" dt="2023-11-30T16:12:50.730" v="4187" actId="13926"/>
          <ac:spMkLst>
            <pc:docMk/>
            <pc:sldMk cId="581369100" sldId="3917"/>
            <ac:spMk id="6" creationId="{0722E089-1FF1-13F6-81A8-D20B9A756DB5}"/>
          </ac:spMkLst>
        </pc:spChg>
        <pc:spChg chg="mod">
          <ac:chgData name="Katelyn Quiachon" userId="8648306a-3b7a-4d89-b94d-7003e5d338ad" providerId="ADAL" clId="{02C269A6-139D-42D9-BCDF-807653D67944}" dt="2023-11-30T04:48:40.475" v="322" actId="207"/>
          <ac:spMkLst>
            <pc:docMk/>
            <pc:sldMk cId="581369100" sldId="3917"/>
            <ac:spMk id="9" creationId="{7959ACE4-A640-2EA9-62C0-217A88617167}"/>
          </ac:spMkLst>
        </pc:spChg>
        <pc:graphicFrameChg chg="mod">
          <ac:chgData name="Katelyn Quiachon" userId="8648306a-3b7a-4d89-b94d-7003e5d338ad" providerId="ADAL" clId="{02C269A6-139D-42D9-BCDF-807653D67944}" dt="2023-11-30T16:12:16.172" v="4184" actId="20577"/>
          <ac:graphicFrameMkLst>
            <pc:docMk/>
            <pc:sldMk cId="581369100" sldId="3917"/>
            <ac:graphicFrameMk id="4" creationId="{B3A6F83D-617A-8EED-36E2-0A3DD23F3550}"/>
          </ac:graphicFrameMkLst>
        </pc:graphicFrameChg>
      </pc:sldChg>
      <pc:sldChg chg="modSp mod">
        <pc:chgData name="Katelyn Quiachon" userId="8648306a-3b7a-4d89-b94d-7003e5d338ad" providerId="ADAL" clId="{02C269A6-139D-42D9-BCDF-807653D67944}" dt="2023-11-30T04:40:00.499" v="119" actId="27107"/>
        <pc:sldMkLst>
          <pc:docMk/>
          <pc:sldMk cId="3841421661" sldId="3920"/>
        </pc:sldMkLst>
        <pc:spChg chg="mod">
          <ac:chgData name="Katelyn Quiachon" userId="8648306a-3b7a-4d89-b94d-7003e5d338ad" providerId="ADAL" clId="{02C269A6-139D-42D9-BCDF-807653D67944}" dt="2023-11-30T04:40:00.499" v="119" actId="27107"/>
          <ac:spMkLst>
            <pc:docMk/>
            <pc:sldMk cId="3841421661" sldId="3920"/>
            <ac:spMk id="18" creationId="{4422E469-FCC8-E1B0-D8F0-939C1E416A6E}"/>
          </ac:spMkLst>
        </pc:spChg>
      </pc:sldChg>
      <pc:sldChg chg="addSp delSp modSp mod ord modTransition addAnim delAnim modAnim modNotesTx">
        <pc:chgData name="Katelyn Quiachon" userId="8648306a-3b7a-4d89-b94d-7003e5d338ad" providerId="ADAL" clId="{02C269A6-139D-42D9-BCDF-807653D67944}" dt="2023-11-30T16:06:52.071" v="3998"/>
        <pc:sldMkLst>
          <pc:docMk/>
          <pc:sldMk cId="2400444698" sldId="3921"/>
        </pc:sldMkLst>
        <pc:spChg chg="del">
          <ac:chgData name="Katelyn Quiachon" userId="8648306a-3b7a-4d89-b94d-7003e5d338ad" providerId="ADAL" clId="{02C269A6-139D-42D9-BCDF-807653D67944}" dt="2023-11-30T04:46:24.996" v="240" actId="478"/>
          <ac:spMkLst>
            <pc:docMk/>
            <pc:sldMk cId="2400444698" sldId="3921"/>
            <ac:spMk id="2" creationId="{250EE995-8360-2FDA-54C3-E43217413023}"/>
          </ac:spMkLst>
        </pc:spChg>
        <pc:spChg chg="add mod">
          <ac:chgData name="Katelyn Quiachon" userId="8648306a-3b7a-4d89-b94d-7003e5d338ad" providerId="ADAL" clId="{02C269A6-139D-42D9-BCDF-807653D67944}" dt="2023-11-30T06:28:45.317" v="2023"/>
          <ac:spMkLst>
            <pc:docMk/>
            <pc:sldMk cId="2400444698" sldId="3921"/>
            <ac:spMk id="4" creationId="{4B5D8735-968E-7D29-847B-61289B39E599}"/>
          </ac:spMkLst>
        </pc:spChg>
        <pc:spChg chg="mod">
          <ac:chgData name="Katelyn Quiachon" userId="8648306a-3b7a-4d89-b94d-7003e5d338ad" providerId="ADAL" clId="{02C269A6-139D-42D9-BCDF-807653D67944}" dt="2023-11-30T06:27:22.645" v="2001" actId="1076"/>
          <ac:spMkLst>
            <pc:docMk/>
            <pc:sldMk cId="2400444698" sldId="3921"/>
            <ac:spMk id="5" creationId="{66E23FDF-8F0F-9010-8FEA-07F910625B89}"/>
          </ac:spMkLst>
        </pc:spChg>
        <pc:spChg chg="add mod ord">
          <ac:chgData name="Katelyn Quiachon" userId="8648306a-3b7a-4d89-b94d-7003e5d338ad" providerId="ADAL" clId="{02C269A6-139D-42D9-BCDF-807653D67944}" dt="2023-11-30T06:48:45.321" v="2640" actId="1076"/>
          <ac:spMkLst>
            <pc:docMk/>
            <pc:sldMk cId="2400444698" sldId="3921"/>
            <ac:spMk id="6" creationId="{3B749CDA-9A5B-B0FF-BC76-BBF46A35A804}"/>
          </ac:spMkLst>
        </pc:spChg>
        <pc:spChg chg="add mod">
          <ac:chgData name="Katelyn Quiachon" userId="8648306a-3b7a-4d89-b94d-7003e5d338ad" providerId="ADAL" clId="{02C269A6-139D-42D9-BCDF-807653D67944}" dt="2023-11-30T06:29:58.722" v="2052" actId="1076"/>
          <ac:spMkLst>
            <pc:docMk/>
            <pc:sldMk cId="2400444698" sldId="3921"/>
            <ac:spMk id="7" creationId="{E1964242-5074-CF20-FCE7-25DE38E8D02A}"/>
          </ac:spMkLst>
        </pc:spChg>
        <pc:spChg chg="del">
          <ac:chgData name="Katelyn Quiachon" userId="8648306a-3b7a-4d89-b94d-7003e5d338ad" providerId="ADAL" clId="{02C269A6-139D-42D9-BCDF-807653D67944}" dt="2023-11-30T06:26:12.611" v="1997" actId="478"/>
          <ac:spMkLst>
            <pc:docMk/>
            <pc:sldMk cId="2400444698" sldId="3921"/>
            <ac:spMk id="9" creationId="{E3029CC6-FA3F-4B58-DACC-0ADD3E2CE4F7}"/>
          </ac:spMkLst>
        </pc:spChg>
        <pc:spChg chg="add mod">
          <ac:chgData name="Katelyn Quiachon" userId="8648306a-3b7a-4d89-b94d-7003e5d338ad" providerId="ADAL" clId="{02C269A6-139D-42D9-BCDF-807653D67944}" dt="2023-11-30T06:30:08.026" v="2054" actId="14100"/>
          <ac:spMkLst>
            <pc:docMk/>
            <pc:sldMk cId="2400444698" sldId="3921"/>
            <ac:spMk id="10" creationId="{BEAAD0E1-90F2-C452-16AD-BFB86794C0F3}"/>
          </ac:spMkLst>
        </pc:spChg>
        <pc:spChg chg="add del mod">
          <ac:chgData name="Katelyn Quiachon" userId="8648306a-3b7a-4d89-b94d-7003e5d338ad" providerId="ADAL" clId="{02C269A6-139D-42D9-BCDF-807653D67944}" dt="2023-11-30T06:38:35.381" v="2284" actId="478"/>
          <ac:spMkLst>
            <pc:docMk/>
            <pc:sldMk cId="2400444698" sldId="3921"/>
            <ac:spMk id="11" creationId="{73549207-CF74-748F-3342-40666B057E6D}"/>
          </ac:spMkLst>
        </pc:spChg>
        <pc:spChg chg="del mod">
          <ac:chgData name="Katelyn Quiachon" userId="8648306a-3b7a-4d89-b94d-7003e5d338ad" providerId="ADAL" clId="{02C269A6-139D-42D9-BCDF-807653D67944}" dt="2023-11-30T06:26:05.780" v="1993" actId="478"/>
          <ac:spMkLst>
            <pc:docMk/>
            <pc:sldMk cId="2400444698" sldId="3921"/>
            <ac:spMk id="12" creationId="{3F561A47-7EC3-5B91-A2F2-C6D7E3B8CB72}"/>
          </ac:spMkLst>
        </pc:spChg>
        <pc:spChg chg="add mod">
          <ac:chgData name="Katelyn Quiachon" userId="8648306a-3b7a-4d89-b94d-7003e5d338ad" providerId="ADAL" clId="{02C269A6-139D-42D9-BCDF-807653D67944}" dt="2023-11-30T06:28:29.474" v="2022" actId="207"/>
          <ac:spMkLst>
            <pc:docMk/>
            <pc:sldMk cId="2400444698" sldId="3921"/>
            <ac:spMk id="14" creationId="{D281002A-0FBB-FEEA-E662-7680CB69DF5C}"/>
          </ac:spMkLst>
        </pc:spChg>
        <pc:spChg chg="add mod">
          <ac:chgData name="Katelyn Quiachon" userId="8648306a-3b7a-4d89-b94d-7003e5d338ad" providerId="ADAL" clId="{02C269A6-139D-42D9-BCDF-807653D67944}" dt="2023-11-30T06:28:29.474" v="2022" actId="207"/>
          <ac:spMkLst>
            <pc:docMk/>
            <pc:sldMk cId="2400444698" sldId="3921"/>
            <ac:spMk id="15" creationId="{F85A965F-09B4-EBB1-B09B-404ABE70283B}"/>
          </ac:spMkLst>
        </pc:spChg>
        <pc:spChg chg="del">
          <ac:chgData name="Katelyn Quiachon" userId="8648306a-3b7a-4d89-b94d-7003e5d338ad" providerId="ADAL" clId="{02C269A6-139D-42D9-BCDF-807653D67944}" dt="2023-11-30T06:26:10.146" v="1996" actId="478"/>
          <ac:spMkLst>
            <pc:docMk/>
            <pc:sldMk cId="2400444698" sldId="3921"/>
            <ac:spMk id="16" creationId="{2F49D033-334E-175D-2DC8-DA3CD8864011}"/>
          </ac:spMkLst>
        </pc:spChg>
        <pc:spChg chg="add mod">
          <ac:chgData name="Katelyn Quiachon" userId="8648306a-3b7a-4d89-b94d-7003e5d338ad" providerId="ADAL" clId="{02C269A6-139D-42D9-BCDF-807653D67944}" dt="2023-11-30T06:28:29.474" v="2022" actId="207"/>
          <ac:spMkLst>
            <pc:docMk/>
            <pc:sldMk cId="2400444698" sldId="3921"/>
            <ac:spMk id="17" creationId="{D45B77FA-719A-B88A-1CE9-7BCC1D2ED7F3}"/>
          </ac:spMkLst>
        </pc:spChg>
        <pc:spChg chg="add mod">
          <ac:chgData name="Katelyn Quiachon" userId="8648306a-3b7a-4d89-b94d-7003e5d338ad" providerId="ADAL" clId="{02C269A6-139D-42D9-BCDF-807653D67944}" dt="2023-11-30T06:29:41.847" v="2047" actId="1076"/>
          <ac:spMkLst>
            <pc:docMk/>
            <pc:sldMk cId="2400444698" sldId="3921"/>
            <ac:spMk id="19" creationId="{962BB5F3-44A1-79E8-48B6-7E4215608D3F}"/>
          </ac:spMkLst>
        </pc:spChg>
        <pc:spChg chg="add mod">
          <ac:chgData name="Katelyn Quiachon" userId="8648306a-3b7a-4d89-b94d-7003e5d338ad" providerId="ADAL" clId="{02C269A6-139D-42D9-BCDF-807653D67944}" dt="2023-11-30T16:02:08.305" v="3887" actId="1076"/>
          <ac:spMkLst>
            <pc:docMk/>
            <pc:sldMk cId="2400444698" sldId="3921"/>
            <ac:spMk id="20" creationId="{FA043BC4-45B0-A33A-C9AB-C2183A643867}"/>
          </ac:spMkLst>
        </pc:spChg>
        <pc:spChg chg="add mod">
          <ac:chgData name="Katelyn Quiachon" userId="8648306a-3b7a-4d89-b94d-7003e5d338ad" providerId="ADAL" clId="{02C269A6-139D-42D9-BCDF-807653D67944}" dt="2023-11-30T16:02:10.371" v="3888" actId="1076"/>
          <ac:spMkLst>
            <pc:docMk/>
            <pc:sldMk cId="2400444698" sldId="3921"/>
            <ac:spMk id="21" creationId="{2BD35CD7-DF5D-02B7-301D-8BA5895AB579}"/>
          </ac:spMkLst>
        </pc:spChg>
        <pc:spChg chg="add mod">
          <ac:chgData name="Katelyn Quiachon" userId="8648306a-3b7a-4d89-b94d-7003e5d338ad" providerId="ADAL" clId="{02C269A6-139D-42D9-BCDF-807653D67944}" dt="2023-11-30T06:32:35.612" v="2172" actId="20577"/>
          <ac:spMkLst>
            <pc:docMk/>
            <pc:sldMk cId="2400444698" sldId="3921"/>
            <ac:spMk id="22" creationId="{F567BD85-92CC-286C-51CF-B4652797BB9F}"/>
          </ac:spMkLst>
        </pc:spChg>
        <pc:spChg chg="add mod">
          <ac:chgData name="Katelyn Quiachon" userId="8648306a-3b7a-4d89-b94d-7003e5d338ad" providerId="ADAL" clId="{02C269A6-139D-42D9-BCDF-807653D67944}" dt="2023-11-30T16:02:47.779" v="3916" actId="13926"/>
          <ac:spMkLst>
            <pc:docMk/>
            <pc:sldMk cId="2400444698" sldId="3921"/>
            <ac:spMk id="33" creationId="{93F4EE6B-6B3A-CF9C-6B53-4BBB5BFD7475}"/>
          </ac:spMkLst>
        </pc:spChg>
        <pc:spChg chg="add del mod">
          <ac:chgData name="Katelyn Quiachon" userId="8648306a-3b7a-4d89-b94d-7003e5d338ad" providerId="ADAL" clId="{02C269A6-139D-42D9-BCDF-807653D67944}" dt="2023-11-30T15:58:58.675" v="3829" actId="478"/>
          <ac:spMkLst>
            <pc:docMk/>
            <pc:sldMk cId="2400444698" sldId="3921"/>
            <ac:spMk id="36" creationId="{A552698F-0848-54A4-6106-2F2E3F78DD9D}"/>
          </ac:spMkLst>
        </pc:spChg>
        <pc:spChg chg="add mod">
          <ac:chgData name="Katelyn Quiachon" userId="8648306a-3b7a-4d89-b94d-7003e5d338ad" providerId="ADAL" clId="{02C269A6-139D-42D9-BCDF-807653D67944}" dt="2023-11-30T16:03:03.277" v="3917" actId="1076"/>
          <ac:spMkLst>
            <pc:docMk/>
            <pc:sldMk cId="2400444698" sldId="3921"/>
            <ac:spMk id="37" creationId="{579D6BCC-2803-053B-D2EE-E50C4C4C2BF4}"/>
          </ac:spMkLst>
        </pc:spChg>
        <pc:spChg chg="add del mod">
          <ac:chgData name="Katelyn Quiachon" userId="8648306a-3b7a-4d89-b94d-7003e5d338ad" providerId="ADAL" clId="{02C269A6-139D-42D9-BCDF-807653D67944}" dt="2023-11-30T16:00:41.497" v="3873" actId="478"/>
          <ac:spMkLst>
            <pc:docMk/>
            <pc:sldMk cId="2400444698" sldId="3921"/>
            <ac:spMk id="39" creationId="{43C0BB30-3083-062E-BD13-CDA70A9266DF}"/>
          </ac:spMkLst>
        </pc:spChg>
        <pc:spChg chg="add del mod">
          <ac:chgData name="Katelyn Quiachon" userId="8648306a-3b7a-4d89-b94d-7003e5d338ad" providerId="ADAL" clId="{02C269A6-139D-42D9-BCDF-807653D67944}" dt="2023-11-30T06:48:22.525" v="2636"/>
          <ac:spMkLst>
            <pc:docMk/>
            <pc:sldMk cId="2400444698" sldId="3921"/>
            <ac:spMk id="41" creationId="{E27A51F1-B29F-AA77-0138-71BF41F228C3}"/>
          </ac:spMkLst>
        </pc:spChg>
        <pc:spChg chg="add mod">
          <ac:chgData name="Katelyn Quiachon" userId="8648306a-3b7a-4d89-b94d-7003e5d338ad" providerId="ADAL" clId="{02C269A6-139D-42D9-BCDF-807653D67944}" dt="2023-11-30T16:03:42.519" v="3974" actId="20577"/>
          <ac:spMkLst>
            <pc:docMk/>
            <pc:sldMk cId="2400444698" sldId="3921"/>
            <ac:spMk id="42" creationId="{4F502DEE-A75F-9B3E-8A14-9F62601D034F}"/>
          </ac:spMkLst>
        </pc:spChg>
        <pc:spChg chg="add del mod">
          <ac:chgData name="Katelyn Quiachon" userId="8648306a-3b7a-4d89-b94d-7003e5d338ad" providerId="ADAL" clId="{02C269A6-139D-42D9-BCDF-807653D67944}" dt="2023-11-30T15:59:00.156" v="3830" actId="478"/>
          <ac:spMkLst>
            <pc:docMk/>
            <pc:sldMk cId="2400444698" sldId="3921"/>
            <ac:spMk id="44" creationId="{0A58CDBB-1A4F-59C3-1CBA-32C7120B147D}"/>
          </ac:spMkLst>
        </pc:spChg>
        <pc:spChg chg="add mod">
          <ac:chgData name="Katelyn Quiachon" userId="8648306a-3b7a-4d89-b94d-7003e5d338ad" providerId="ADAL" clId="{02C269A6-139D-42D9-BCDF-807653D67944}" dt="2023-11-30T16:00:28.242" v="3869" actId="14100"/>
          <ac:spMkLst>
            <pc:docMk/>
            <pc:sldMk cId="2400444698" sldId="3921"/>
            <ac:spMk id="45" creationId="{9B40B254-C727-95D3-0DEE-52FDC575A1E9}"/>
          </ac:spMkLst>
        </pc:spChg>
        <pc:spChg chg="add del mod">
          <ac:chgData name="Katelyn Quiachon" userId="8648306a-3b7a-4d89-b94d-7003e5d338ad" providerId="ADAL" clId="{02C269A6-139D-42D9-BCDF-807653D67944}" dt="2023-11-30T15:59:10.432" v="3835" actId="478"/>
          <ac:spMkLst>
            <pc:docMk/>
            <pc:sldMk cId="2400444698" sldId="3921"/>
            <ac:spMk id="46" creationId="{C1B2BD0E-3946-B8BF-753B-0EEF784C3D19}"/>
          </ac:spMkLst>
        </pc:spChg>
        <pc:spChg chg="add mod">
          <ac:chgData name="Katelyn Quiachon" userId="8648306a-3b7a-4d89-b94d-7003e5d338ad" providerId="ADAL" clId="{02C269A6-139D-42D9-BCDF-807653D67944}" dt="2023-11-30T07:00:42.851" v="2920"/>
          <ac:spMkLst>
            <pc:docMk/>
            <pc:sldMk cId="2400444698" sldId="3921"/>
            <ac:spMk id="48" creationId="{22E4FFEE-8BCF-2DFE-5DFF-D829135D61FA}"/>
          </ac:spMkLst>
        </pc:spChg>
        <pc:grpChg chg="add del mod">
          <ac:chgData name="Katelyn Quiachon" userId="8648306a-3b7a-4d89-b94d-7003e5d338ad" providerId="ADAL" clId="{02C269A6-139D-42D9-BCDF-807653D67944}" dt="2023-11-30T06:55:36.542" v="2889" actId="478"/>
          <ac:grpSpMkLst>
            <pc:docMk/>
            <pc:sldMk cId="2400444698" sldId="3921"/>
            <ac:grpSpMk id="18" creationId="{0EE457BD-E7AF-327F-49E8-1EFB5AF7A4B5}"/>
          </ac:grpSpMkLst>
        </pc:grpChg>
        <pc:picChg chg="add del mod">
          <ac:chgData name="Katelyn Quiachon" userId="8648306a-3b7a-4d89-b94d-7003e5d338ad" providerId="ADAL" clId="{02C269A6-139D-42D9-BCDF-807653D67944}" dt="2023-11-30T16:04:08.315" v="3976" actId="478"/>
          <ac:picMkLst>
            <pc:docMk/>
            <pc:sldMk cId="2400444698" sldId="3921"/>
            <ac:picMk id="9" creationId="{EFBB5CA2-CF5B-36C4-3713-9A0524E5237F}"/>
          </ac:picMkLst>
        </pc:picChg>
        <pc:picChg chg="add mod">
          <ac:chgData name="Katelyn Quiachon" userId="8648306a-3b7a-4d89-b94d-7003e5d338ad" providerId="ADAL" clId="{02C269A6-139D-42D9-BCDF-807653D67944}" dt="2023-11-30T16:04:10.439" v="3977" actId="1076"/>
          <ac:picMkLst>
            <pc:docMk/>
            <pc:sldMk cId="2400444698" sldId="3921"/>
            <ac:picMk id="12" creationId="{75B8FFB2-74FA-0C23-79DB-0C7BA0FD8638}"/>
          </ac:picMkLst>
        </pc:picChg>
        <pc:picChg chg="del">
          <ac:chgData name="Katelyn Quiachon" userId="8648306a-3b7a-4d89-b94d-7003e5d338ad" providerId="ADAL" clId="{02C269A6-139D-42D9-BCDF-807653D67944}" dt="2023-11-30T06:26:08.374" v="1995" actId="478"/>
          <ac:picMkLst>
            <pc:docMk/>
            <pc:sldMk cId="2400444698" sldId="3921"/>
            <ac:picMk id="13" creationId="{35E635EC-EC16-AAC2-1066-9677B236394E}"/>
          </ac:picMkLst>
        </pc:picChg>
        <pc:picChg chg="add del mod">
          <ac:chgData name="Katelyn Quiachon" userId="8648306a-3b7a-4d89-b94d-7003e5d338ad" providerId="ADAL" clId="{02C269A6-139D-42D9-BCDF-807653D67944}" dt="2023-11-30T16:01:10.522" v="3877" actId="478"/>
          <ac:picMkLst>
            <pc:docMk/>
            <pc:sldMk cId="2400444698" sldId="3921"/>
            <ac:picMk id="24" creationId="{DC8B8F16-8FBF-581C-772D-924676DA056D}"/>
          </ac:picMkLst>
        </pc:picChg>
        <pc:picChg chg="add del mod">
          <ac:chgData name="Katelyn Quiachon" userId="8648306a-3b7a-4d89-b94d-7003e5d338ad" providerId="ADAL" clId="{02C269A6-139D-42D9-BCDF-807653D67944}" dt="2023-11-30T06:55:35.332" v="2888" actId="478"/>
          <ac:picMkLst>
            <pc:docMk/>
            <pc:sldMk cId="2400444698" sldId="3921"/>
            <ac:picMk id="26" creationId="{218D4E85-32A6-FD3E-2DAF-91E3C8200905}"/>
          </ac:picMkLst>
        </pc:picChg>
        <pc:picChg chg="add del mod">
          <ac:chgData name="Katelyn Quiachon" userId="8648306a-3b7a-4d89-b94d-7003e5d338ad" providerId="ADAL" clId="{02C269A6-139D-42D9-BCDF-807653D67944}" dt="2023-11-30T06:37:20.064" v="2274" actId="478"/>
          <ac:picMkLst>
            <pc:docMk/>
            <pc:sldMk cId="2400444698" sldId="3921"/>
            <ac:picMk id="27" creationId="{7873253D-1D21-7664-6DCD-28B9DB20BE99}"/>
          </ac:picMkLst>
        </pc:picChg>
        <pc:picChg chg="add del mod">
          <ac:chgData name="Katelyn Quiachon" userId="8648306a-3b7a-4d89-b94d-7003e5d338ad" providerId="ADAL" clId="{02C269A6-139D-42D9-BCDF-807653D67944}" dt="2023-11-30T06:55:32.979" v="2887" actId="478"/>
          <ac:picMkLst>
            <pc:docMk/>
            <pc:sldMk cId="2400444698" sldId="3921"/>
            <ac:picMk id="29" creationId="{8FD1B390-65D3-BE45-307A-C31EDB928D95}"/>
          </ac:picMkLst>
        </pc:picChg>
        <pc:picChg chg="add del mod">
          <ac:chgData name="Katelyn Quiachon" userId="8648306a-3b7a-4d89-b94d-7003e5d338ad" providerId="ADAL" clId="{02C269A6-139D-42D9-BCDF-807653D67944}" dt="2023-11-30T06:55:37.248" v="2890" actId="478"/>
          <ac:picMkLst>
            <pc:docMk/>
            <pc:sldMk cId="2400444698" sldId="3921"/>
            <ac:picMk id="31" creationId="{68ED9388-5EF1-A8A2-B997-7C20B908BBBD}"/>
          </ac:picMkLst>
        </pc:picChg>
        <pc:picChg chg="add mod">
          <ac:chgData name="Katelyn Quiachon" userId="8648306a-3b7a-4d89-b94d-7003e5d338ad" providerId="ADAL" clId="{02C269A6-139D-42D9-BCDF-807653D67944}" dt="2023-11-30T16:02:18.740" v="3889" actId="1076"/>
          <ac:picMkLst>
            <pc:docMk/>
            <pc:sldMk cId="2400444698" sldId="3921"/>
            <ac:picMk id="32" creationId="{90BABBF2-40D6-C986-6221-EFF2BDB3F519}"/>
          </ac:picMkLst>
        </pc:picChg>
        <pc:picChg chg="add mod modCrop">
          <ac:chgData name="Katelyn Quiachon" userId="8648306a-3b7a-4d89-b94d-7003e5d338ad" providerId="ADAL" clId="{02C269A6-139D-42D9-BCDF-807653D67944}" dt="2023-11-30T16:00:02.834" v="3863" actId="1076"/>
          <ac:picMkLst>
            <pc:docMk/>
            <pc:sldMk cId="2400444698" sldId="3921"/>
            <ac:picMk id="40" creationId="{B871A209-E983-5627-1C1B-E1EB4472A1ED}"/>
          </ac:picMkLst>
        </pc:picChg>
        <pc:picChg chg="del">
          <ac:chgData name="Katelyn Quiachon" userId="8648306a-3b7a-4d89-b94d-7003e5d338ad" providerId="ADAL" clId="{02C269A6-139D-42D9-BCDF-807653D67944}" dt="2023-11-30T06:26:07.009" v="1994" actId="478"/>
          <ac:picMkLst>
            <pc:docMk/>
            <pc:sldMk cId="2400444698" sldId="3921"/>
            <ac:picMk id="1026" creationId="{1E173CFF-5EBA-91C4-F520-7723FFA594ED}"/>
          </ac:picMkLst>
        </pc:picChg>
        <pc:picChg chg="add mod">
          <ac:chgData name="Katelyn Quiachon" userId="8648306a-3b7a-4d89-b94d-7003e5d338ad" providerId="ADAL" clId="{02C269A6-139D-42D9-BCDF-807653D67944}" dt="2023-11-30T16:04:42.469" v="3984" actId="1076"/>
          <ac:picMkLst>
            <pc:docMk/>
            <pc:sldMk cId="2400444698" sldId="3921"/>
            <ac:picMk id="1026" creationId="{2A48671D-FD56-36FC-834B-FD5C4987C569}"/>
          </ac:picMkLst>
        </pc:picChg>
        <pc:cxnChg chg="add del mod">
          <ac:chgData name="Katelyn Quiachon" userId="8648306a-3b7a-4d89-b94d-7003e5d338ad" providerId="ADAL" clId="{02C269A6-139D-42D9-BCDF-807653D67944}" dt="2023-11-30T15:59:01.812" v="3831" actId="478"/>
          <ac:cxnSpMkLst>
            <pc:docMk/>
            <pc:sldMk cId="2400444698" sldId="3921"/>
            <ac:cxnSpMk id="35" creationId="{6452F937-4516-2F5D-E8F5-D1DE90057E7D}"/>
          </ac:cxnSpMkLst>
        </pc:cxnChg>
        <pc:cxnChg chg="add del mod">
          <ac:chgData name="Katelyn Quiachon" userId="8648306a-3b7a-4d89-b94d-7003e5d338ad" providerId="ADAL" clId="{02C269A6-139D-42D9-BCDF-807653D67944}" dt="2023-11-30T15:59:15.951" v="3837" actId="478"/>
          <ac:cxnSpMkLst>
            <pc:docMk/>
            <pc:sldMk cId="2400444698" sldId="3921"/>
            <ac:cxnSpMk id="38" creationId="{63521E38-C7C7-0DC4-C236-718A375660B5}"/>
          </ac:cxnSpMkLst>
        </pc:cxnChg>
        <pc:cxnChg chg="add del mod">
          <ac:chgData name="Katelyn Quiachon" userId="8648306a-3b7a-4d89-b94d-7003e5d338ad" providerId="ADAL" clId="{02C269A6-139D-42D9-BCDF-807653D67944}" dt="2023-11-30T15:59:03.156" v="3832" actId="478"/>
          <ac:cxnSpMkLst>
            <pc:docMk/>
            <pc:sldMk cId="2400444698" sldId="3921"/>
            <ac:cxnSpMk id="43" creationId="{1360D12C-45AC-2AF5-DF38-DCB534583E84}"/>
          </ac:cxnSpMkLst>
        </pc:cxnChg>
        <pc:cxnChg chg="add del mod">
          <ac:chgData name="Katelyn Quiachon" userId="8648306a-3b7a-4d89-b94d-7003e5d338ad" providerId="ADAL" clId="{02C269A6-139D-42D9-BCDF-807653D67944}" dt="2023-11-30T15:59:11.749" v="3836" actId="478"/>
          <ac:cxnSpMkLst>
            <pc:docMk/>
            <pc:sldMk cId="2400444698" sldId="3921"/>
            <ac:cxnSpMk id="47" creationId="{BC2F40FA-09DE-F372-B2F1-C50AD99AAF1C}"/>
          </ac:cxnSpMkLst>
        </pc:cxnChg>
      </pc:sldChg>
      <pc:sldChg chg="modSp del mod ord">
        <pc:chgData name="Katelyn Quiachon" userId="8648306a-3b7a-4d89-b94d-7003e5d338ad" providerId="ADAL" clId="{02C269A6-139D-42D9-BCDF-807653D67944}" dt="2023-11-30T16:20:07.242" v="4799" actId="2696"/>
        <pc:sldMkLst>
          <pc:docMk/>
          <pc:sldMk cId="3412582844" sldId="3924"/>
        </pc:sldMkLst>
        <pc:spChg chg="mod">
          <ac:chgData name="Katelyn Quiachon" userId="8648306a-3b7a-4d89-b94d-7003e5d338ad" providerId="ADAL" clId="{02C269A6-139D-42D9-BCDF-807653D67944}" dt="2023-11-30T16:17:34.569" v="4512" actId="20577"/>
          <ac:spMkLst>
            <pc:docMk/>
            <pc:sldMk cId="3412582844" sldId="3924"/>
            <ac:spMk id="2" creationId="{E12551C5-7D45-87BB-7DAF-85480114B1E6}"/>
          </ac:spMkLst>
        </pc:spChg>
      </pc:sldChg>
      <pc:sldChg chg="addSp delSp modSp mod">
        <pc:chgData name="Katelyn Quiachon" userId="8648306a-3b7a-4d89-b94d-7003e5d338ad" providerId="ADAL" clId="{02C269A6-139D-42D9-BCDF-807653D67944}" dt="2023-11-30T16:19:51.569" v="4797" actId="1036"/>
        <pc:sldMkLst>
          <pc:docMk/>
          <pc:sldMk cId="1244991852" sldId="3925"/>
        </pc:sldMkLst>
        <pc:spChg chg="mod">
          <ac:chgData name="Katelyn Quiachon" userId="8648306a-3b7a-4d89-b94d-7003e5d338ad" providerId="ADAL" clId="{02C269A6-139D-42D9-BCDF-807653D67944}" dt="2023-11-30T16:13:40.356" v="4202" actId="1076"/>
          <ac:spMkLst>
            <pc:docMk/>
            <pc:sldMk cId="1244991852" sldId="3925"/>
            <ac:spMk id="3" creationId="{CEA806B4-EF5A-A72D-7622-EAF75746C2FB}"/>
          </ac:spMkLst>
        </pc:spChg>
        <pc:spChg chg="add del mod">
          <ac:chgData name="Katelyn Quiachon" userId="8648306a-3b7a-4d89-b94d-7003e5d338ad" providerId="ADAL" clId="{02C269A6-139D-42D9-BCDF-807653D67944}" dt="2023-11-30T16:13:31.411" v="4198" actId="478"/>
          <ac:spMkLst>
            <pc:docMk/>
            <pc:sldMk cId="1244991852" sldId="3925"/>
            <ac:spMk id="4" creationId="{EA8CEE78-3B2B-1C09-D885-FAE22E5AB7D3}"/>
          </ac:spMkLst>
        </pc:spChg>
        <pc:spChg chg="add del mod">
          <ac:chgData name="Katelyn Quiachon" userId="8648306a-3b7a-4d89-b94d-7003e5d338ad" providerId="ADAL" clId="{02C269A6-139D-42D9-BCDF-807653D67944}" dt="2023-11-30T16:14:40.277" v="4219" actId="478"/>
          <ac:spMkLst>
            <pc:docMk/>
            <pc:sldMk cId="1244991852" sldId="3925"/>
            <ac:spMk id="7" creationId="{571789C1-C9A0-A555-D83B-DB2B5438F9AE}"/>
          </ac:spMkLst>
        </pc:spChg>
        <pc:spChg chg="mod">
          <ac:chgData name="Katelyn Quiachon" userId="8648306a-3b7a-4d89-b94d-7003e5d338ad" providerId="ADAL" clId="{02C269A6-139D-42D9-BCDF-807653D67944}" dt="2023-11-30T16:18:08.379" v="4527" actId="1035"/>
          <ac:spMkLst>
            <pc:docMk/>
            <pc:sldMk cId="1244991852" sldId="3925"/>
            <ac:spMk id="11" creationId="{365BD3D1-14FE-FA79-A9C6-0F78BDE49614}"/>
          </ac:spMkLst>
        </pc:spChg>
        <pc:spChg chg="mod">
          <ac:chgData name="Katelyn Quiachon" userId="8648306a-3b7a-4d89-b94d-7003e5d338ad" providerId="ADAL" clId="{02C269A6-139D-42D9-BCDF-807653D67944}" dt="2023-11-30T16:19:51.569" v="4797" actId="1036"/>
          <ac:spMkLst>
            <pc:docMk/>
            <pc:sldMk cId="1244991852" sldId="3925"/>
            <ac:spMk id="25" creationId="{FE875F50-569B-6097-F6BC-C1CB5D8EA9B2}"/>
          </ac:spMkLst>
        </pc:spChg>
        <pc:spChg chg="mod">
          <ac:chgData name="Katelyn Quiachon" userId="8648306a-3b7a-4d89-b94d-7003e5d338ad" providerId="ADAL" clId="{02C269A6-139D-42D9-BCDF-807653D67944}" dt="2023-11-30T16:19:51.569" v="4797" actId="1036"/>
          <ac:spMkLst>
            <pc:docMk/>
            <pc:sldMk cId="1244991852" sldId="3925"/>
            <ac:spMk id="26" creationId="{808D858E-CC80-87CA-5664-DE46CF4D766B}"/>
          </ac:spMkLst>
        </pc:spChg>
        <pc:spChg chg="mod">
          <ac:chgData name="Katelyn Quiachon" userId="8648306a-3b7a-4d89-b94d-7003e5d338ad" providerId="ADAL" clId="{02C269A6-139D-42D9-BCDF-807653D67944}" dt="2023-11-30T16:19:51.569" v="4797" actId="1036"/>
          <ac:spMkLst>
            <pc:docMk/>
            <pc:sldMk cId="1244991852" sldId="3925"/>
            <ac:spMk id="27" creationId="{3E62837D-B9BA-1CA9-2D44-FF68614B8C7D}"/>
          </ac:spMkLst>
        </pc:spChg>
        <pc:spChg chg="mod">
          <ac:chgData name="Katelyn Quiachon" userId="8648306a-3b7a-4d89-b94d-7003e5d338ad" providerId="ADAL" clId="{02C269A6-139D-42D9-BCDF-807653D67944}" dt="2023-11-30T16:19:51.569" v="4797" actId="1036"/>
          <ac:spMkLst>
            <pc:docMk/>
            <pc:sldMk cId="1244991852" sldId="3925"/>
            <ac:spMk id="28" creationId="{C872D51B-DD0D-618F-826C-5E76C4E32BC0}"/>
          </ac:spMkLst>
        </pc:spChg>
        <pc:spChg chg="mod">
          <ac:chgData name="Katelyn Quiachon" userId="8648306a-3b7a-4d89-b94d-7003e5d338ad" providerId="ADAL" clId="{02C269A6-139D-42D9-BCDF-807653D67944}" dt="2023-11-30T16:19:51.569" v="4797" actId="1036"/>
          <ac:spMkLst>
            <pc:docMk/>
            <pc:sldMk cId="1244991852" sldId="3925"/>
            <ac:spMk id="29" creationId="{DD3D8E89-F962-CC1E-4ACF-A6155F26DCB8}"/>
          </ac:spMkLst>
        </pc:spChg>
        <pc:spChg chg="mod">
          <ac:chgData name="Katelyn Quiachon" userId="8648306a-3b7a-4d89-b94d-7003e5d338ad" providerId="ADAL" clId="{02C269A6-139D-42D9-BCDF-807653D67944}" dt="2023-11-30T16:19:51.569" v="4797" actId="1036"/>
          <ac:spMkLst>
            <pc:docMk/>
            <pc:sldMk cId="1244991852" sldId="3925"/>
            <ac:spMk id="30" creationId="{8138994E-B434-E8EE-0E9D-F7F618E3C688}"/>
          </ac:spMkLst>
        </pc:spChg>
        <pc:graphicFrameChg chg="mod modGraphic">
          <ac:chgData name="Katelyn Quiachon" userId="8648306a-3b7a-4d89-b94d-7003e5d338ad" providerId="ADAL" clId="{02C269A6-139D-42D9-BCDF-807653D67944}" dt="2023-11-30T16:19:41.582" v="4783" actId="20577"/>
          <ac:graphicFrameMkLst>
            <pc:docMk/>
            <pc:sldMk cId="1244991852" sldId="3925"/>
            <ac:graphicFrameMk id="12" creationId="{B34478A3-2B2C-1F9C-9B13-1325AD3E29F8}"/>
          </ac:graphicFrameMkLst>
        </pc:graphicFrameChg>
      </pc:sldChg>
      <pc:sldChg chg="addSp delSp modSp mod delAnim">
        <pc:chgData name="Katelyn Quiachon" userId="8648306a-3b7a-4d89-b94d-7003e5d338ad" providerId="ADAL" clId="{02C269A6-139D-42D9-BCDF-807653D67944}" dt="2023-11-30T16:38:56.579" v="5665" actId="1076"/>
        <pc:sldMkLst>
          <pc:docMk/>
          <pc:sldMk cId="1082795878" sldId="3926"/>
        </pc:sldMkLst>
        <pc:spChg chg="mod">
          <ac:chgData name="Katelyn Quiachon" userId="8648306a-3b7a-4d89-b94d-7003e5d338ad" providerId="ADAL" clId="{02C269A6-139D-42D9-BCDF-807653D67944}" dt="2023-11-30T16:11:50.502" v="4160" actId="20577"/>
          <ac:spMkLst>
            <pc:docMk/>
            <pc:sldMk cId="1082795878" sldId="3926"/>
            <ac:spMk id="4" creationId="{6F59EBBC-68FA-7CDD-F2C2-670203DE0669}"/>
          </ac:spMkLst>
        </pc:spChg>
        <pc:spChg chg="add mod">
          <ac:chgData name="Katelyn Quiachon" userId="8648306a-3b7a-4d89-b94d-7003e5d338ad" providerId="ADAL" clId="{02C269A6-139D-42D9-BCDF-807653D67944}" dt="2023-11-30T16:38:56.579" v="5665" actId="1076"/>
          <ac:spMkLst>
            <pc:docMk/>
            <pc:sldMk cId="1082795878" sldId="3926"/>
            <ac:spMk id="10" creationId="{2C7D6D90-E9A1-1417-1257-89DF953205E2}"/>
          </ac:spMkLst>
        </pc:spChg>
        <pc:spChg chg="del">
          <ac:chgData name="Katelyn Quiachon" userId="8648306a-3b7a-4d89-b94d-7003e5d338ad" providerId="ADAL" clId="{02C269A6-139D-42D9-BCDF-807653D67944}" dt="2023-11-30T16:37:07.567" v="5648" actId="478"/>
          <ac:spMkLst>
            <pc:docMk/>
            <pc:sldMk cId="1082795878" sldId="3926"/>
            <ac:spMk id="17" creationId="{9278C84F-2DFF-D131-6A72-EB62A339FDAF}"/>
          </ac:spMkLst>
        </pc:spChg>
        <pc:spChg chg="mod">
          <ac:chgData name="Katelyn Quiachon" userId="8648306a-3b7a-4d89-b94d-7003e5d338ad" providerId="ADAL" clId="{02C269A6-139D-42D9-BCDF-807653D67944}" dt="2023-11-30T16:11:54.044" v="4162" actId="1076"/>
          <ac:spMkLst>
            <pc:docMk/>
            <pc:sldMk cId="1082795878" sldId="3926"/>
            <ac:spMk id="20" creationId="{134E20F6-3D44-3A7E-FA08-D005E7CE64D3}"/>
          </ac:spMkLst>
        </pc:spChg>
        <pc:spChg chg="del">
          <ac:chgData name="Katelyn Quiachon" userId="8648306a-3b7a-4d89-b94d-7003e5d338ad" providerId="ADAL" clId="{02C269A6-139D-42D9-BCDF-807653D67944}" dt="2023-11-30T16:37:07.567" v="5648" actId="478"/>
          <ac:spMkLst>
            <pc:docMk/>
            <pc:sldMk cId="1082795878" sldId="3926"/>
            <ac:spMk id="25" creationId="{219AAEB6-6662-7C52-6FF0-13C7680F2462}"/>
          </ac:spMkLst>
        </pc:spChg>
        <pc:spChg chg="del">
          <ac:chgData name="Katelyn Quiachon" userId="8648306a-3b7a-4d89-b94d-7003e5d338ad" providerId="ADAL" clId="{02C269A6-139D-42D9-BCDF-807653D67944}" dt="2023-11-30T16:37:07.567" v="5648" actId="478"/>
          <ac:spMkLst>
            <pc:docMk/>
            <pc:sldMk cId="1082795878" sldId="3926"/>
            <ac:spMk id="37" creationId="{F7BDFDB4-9003-C4BB-0639-DB477407C8CA}"/>
          </ac:spMkLst>
        </pc:spChg>
        <pc:grpChg chg="mod">
          <ac:chgData name="Katelyn Quiachon" userId="8648306a-3b7a-4d89-b94d-7003e5d338ad" providerId="ADAL" clId="{02C269A6-139D-42D9-BCDF-807653D67944}" dt="2023-11-30T16:11:55.365" v="4163" actId="1076"/>
          <ac:grpSpMkLst>
            <pc:docMk/>
            <pc:sldMk cId="1082795878" sldId="3926"/>
            <ac:grpSpMk id="24" creationId="{853890B5-97E0-E92F-C520-E4174C78FDE2}"/>
          </ac:grpSpMkLst>
        </pc:grpChg>
        <pc:grpChg chg="mod">
          <ac:chgData name="Katelyn Quiachon" userId="8648306a-3b7a-4d89-b94d-7003e5d338ad" providerId="ADAL" clId="{02C269A6-139D-42D9-BCDF-807653D67944}" dt="2023-11-30T16:37:15.664" v="5650" actId="1076"/>
          <ac:grpSpMkLst>
            <pc:docMk/>
            <pc:sldMk cId="1082795878" sldId="3926"/>
            <ac:grpSpMk id="48" creationId="{AFC274D5-1098-0F5E-7693-7E84AD3B0B91}"/>
          </ac:grpSpMkLst>
        </pc:grpChg>
        <pc:picChg chg="add mod">
          <ac:chgData name="Katelyn Quiachon" userId="8648306a-3b7a-4d89-b94d-7003e5d338ad" providerId="ADAL" clId="{02C269A6-139D-42D9-BCDF-807653D67944}" dt="2023-11-30T16:38:22.171" v="5653" actId="1076"/>
          <ac:picMkLst>
            <pc:docMk/>
            <pc:sldMk cId="1082795878" sldId="3926"/>
            <ac:picMk id="3074" creationId="{4C911461-4D2A-EB2E-B093-3459A63D35B8}"/>
          </ac:picMkLst>
        </pc:picChg>
        <pc:cxnChg chg="del">
          <ac:chgData name="Katelyn Quiachon" userId="8648306a-3b7a-4d89-b94d-7003e5d338ad" providerId="ADAL" clId="{02C269A6-139D-42D9-BCDF-807653D67944}" dt="2023-11-30T16:37:07.567" v="5648" actId="478"/>
          <ac:cxnSpMkLst>
            <pc:docMk/>
            <pc:sldMk cId="1082795878" sldId="3926"/>
            <ac:cxnSpMk id="9" creationId="{1C9046F4-80F4-437F-F12B-5F8F0DFE1F76}"/>
          </ac:cxnSpMkLst>
        </pc:cxnChg>
        <pc:cxnChg chg="del">
          <ac:chgData name="Katelyn Quiachon" userId="8648306a-3b7a-4d89-b94d-7003e5d338ad" providerId="ADAL" clId="{02C269A6-139D-42D9-BCDF-807653D67944}" dt="2023-11-30T16:37:07.567" v="5648" actId="478"/>
          <ac:cxnSpMkLst>
            <pc:docMk/>
            <pc:sldMk cId="1082795878" sldId="3926"/>
            <ac:cxnSpMk id="11" creationId="{F55A11C1-E9EF-DEF0-8B36-66358023AF15}"/>
          </ac:cxnSpMkLst>
        </pc:cxnChg>
        <pc:cxnChg chg="del">
          <ac:chgData name="Katelyn Quiachon" userId="8648306a-3b7a-4d89-b94d-7003e5d338ad" providerId="ADAL" clId="{02C269A6-139D-42D9-BCDF-807653D67944}" dt="2023-11-30T16:37:07.567" v="5648" actId="478"/>
          <ac:cxnSpMkLst>
            <pc:docMk/>
            <pc:sldMk cId="1082795878" sldId="3926"/>
            <ac:cxnSpMk id="13" creationId="{5C4D306D-37F3-F4FE-C6FB-BC4415A9D190}"/>
          </ac:cxnSpMkLst>
        </pc:cxnChg>
      </pc:sldChg>
      <pc:sldChg chg="delSp add del mod delAnim">
        <pc:chgData name="Katelyn Quiachon" userId="8648306a-3b7a-4d89-b94d-7003e5d338ad" providerId="ADAL" clId="{02C269A6-139D-42D9-BCDF-807653D67944}" dt="2023-11-30T07:00:35.156" v="2919" actId="2696"/>
        <pc:sldMkLst>
          <pc:docMk/>
          <pc:sldMk cId="118448927" sldId="3927"/>
        </pc:sldMkLst>
        <pc:spChg chg="del">
          <ac:chgData name="Katelyn Quiachon" userId="8648306a-3b7a-4d89-b94d-7003e5d338ad" providerId="ADAL" clId="{02C269A6-139D-42D9-BCDF-807653D67944}" dt="2023-11-30T06:25:58.559" v="1987" actId="478"/>
          <ac:spMkLst>
            <pc:docMk/>
            <pc:sldMk cId="118448927" sldId="3927"/>
            <ac:spMk id="4" creationId="{4B5D8735-968E-7D29-847B-61289B39E599}"/>
          </ac:spMkLst>
        </pc:spChg>
        <pc:spChg chg="del">
          <ac:chgData name="Katelyn Quiachon" userId="8648306a-3b7a-4d89-b94d-7003e5d338ad" providerId="ADAL" clId="{02C269A6-139D-42D9-BCDF-807653D67944}" dt="2023-11-30T06:25:59.617" v="1988" actId="478"/>
          <ac:spMkLst>
            <pc:docMk/>
            <pc:sldMk cId="118448927" sldId="3927"/>
            <ac:spMk id="6" creationId="{3B749CDA-9A5B-B0FF-BC76-BBF46A35A804}"/>
          </ac:spMkLst>
        </pc:spChg>
        <pc:spChg chg="del">
          <ac:chgData name="Katelyn Quiachon" userId="8648306a-3b7a-4d89-b94d-7003e5d338ad" providerId="ADAL" clId="{02C269A6-139D-42D9-BCDF-807653D67944}" dt="2023-11-30T06:26:00.631" v="1989" actId="478"/>
          <ac:spMkLst>
            <pc:docMk/>
            <pc:sldMk cId="118448927" sldId="3927"/>
            <ac:spMk id="7" creationId="{E1964242-5074-CF20-FCE7-25DE38E8D02A}"/>
          </ac:spMkLst>
        </pc:spChg>
        <pc:spChg chg="del">
          <ac:chgData name="Katelyn Quiachon" userId="8648306a-3b7a-4d89-b94d-7003e5d338ad" providerId="ADAL" clId="{02C269A6-139D-42D9-BCDF-807653D67944}" dt="2023-11-30T06:26:01.640" v="1990" actId="478"/>
          <ac:spMkLst>
            <pc:docMk/>
            <pc:sldMk cId="118448927" sldId="3927"/>
            <ac:spMk id="10" creationId="{BEAAD0E1-90F2-C452-16AD-BFB86794C0F3}"/>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ata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37B775-D0D2-4C1C-8F52-240509A5E5BF}" type="doc">
      <dgm:prSet loTypeId="urn:microsoft.com/office/officeart/2005/8/layout/pList2" loCatId="list" qsTypeId="urn:microsoft.com/office/officeart/2005/8/quickstyle/simple1" qsCatId="simple" csTypeId="urn:microsoft.com/office/officeart/2005/8/colors/accent1_2" csCatId="accent1" phldr="1"/>
      <dgm:spPr/>
    </dgm:pt>
    <dgm:pt modelId="{23F1EB6D-10F2-4199-89C0-7CBDCB3F0B20}">
      <dgm:prSet phldrT="[Text]" custT="1"/>
      <dgm:spPr>
        <a:solidFill>
          <a:srgbClr val="267BAB"/>
        </a:solidFill>
      </dgm:spPr>
      <dgm:t>
        <a:bodyPr/>
        <a:lstStyle/>
        <a:p>
          <a:pPr algn="ctr"/>
          <a:r>
            <a:rPr lang="en-US" sz="1000" b="1" u="sng" dirty="0">
              <a:latin typeface="Open Sans" panose="020B0606030504020204" pitchFamily="34" charset="0"/>
              <a:ea typeface="Open Sans" panose="020B0606030504020204" pitchFamily="34" charset="0"/>
              <a:cs typeface="Open Sans" panose="020B0606030504020204" pitchFamily="34" charset="0"/>
            </a:rPr>
            <a:t>Retail</a:t>
          </a:r>
        </a:p>
      </dgm:t>
    </dgm:pt>
    <dgm:pt modelId="{32242C01-FBC1-4C89-9DFC-EDD9717748C5}" type="parTrans" cxnId="{BC47D85A-EB20-405B-B812-467A014D8B4D}">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33C0E69C-4BB0-4231-AB7A-36ADB0B22B1C}" type="sibTrans" cxnId="{BC47D85A-EB20-405B-B812-467A014D8B4D}">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5DB47E85-5622-4705-B88A-AD9B1D74D24D}">
      <dgm:prSet phldrT="[Text]" custT="1"/>
      <dgm:spPr>
        <a:solidFill>
          <a:srgbClr val="267BAB"/>
        </a:solidFill>
      </dgm:spPr>
      <dgm:t>
        <a:bodyPr/>
        <a:lstStyle/>
        <a:p>
          <a:pPr algn="ctr"/>
          <a:r>
            <a:rPr lang="en-US" sz="1000" b="1" u="sng" dirty="0">
              <a:latin typeface="Open Sans" panose="020B0606030504020204" pitchFamily="34" charset="0"/>
              <a:ea typeface="Open Sans" panose="020B0606030504020204" pitchFamily="34" charset="0"/>
              <a:cs typeface="Open Sans" panose="020B0606030504020204" pitchFamily="34" charset="0"/>
            </a:rPr>
            <a:t>Supply Chain</a:t>
          </a:r>
        </a:p>
      </dgm:t>
    </dgm:pt>
    <dgm:pt modelId="{055FC428-55B4-4951-9157-FA81CB6B760D}" type="parTrans" cxnId="{69B7D98D-0DF6-4B92-B454-165A12E4B5FF}">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32CAA50F-84E1-43F9-8B2D-EF384BDB6A51}" type="sibTrans" cxnId="{69B7D98D-0DF6-4B92-B454-165A12E4B5FF}">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6018FEF9-17C6-4402-88FB-A496C66CC9FA}">
      <dgm:prSet phldrT="[Text]" custT="1"/>
      <dgm:spPr>
        <a:solidFill>
          <a:srgbClr val="267BAB"/>
        </a:solidFill>
      </dgm:spPr>
      <dgm:t>
        <a:bodyPr/>
        <a:lstStyle/>
        <a:p>
          <a:pPr algn="ctr"/>
          <a:r>
            <a:rPr lang="en-US" sz="900" b="1" u="sng" dirty="0">
              <a:latin typeface="Open Sans" panose="020B0606030504020204" pitchFamily="34" charset="0"/>
              <a:ea typeface="Open Sans" panose="020B0606030504020204" pitchFamily="34" charset="0"/>
              <a:cs typeface="Open Sans" panose="020B0606030504020204" pitchFamily="34" charset="0"/>
            </a:rPr>
            <a:t>Manufacturing, Assembly, &amp; Operations</a:t>
          </a:r>
        </a:p>
      </dgm:t>
    </dgm:pt>
    <dgm:pt modelId="{A56DF2A6-63D2-4A09-802C-9B04BFE83B63}" type="parTrans" cxnId="{65A94588-8F27-4B2A-AA59-01B8B6E05343}">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5183A3CB-7494-4F2A-A8FE-3F7929E2921A}" type="sibTrans" cxnId="{65A94588-8F27-4B2A-AA59-01B8B6E05343}">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E17ACE57-7BEA-4B43-AE7C-E8CBC529FF12}">
      <dgm:prSet phldrT="[Text]" custT="1"/>
      <dgm:spPr>
        <a:solidFill>
          <a:srgbClr val="267BAB"/>
        </a:solidFill>
      </dgm:spPr>
      <dgm:t>
        <a:bodyPr/>
        <a:lstStyle/>
        <a:p>
          <a:pPr algn="ctr"/>
          <a:r>
            <a:rPr lang="en-US" sz="1000" b="1" u="sng" dirty="0">
              <a:latin typeface="Open Sans" panose="020B0606030504020204" pitchFamily="34" charset="0"/>
              <a:ea typeface="Open Sans" panose="020B0606030504020204" pitchFamily="34" charset="0"/>
              <a:cs typeface="Open Sans" panose="020B0606030504020204" pitchFamily="34" charset="0"/>
            </a:rPr>
            <a:t>Private Equity &amp; Financial Services</a:t>
          </a:r>
        </a:p>
      </dgm:t>
    </dgm:pt>
    <dgm:pt modelId="{2A68086D-C3C3-4AA2-B091-89E0046FEDFC}" type="parTrans" cxnId="{CC0A89D6-382B-4221-85E9-022E37069BCC}">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9A4C2C49-A5DA-4136-92A4-EABFFF15E5B6}" type="sibTrans" cxnId="{CC0A89D6-382B-4221-85E9-022E37069BCC}">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BC1BF6DA-573E-4D9B-B6B6-5257AA8F9DEB}">
      <dgm:prSet phldrT="[Text]" custT="1"/>
      <dgm:spPr>
        <a:solidFill>
          <a:srgbClr val="267BAB"/>
        </a:solidFill>
      </dgm:spPr>
      <dgm:t>
        <a:bodyPr/>
        <a:lstStyle/>
        <a:p>
          <a:pPr algn="ctr"/>
          <a:r>
            <a:rPr lang="en-US" sz="1000" b="1" u="sng" dirty="0">
              <a:latin typeface="Open Sans" panose="020B0606030504020204" pitchFamily="34" charset="0"/>
              <a:ea typeface="Open Sans" panose="020B0606030504020204" pitchFamily="34" charset="0"/>
              <a:cs typeface="Open Sans" panose="020B0606030504020204" pitchFamily="34" charset="0"/>
            </a:rPr>
            <a:t>IT &amp; Business Services</a:t>
          </a:r>
        </a:p>
      </dgm:t>
    </dgm:pt>
    <dgm:pt modelId="{7571B59A-74FA-46B1-8764-F219DF15A423}" type="parTrans" cxnId="{7FCAFC51-76E5-4C4A-820B-84AF15BCBF70}">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5B82FDBC-F235-4D36-B8C8-CD993971BB36}" type="sibTrans" cxnId="{7FCAFC51-76E5-4C4A-820B-84AF15BCBF70}">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3C25C9F6-6576-4C20-9A3B-B6120EEC10E6}">
      <dgm:prSet phldrT="[Text]" custT="1"/>
      <dgm:spPr>
        <a:solidFill>
          <a:srgbClr val="267BAB"/>
        </a:solidFill>
      </dgm:spPr>
      <dgm:t>
        <a:bodyPr/>
        <a:lstStyle/>
        <a:p>
          <a:pPr algn="ctr"/>
          <a:r>
            <a:rPr lang="en-US" sz="1000" b="1" u="sng" dirty="0">
              <a:latin typeface="Open Sans" panose="020B0606030504020204" pitchFamily="34" charset="0"/>
              <a:ea typeface="Open Sans" panose="020B0606030504020204" pitchFamily="34" charset="0"/>
              <a:cs typeface="Open Sans" panose="020B0606030504020204" pitchFamily="34" charset="0"/>
            </a:rPr>
            <a:t>Health &amp; Life Sciences</a:t>
          </a:r>
        </a:p>
      </dgm:t>
    </dgm:pt>
    <dgm:pt modelId="{F57BE29E-2F14-4CEB-B5AD-42571A65C66B}" type="parTrans" cxnId="{C202B41B-C653-4E1D-8162-F1B8D64BD383}">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17C3E6B7-11AB-4FBE-A436-D3F1FE27610B}" type="sibTrans" cxnId="{C202B41B-C653-4E1D-8162-F1B8D64BD383}">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56BB4A3A-7FAC-4AF2-9D88-6019C909D8AB}">
      <dgm:prSet phldrT="[Text]" custT="1"/>
      <dgm:spPr>
        <a:solidFill>
          <a:srgbClr val="267BAB"/>
        </a:solidFill>
      </dgm:spPr>
      <dgm:t>
        <a:bodyPr/>
        <a:lstStyle/>
        <a:p>
          <a:pPr algn="ctr"/>
          <a:r>
            <a:rPr lang="en-US" sz="1000" b="1" u="sng" dirty="0">
              <a:latin typeface="Open Sans" panose="020B0606030504020204" pitchFamily="34" charset="0"/>
              <a:ea typeface="Open Sans" panose="020B0606030504020204" pitchFamily="34" charset="0"/>
              <a:cs typeface="Open Sans" panose="020B0606030504020204" pitchFamily="34" charset="0"/>
            </a:rPr>
            <a:t>Government &amp; Public Sector</a:t>
          </a:r>
        </a:p>
      </dgm:t>
    </dgm:pt>
    <dgm:pt modelId="{7005E8D9-4C71-4417-840F-80489F5461C0}" type="parTrans" cxnId="{EBF31CDF-BEEB-49CD-BA3F-D28DFB83F2BA}">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C38DAA8A-73A4-458B-817F-50FC396ED0C2}" type="sibTrans" cxnId="{EBF31CDF-BEEB-49CD-BA3F-D28DFB83F2BA}">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425B2353-B705-4E60-86BB-FC3DD2ADCDBE}">
      <dgm:prSet phldrT="[Text]" custT="1"/>
      <dgm:spPr>
        <a:solidFill>
          <a:srgbClr val="267BAB"/>
        </a:solidFill>
      </dgm:spPr>
      <dgm:t>
        <a:bodyPr/>
        <a:lstStyle/>
        <a:p>
          <a:pPr algn="l"/>
          <a:r>
            <a:rPr lang="en-US" sz="1000" b="0" dirty="0">
              <a:latin typeface="Open Sans" panose="020B0606030504020204" pitchFamily="34" charset="0"/>
              <a:ea typeface="Open Sans" panose="020B0606030504020204" pitchFamily="34" charset="0"/>
              <a:cs typeface="Open Sans" panose="020B0606030504020204" pitchFamily="34" charset="0"/>
            </a:rPr>
            <a:t>Dynamic Pricing</a:t>
          </a:r>
        </a:p>
      </dgm:t>
    </dgm:pt>
    <dgm:pt modelId="{B7F57ACC-6C74-4880-B406-351BDF20EA76}" type="parTrans" cxnId="{34622679-FAAA-4969-B87C-8A8E7010B5BB}">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8FAC8264-F1AC-4A89-BF07-24C7A0DDA6BF}" type="sibTrans" cxnId="{34622679-FAAA-4969-B87C-8A8E7010B5BB}">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576394DD-40FE-45CA-B2C5-E0331E860D73}">
      <dgm:prSet phldrT="[Text]" custT="1"/>
      <dgm:spPr>
        <a:solidFill>
          <a:srgbClr val="267BAB"/>
        </a:solidFill>
      </dgm:spPr>
      <dgm:t>
        <a:bodyPr/>
        <a:lstStyle/>
        <a:p>
          <a:pPr algn="l"/>
          <a:endParaRPr lang="en-US" sz="1000" b="0" dirty="0">
            <a:latin typeface="Open Sans" panose="020B0606030504020204" pitchFamily="34" charset="0"/>
            <a:ea typeface="Open Sans" panose="020B0606030504020204" pitchFamily="34" charset="0"/>
            <a:cs typeface="Open Sans" panose="020B0606030504020204" pitchFamily="34" charset="0"/>
          </a:endParaRPr>
        </a:p>
      </dgm:t>
    </dgm:pt>
    <dgm:pt modelId="{969EF71E-916B-40CD-B233-B93EB571FD3E}" type="parTrans" cxnId="{35C20253-F072-48F8-A4D5-CA5A6B35FE69}">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9D8DB46A-A2C4-469E-B787-3019754F2E4D}" type="sibTrans" cxnId="{35C20253-F072-48F8-A4D5-CA5A6B35FE69}">
      <dgm:prSet/>
      <dgm:spPr/>
      <dgm:t>
        <a:bodyPr/>
        <a:lstStyle/>
        <a:p>
          <a:endParaRPr lang="en-US" sz="1000">
            <a:latin typeface="Open Sans" panose="020B0606030504020204" pitchFamily="34" charset="0"/>
            <a:ea typeface="Open Sans" panose="020B0606030504020204" pitchFamily="34" charset="0"/>
            <a:cs typeface="Open Sans" panose="020B0606030504020204" pitchFamily="34" charset="0"/>
          </a:endParaRPr>
        </a:p>
      </dgm:t>
    </dgm:pt>
    <dgm:pt modelId="{801B87C4-33FD-482C-B489-8A95F7C82176}">
      <dgm:prSet phldrT="[Text]" custT="1"/>
      <dgm:spPr>
        <a:solidFill>
          <a:srgbClr val="267BAB"/>
        </a:solidFill>
      </dgm:spPr>
      <dgm:t>
        <a:bodyPr/>
        <a:lstStyle/>
        <a:p>
          <a:pPr algn="l"/>
          <a:r>
            <a:rPr lang="en-US" sz="1000" dirty="0">
              <a:latin typeface="Open Sans" panose="020B0606030504020204" pitchFamily="34" charset="0"/>
              <a:ea typeface="Open Sans" panose="020B0606030504020204" pitchFamily="34" charset="0"/>
              <a:cs typeface="Open Sans" panose="020B0606030504020204" pitchFamily="34" charset="0"/>
            </a:rPr>
            <a:t>Dynamic Pricing</a:t>
          </a:r>
        </a:p>
      </dgm:t>
    </dgm:pt>
    <dgm:pt modelId="{E499CD5D-8A3D-43D6-BAEF-AF191AED45BB}" type="parTrans" cxnId="{EAA8A078-B2B5-4B94-8E71-2E3C0EB3C8D1}">
      <dgm:prSet/>
      <dgm:spPr/>
      <dgm:t>
        <a:bodyPr/>
        <a:lstStyle/>
        <a:p>
          <a:endParaRPr lang="en-US"/>
        </a:p>
      </dgm:t>
    </dgm:pt>
    <dgm:pt modelId="{92528AAD-70EB-4EB3-97F9-7618BB191965}" type="sibTrans" cxnId="{EAA8A078-B2B5-4B94-8E71-2E3C0EB3C8D1}">
      <dgm:prSet/>
      <dgm:spPr/>
      <dgm:t>
        <a:bodyPr/>
        <a:lstStyle/>
        <a:p>
          <a:endParaRPr lang="en-US"/>
        </a:p>
      </dgm:t>
    </dgm:pt>
    <dgm:pt modelId="{C4D2761D-2503-42E4-8D8A-68352C1D6ECA}">
      <dgm:prSet phldrT="[Text]" custT="1"/>
      <dgm:spPr>
        <a:solidFill>
          <a:srgbClr val="267BAB"/>
        </a:solidFill>
      </dgm:spPr>
      <dgm:t>
        <a:bodyPr/>
        <a:lstStyle/>
        <a:p>
          <a:pPr algn="l"/>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Equipment Predictive Maintenance</a:t>
          </a:r>
        </a:p>
      </dgm:t>
    </dgm:pt>
    <dgm:pt modelId="{128623BA-7EE9-4598-A155-B225B4ABAF39}" type="parTrans" cxnId="{E76B48C3-B879-4B3A-B2AD-53547A57CA64}">
      <dgm:prSet/>
      <dgm:spPr/>
      <dgm:t>
        <a:bodyPr/>
        <a:lstStyle/>
        <a:p>
          <a:endParaRPr lang="en-US"/>
        </a:p>
      </dgm:t>
    </dgm:pt>
    <dgm:pt modelId="{1577EE70-03FD-4AD2-BE93-2BE9E191A3E0}" type="sibTrans" cxnId="{E76B48C3-B879-4B3A-B2AD-53547A57CA64}">
      <dgm:prSet/>
      <dgm:spPr/>
      <dgm:t>
        <a:bodyPr/>
        <a:lstStyle/>
        <a:p>
          <a:endParaRPr lang="en-US"/>
        </a:p>
      </dgm:t>
    </dgm:pt>
    <dgm:pt modelId="{42779FAF-D9E9-4AD3-B38B-92A2D88CF962}">
      <dgm:prSet phldrT="[Text]" custT="1"/>
      <dgm:spPr>
        <a:solidFill>
          <a:srgbClr val="267BAB"/>
        </a:solidFill>
      </dgm:spPr>
      <dgm:t>
        <a:bodyPr/>
        <a:lstStyle/>
        <a:p>
          <a:pPr algn="l"/>
          <a:r>
            <a:rPr lang="en-US" sz="1000" b="0" dirty="0">
              <a:latin typeface="Open Sans" panose="020B0606030504020204" pitchFamily="34" charset="0"/>
              <a:ea typeface="Open Sans" panose="020B0606030504020204" pitchFamily="34" charset="0"/>
              <a:cs typeface="Open Sans" panose="020B0606030504020204" pitchFamily="34" charset="0"/>
            </a:rPr>
            <a:t>Algorithmic Trading</a:t>
          </a:r>
        </a:p>
      </dgm:t>
    </dgm:pt>
    <dgm:pt modelId="{DE3E34B5-81BB-43B7-86BE-2594501626D9}" type="parTrans" cxnId="{0D11AA05-7362-4573-A6D5-FFE274D0E3E0}">
      <dgm:prSet/>
      <dgm:spPr/>
      <dgm:t>
        <a:bodyPr/>
        <a:lstStyle/>
        <a:p>
          <a:endParaRPr lang="en-US"/>
        </a:p>
      </dgm:t>
    </dgm:pt>
    <dgm:pt modelId="{B62DD474-BBCA-4178-8918-376A8D2D9C0A}" type="sibTrans" cxnId="{0D11AA05-7362-4573-A6D5-FFE274D0E3E0}">
      <dgm:prSet/>
      <dgm:spPr/>
      <dgm:t>
        <a:bodyPr/>
        <a:lstStyle/>
        <a:p>
          <a:endParaRPr lang="en-US"/>
        </a:p>
      </dgm:t>
    </dgm:pt>
    <dgm:pt modelId="{5B0E708E-EDA2-4D23-905F-478D9B07BA36}">
      <dgm:prSet phldrT="[Text]" custT="1"/>
      <dgm:spPr>
        <a:solidFill>
          <a:srgbClr val="267BAB"/>
        </a:solidFill>
      </dgm:spPr>
      <dgm:t>
        <a:bodyPr/>
        <a:lstStyle/>
        <a:p>
          <a:pPr algn="l"/>
          <a:r>
            <a:rPr lang="en-US" sz="1000" b="0" dirty="0">
              <a:latin typeface="Open Sans" panose="020B0606030504020204" pitchFamily="34" charset="0"/>
              <a:ea typeface="Open Sans" panose="020B0606030504020204" pitchFamily="34" charset="0"/>
              <a:cs typeface="Open Sans" panose="020B0606030504020204" pitchFamily="34" charset="0"/>
            </a:rPr>
            <a:t>AI-Driven Incident Response (Cybersecurity)</a:t>
          </a:r>
        </a:p>
      </dgm:t>
    </dgm:pt>
    <dgm:pt modelId="{D26DA873-89AB-4547-953E-9393186FC8C2}" type="parTrans" cxnId="{04200F45-A10B-416F-8AFE-A144B43F838A}">
      <dgm:prSet/>
      <dgm:spPr/>
      <dgm:t>
        <a:bodyPr/>
        <a:lstStyle/>
        <a:p>
          <a:endParaRPr lang="en-US"/>
        </a:p>
      </dgm:t>
    </dgm:pt>
    <dgm:pt modelId="{7E2ECF6B-CD56-4DFE-A64E-94F428153CE0}" type="sibTrans" cxnId="{04200F45-A10B-416F-8AFE-A144B43F838A}">
      <dgm:prSet/>
      <dgm:spPr/>
      <dgm:t>
        <a:bodyPr/>
        <a:lstStyle/>
        <a:p>
          <a:endParaRPr lang="en-US"/>
        </a:p>
      </dgm:t>
    </dgm:pt>
    <dgm:pt modelId="{66E3A0DE-D5C3-4DA4-A73C-4BC49EC3EB1D}">
      <dgm:prSet phldrT="[Text]" custT="1"/>
      <dgm:spPr>
        <a:solidFill>
          <a:srgbClr val="267BAB"/>
        </a:solidFill>
      </dgm:spPr>
      <dgm:t>
        <a:bodyPr/>
        <a:lstStyle/>
        <a:p>
          <a:pPr algn="l"/>
          <a:r>
            <a:rPr lang="en-US" sz="1000" b="0" dirty="0">
              <a:latin typeface="Open Sans" panose="020B0606030504020204" pitchFamily="34" charset="0"/>
              <a:ea typeface="Open Sans" panose="020B0606030504020204" pitchFamily="34" charset="0"/>
              <a:cs typeface="Open Sans" panose="020B0606030504020204" pitchFamily="34" charset="0"/>
            </a:rPr>
            <a:t>Medical Image Analysis</a:t>
          </a:r>
        </a:p>
      </dgm:t>
    </dgm:pt>
    <dgm:pt modelId="{CA2E0892-DA9A-4A89-A0C3-8F092C33FEAE}" type="parTrans" cxnId="{905394E8-A3F6-40EA-8CDB-B5B8FF5B3004}">
      <dgm:prSet/>
      <dgm:spPr/>
      <dgm:t>
        <a:bodyPr/>
        <a:lstStyle/>
        <a:p>
          <a:endParaRPr lang="en-US"/>
        </a:p>
      </dgm:t>
    </dgm:pt>
    <dgm:pt modelId="{2D979331-2055-4670-B9BF-9FE88F61CA7B}" type="sibTrans" cxnId="{905394E8-A3F6-40EA-8CDB-B5B8FF5B3004}">
      <dgm:prSet/>
      <dgm:spPr/>
      <dgm:t>
        <a:bodyPr/>
        <a:lstStyle/>
        <a:p>
          <a:endParaRPr lang="en-US"/>
        </a:p>
      </dgm:t>
    </dgm:pt>
    <dgm:pt modelId="{0F7C39A8-BD1B-416A-9423-C1D27A757126}">
      <dgm:prSet phldrT="[Text]" custT="1"/>
      <dgm:spPr>
        <a:solidFill>
          <a:srgbClr val="267BAB"/>
        </a:solidFill>
      </dgm:spPr>
      <dgm:t>
        <a:bodyPr/>
        <a:lstStyle/>
        <a:p>
          <a:pPr algn="l"/>
          <a:r>
            <a:rPr lang="en-US" sz="1000" b="0" dirty="0">
              <a:latin typeface="Open Sans" panose="020B0606030504020204" pitchFamily="34" charset="0"/>
              <a:ea typeface="Open Sans" panose="020B0606030504020204" pitchFamily="34" charset="0"/>
              <a:cs typeface="Open Sans" panose="020B0606030504020204" pitchFamily="34" charset="0"/>
            </a:rPr>
            <a:t>AI-Enhanced Emergency Response Systems</a:t>
          </a:r>
        </a:p>
      </dgm:t>
    </dgm:pt>
    <dgm:pt modelId="{1552ECC8-EA8D-4007-9978-0D8B41481D82}" type="parTrans" cxnId="{9E56D184-55AE-4CB5-99CB-DF294F8CA109}">
      <dgm:prSet/>
      <dgm:spPr/>
      <dgm:t>
        <a:bodyPr/>
        <a:lstStyle/>
        <a:p>
          <a:endParaRPr lang="en-US"/>
        </a:p>
      </dgm:t>
    </dgm:pt>
    <dgm:pt modelId="{CEF2D0CE-4050-4CB3-86B2-912894CF3BA2}" type="sibTrans" cxnId="{9E56D184-55AE-4CB5-99CB-DF294F8CA109}">
      <dgm:prSet/>
      <dgm:spPr/>
      <dgm:t>
        <a:bodyPr/>
        <a:lstStyle/>
        <a:p>
          <a:endParaRPr lang="en-US"/>
        </a:p>
      </dgm:t>
    </dgm:pt>
    <dgm:pt modelId="{23DDDCD5-41B3-481A-8C70-8D6B10D9332D}">
      <dgm:prSet phldrT="[Text]" custT="1"/>
      <dgm:spPr>
        <a:solidFill>
          <a:srgbClr val="267BAB"/>
        </a:solidFill>
      </dgm:spPr>
      <dgm:t>
        <a:bodyPr/>
        <a:lstStyle/>
        <a:p>
          <a:pPr algn="l"/>
          <a:r>
            <a:rPr lang="en-US" sz="1000" b="0" dirty="0">
              <a:latin typeface="Open Sans" panose="020B0606030504020204" pitchFamily="34" charset="0"/>
              <a:ea typeface="Open Sans" panose="020B0606030504020204" pitchFamily="34" charset="0"/>
              <a:cs typeface="Open Sans" panose="020B0606030504020204" pitchFamily="34" charset="0"/>
            </a:rPr>
            <a:t>Automated Inventory Management</a:t>
          </a:r>
        </a:p>
      </dgm:t>
    </dgm:pt>
    <dgm:pt modelId="{5F252A52-DF01-44F6-B1D4-9E124F25E8DB}" type="parTrans" cxnId="{DF850E59-B313-496C-9B2B-FF69521361CC}">
      <dgm:prSet/>
      <dgm:spPr/>
      <dgm:t>
        <a:bodyPr/>
        <a:lstStyle/>
        <a:p>
          <a:endParaRPr lang="en-US"/>
        </a:p>
      </dgm:t>
    </dgm:pt>
    <dgm:pt modelId="{5F2D413D-ED71-4532-A73D-4909B5121AAE}" type="sibTrans" cxnId="{DF850E59-B313-496C-9B2B-FF69521361CC}">
      <dgm:prSet/>
      <dgm:spPr/>
      <dgm:t>
        <a:bodyPr/>
        <a:lstStyle/>
        <a:p>
          <a:endParaRPr lang="en-US"/>
        </a:p>
      </dgm:t>
    </dgm:pt>
    <dgm:pt modelId="{3D5F241A-A961-4F80-9C20-CD1C5A48616E}">
      <dgm:prSet phldrT="[Text]" custT="1"/>
      <dgm:spPr>
        <a:solidFill>
          <a:srgbClr val="267BAB"/>
        </a:solidFill>
      </dgm:spPr>
      <dgm:t>
        <a:bodyPr/>
        <a:lstStyle/>
        <a:p>
          <a:pPr algn="l"/>
          <a:r>
            <a:rPr lang="en-US" sz="1000" b="0" i="0" dirty="0">
              <a:latin typeface="Open Sans" panose="020B0606030504020204" pitchFamily="34" charset="0"/>
              <a:ea typeface="Open Sans" panose="020B0606030504020204" pitchFamily="34" charset="0"/>
              <a:cs typeface="Open Sans" panose="020B0606030504020204" pitchFamily="34" charset="0"/>
            </a:rPr>
            <a:t>Dynamic Network Optimization using AI APIs</a:t>
          </a:r>
          <a:endParaRPr lang="en-US" sz="1000" b="0" dirty="0">
            <a:latin typeface="Open Sans" panose="020B0606030504020204" pitchFamily="34" charset="0"/>
            <a:ea typeface="Open Sans" panose="020B0606030504020204" pitchFamily="34" charset="0"/>
            <a:cs typeface="Open Sans" panose="020B0606030504020204" pitchFamily="34" charset="0"/>
          </a:endParaRPr>
        </a:p>
      </dgm:t>
    </dgm:pt>
    <dgm:pt modelId="{77323943-2D67-444E-8CFE-C187A36C7E4B}" type="parTrans" cxnId="{CE96D7E0-CD28-4675-A5DB-8472D3123A0B}">
      <dgm:prSet/>
      <dgm:spPr/>
      <dgm:t>
        <a:bodyPr/>
        <a:lstStyle/>
        <a:p>
          <a:endParaRPr lang="en-US"/>
        </a:p>
      </dgm:t>
    </dgm:pt>
    <dgm:pt modelId="{61F1ABC7-7DE4-4BAF-AFA4-ECDB1415860A}" type="sibTrans" cxnId="{CE96D7E0-CD28-4675-A5DB-8472D3123A0B}">
      <dgm:prSet/>
      <dgm:spPr/>
      <dgm:t>
        <a:bodyPr/>
        <a:lstStyle/>
        <a:p>
          <a:endParaRPr lang="en-US"/>
        </a:p>
      </dgm:t>
    </dgm:pt>
    <dgm:pt modelId="{BBB7E4D8-6F1F-48E5-B415-D3FA6C597E16}">
      <dgm:prSet phldrT="[Text]" custT="1"/>
      <dgm:spPr>
        <a:solidFill>
          <a:srgbClr val="267BAB"/>
        </a:solidFill>
      </dgm:spPr>
      <dgm:t>
        <a:bodyPr/>
        <a:lstStyle/>
        <a:p>
          <a:pPr algn="l"/>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Precision Assembly Robotics</a:t>
          </a:r>
        </a:p>
      </dgm:t>
    </dgm:pt>
    <dgm:pt modelId="{ECDED7D5-D37C-4DFC-9229-539A5825854E}" type="parTrans" cxnId="{37123599-358B-43FF-BD6F-7E55826F17E1}">
      <dgm:prSet/>
      <dgm:spPr/>
      <dgm:t>
        <a:bodyPr/>
        <a:lstStyle/>
        <a:p>
          <a:endParaRPr lang="en-US"/>
        </a:p>
      </dgm:t>
    </dgm:pt>
    <dgm:pt modelId="{1001FF3A-4E9A-44E4-8CFF-3969C9964641}" type="sibTrans" cxnId="{37123599-358B-43FF-BD6F-7E55826F17E1}">
      <dgm:prSet/>
      <dgm:spPr/>
      <dgm:t>
        <a:bodyPr/>
        <a:lstStyle/>
        <a:p>
          <a:endParaRPr lang="en-US"/>
        </a:p>
      </dgm:t>
    </dgm:pt>
    <dgm:pt modelId="{EC0671B1-5E44-49E3-9E74-3E8408912D7F}">
      <dgm:prSet phldrT="[Text]" custT="1"/>
      <dgm:spPr>
        <a:solidFill>
          <a:srgbClr val="267BAB"/>
        </a:solidFill>
      </dgm:spPr>
      <dgm:t>
        <a:bodyPr/>
        <a:lstStyle/>
        <a:p>
          <a:pPr algn="l"/>
          <a:r>
            <a:rPr lang="en-US" sz="1000" b="0" dirty="0">
              <a:latin typeface="Open Sans" panose="020B0606030504020204" pitchFamily="34" charset="0"/>
              <a:ea typeface="Open Sans" panose="020B0606030504020204" pitchFamily="34" charset="0"/>
              <a:cs typeface="Open Sans" panose="020B0606030504020204" pitchFamily="34" charset="0"/>
            </a:rPr>
            <a:t>Credit Scoring Models</a:t>
          </a:r>
        </a:p>
      </dgm:t>
    </dgm:pt>
    <dgm:pt modelId="{4BCB8BA6-1638-4032-99AC-55B100728AD5}" type="parTrans" cxnId="{D01342C1-E66C-49E9-9DFB-811ED7A22DFC}">
      <dgm:prSet/>
      <dgm:spPr/>
      <dgm:t>
        <a:bodyPr/>
        <a:lstStyle/>
        <a:p>
          <a:endParaRPr lang="en-US"/>
        </a:p>
      </dgm:t>
    </dgm:pt>
    <dgm:pt modelId="{9846133F-2958-4DE1-BB87-A8B845DF6260}" type="sibTrans" cxnId="{D01342C1-E66C-49E9-9DFB-811ED7A22DFC}">
      <dgm:prSet/>
      <dgm:spPr/>
      <dgm:t>
        <a:bodyPr/>
        <a:lstStyle/>
        <a:p>
          <a:endParaRPr lang="en-US"/>
        </a:p>
      </dgm:t>
    </dgm:pt>
    <dgm:pt modelId="{132E604D-8DE4-48FA-9305-F3A2B2A64EAD}">
      <dgm:prSet phldrT="[Text]" custT="1"/>
      <dgm:spPr>
        <a:solidFill>
          <a:srgbClr val="267BAB"/>
        </a:solidFill>
      </dgm:spPr>
      <dgm:t>
        <a:bodyPr/>
        <a:lstStyle/>
        <a:p>
          <a:pPr algn="l"/>
          <a:endParaRPr lang="en-US" sz="900" b="0" dirty="0">
            <a:latin typeface="Open Sans" panose="020B0606030504020204" pitchFamily="34" charset="0"/>
            <a:ea typeface="Open Sans" panose="020B0606030504020204" pitchFamily="34" charset="0"/>
            <a:cs typeface="Open Sans" panose="020B0606030504020204" pitchFamily="34" charset="0"/>
          </a:endParaRPr>
        </a:p>
      </dgm:t>
    </dgm:pt>
    <dgm:pt modelId="{E7C90FEE-1182-4353-85AA-EBA63439E6D9}" type="parTrans" cxnId="{A06307C9-40FB-4414-8D65-D7B4DB23F0E4}">
      <dgm:prSet/>
      <dgm:spPr/>
      <dgm:t>
        <a:bodyPr/>
        <a:lstStyle/>
        <a:p>
          <a:endParaRPr lang="en-US"/>
        </a:p>
      </dgm:t>
    </dgm:pt>
    <dgm:pt modelId="{4F513B59-DB99-4790-89BF-DAF7B4B2F3AC}" type="sibTrans" cxnId="{A06307C9-40FB-4414-8D65-D7B4DB23F0E4}">
      <dgm:prSet/>
      <dgm:spPr/>
      <dgm:t>
        <a:bodyPr/>
        <a:lstStyle/>
        <a:p>
          <a:endParaRPr lang="en-US"/>
        </a:p>
      </dgm:t>
    </dgm:pt>
    <dgm:pt modelId="{EC881950-99A7-4B60-AB6B-2C833DC005AB}">
      <dgm:prSet phldrT="[Text]" custT="1"/>
      <dgm:spPr>
        <a:solidFill>
          <a:srgbClr val="267BAB"/>
        </a:solidFill>
      </dgm:spPr>
      <dgm:t>
        <a:bodyPr/>
        <a:lstStyle/>
        <a:p>
          <a:pPr algn="l"/>
          <a:endParaRPr lang="en-US" sz="1000" b="0" dirty="0">
            <a:latin typeface="Open Sans" panose="020B0606030504020204" pitchFamily="34" charset="0"/>
            <a:ea typeface="Open Sans" panose="020B0606030504020204" pitchFamily="34" charset="0"/>
            <a:cs typeface="Open Sans" panose="020B0606030504020204" pitchFamily="34" charset="0"/>
          </a:endParaRPr>
        </a:p>
      </dgm:t>
    </dgm:pt>
    <dgm:pt modelId="{7451E51C-6ACA-488C-92C8-97EB6188D9D9}" type="parTrans" cxnId="{BA24B5F7-EB93-4CFE-B12B-508AEE119118}">
      <dgm:prSet/>
      <dgm:spPr/>
      <dgm:t>
        <a:bodyPr/>
        <a:lstStyle/>
        <a:p>
          <a:endParaRPr lang="en-US"/>
        </a:p>
      </dgm:t>
    </dgm:pt>
    <dgm:pt modelId="{CEE405F6-2309-49E4-BCEF-DF2F95314D59}" type="sibTrans" cxnId="{BA24B5F7-EB93-4CFE-B12B-508AEE119118}">
      <dgm:prSet/>
      <dgm:spPr/>
      <dgm:t>
        <a:bodyPr/>
        <a:lstStyle/>
        <a:p>
          <a:endParaRPr lang="en-US"/>
        </a:p>
      </dgm:t>
    </dgm:pt>
    <dgm:pt modelId="{04A03325-F285-4D28-8CEC-6A70E86356A1}">
      <dgm:prSet phldrT="[Text]" custT="1"/>
      <dgm:spPr>
        <a:solidFill>
          <a:srgbClr val="267BAB"/>
        </a:solidFill>
      </dgm:spPr>
      <dgm:t>
        <a:bodyPr/>
        <a:lstStyle/>
        <a:p>
          <a:pPr algn="l"/>
          <a:r>
            <a:rPr lang="en-US" sz="1000" b="0" dirty="0">
              <a:latin typeface="Open Sans" panose="020B0606030504020204" pitchFamily="34" charset="0"/>
              <a:ea typeface="Open Sans" panose="020B0606030504020204" pitchFamily="34" charset="0"/>
              <a:cs typeface="Open Sans" panose="020B0606030504020204" pitchFamily="34" charset="0"/>
            </a:rPr>
            <a:t>Service Desk with NLP</a:t>
          </a:r>
        </a:p>
      </dgm:t>
    </dgm:pt>
    <dgm:pt modelId="{19D49B91-163E-4AE6-8313-FAA24C40D5D9}" type="parTrans" cxnId="{39C86894-0DBC-4930-9127-1456E699B81E}">
      <dgm:prSet/>
      <dgm:spPr/>
      <dgm:t>
        <a:bodyPr/>
        <a:lstStyle/>
        <a:p>
          <a:endParaRPr lang="en-US"/>
        </a:p>
      </dgm:t>
    </dgm:pt>
    <dgm:pt modelId="{4BAE710C-68FC-488D-8F00-5ABFD2A578CD}" type="sibTrans" cxnId="{39C86894-0DBC-4930-9127-1456E699B81E}">
      <dgm:prSet/>
      <dgm:spPr/>
      <dgm:t>
        <a:bodyPr/>
        <a:lstStyle/>
        <a:p>
          <a:endParaRPr lang="en-US"/>
        </a:p>
      </dgm:t>
    </dgm:pt>
    <dgm:pt modelId="{BE794617-06F7-4642-AE05-496A51B8EDC2}">
      <dgm:prSet phldrT="[Text]" custT="1"/>
      <dgm:spPr>
        <a:solidFill>
          <a:srgbClr val="267BAB"/>
        </a:solidFill>
      </dgm:spPr>
      <dgm:t>
        <a:bodyPr/>
        <a:lstStyle/>
        <a:p>
          <a:pPr algn="l"/>
          <a:r>
            <a:rPr lang="en-US" sz="1000" b="0" dirty="0">
              <a:latin typeface="Open Sans" panose="020B0606030504020204" pitchFamily="34" charset="0"/>
              <a:ea typeface="Open Sans" panose="020B0606030504020204" pitchFamily="34" charset="0"/>
              <a:cs typeface="Open Sans" panose="020B0606030504020204" pitchFamily="34" charset="0"/>
            </a:rPr>
            <a:t>Smart Traffic Management</a:t>
          </a:r>
        </a:p>
      </dgm:t>
    </dgm:pt>
    <dgm:pt modelId="{C04CE192-7613-4D86-874B-0B9114EA07CC}" type="parTrans" cxnId="{E971F671-E252-475F-A5F7-FF11F2D24382}">
      <dgm:prSet/>
      <dgm:spPr/>
      <dgm:t>
        <a:bodyPr/>
        <a:lstStyle/>
        <a:p>
          <a:endParaRPr lang="en-US"/>
        </a:p>
      </dgm:t>
    </dgm:pt>
    <dgm:pt modelId="{40B56908-2C32-4019-9880-20478C6E1915}" type="sibTrans" cxnId="{E971F671-E252-475F-A5F7-FF11F2D24382}">
      <dgm:prSet/>
      <dgm:spPr/>
      <dgm:t>
        <a:bodyPr/>
        <a:lstStyle/>
        <a:p>
          <a:endParaRPr lang="en-US"/>
        </a:p>
      </dgm:t>
    </dgm:pt>
    <dgm:pt modelId="{7397458E-74FF-4F7A-8B61-555FFFE16DEA}">
      <dgm:prSet phldrT="[Text]" custT="1"/>
      <dgm:spPr>
        <a:solidFill>
          <a:srgbClr val="267BAB"/>
        </a:solidFill>
      </dgm:spPr>
      <dgm:t>
        <a:bodyPr/>
        <a:lstStyle/>
        <a:p>
          <a:pPr algn="l"/>
          <a:r>
            <a:rPr lang="en-US" sz="1000" b="0" dirty="0">
              <a:latin typeface="Open Sans" panose="020B0606030504020204" pitchFamily="34" charset="0"/>
              <a:ea typeface="Open Sans" panose="020B0606030504020204" pitchFamily="34" charset="0"/>
              <a:cs typeface="Open Sans" panose="020B0606030504020204" pitchFamily="34" charset="0"/>
            </a:rPr>
            <a:t>Revenue Cycle Management Collections</a:t>
          </a:r>
        </a:p>
      </dgm:t>
    </dgm:pt>
    <dgm:pt modelId="{988261F4-22C2-41FB-A0A5-D60DF584CB83}" type="parTrans" cxnId="{65FFB6C2-1F7A-449F-A8AE-BE2DF0DAD98E}">
      <dgm:prSet/>
      <dgm:spPr/>
      <dgm:t>
        <a:bodyPr/>
        <a:lstStyle/>
        <a:p>
          <a:endParaRPr lang="en-US"/>
        </a:p>
      </dgm:t>
    </dgm:pt>
    <dgm:pt modelId="{E9C2EE66-22CC-43D4-95EC-00C943D427B4}" type="sibTrans" cxnId="{65FFB6C2-1F7A-449F-A8AE-BE2DF0DAD98E}">
      <dgm:prSet/>
      <dgm:spPr/>
      <dgm:t>
        <a:bodyPr/>
        <a:lstStyle/>
        <a:p>
          <a:endParaRPr lang="en-US"/>
        </a:p>
      </dgm:t>
    </dgm:pt>
    <dgm:pt modelId="{281F83B6-5967-4442-8DDE-72B1975150B2}" type="pres">
      <dgm:prSet presAssocID="{3D37B775-D0D2-4C1C-8F52-240509A5E5BF}" presName="Name0" presStyleCnt="0">
        <dgm:presLayoutVars>
          <dgm:dir/>
          <dgm:resizeHandles val="exact"/>
        </dgm:presLayoutVars>
      </dgm:prSet>
      <dgm:spPr/>
    </dgm:pt>
    <dgm:pt modelId="{AB6B2D07-095D-42EB-B033-95F8D15C7020}" type="pres">
      <dgm:prSet presAssocID="{3D37B775-D0D2-4C1C-8F52-240509A5E5BF}" presName="bkgdShp" presStyleLbl="alignAccFollowNode1" presStyleIdx="0" presStyleCnt="1"/>
      <dgm:spPr>
        <a:noFill/>
        <a:ln>
          <a:noFill/>
        </a:ln>
      </dgm:spPr>
    </dgm:pt>
    <dgm:pt modelId="{C1C9E975-9343-47BE-B3C1-71AAABE35611}" type="pres">
      <dgm:prSet presAssocID="{3D37B775-D0D2-4C1C-8F52-240509A5E5BF}" presName="linComp" presStyleCnt="0"/>
      <dgm:spPr/>
    </dgm:pt>
    <dgm:pt modelId="{F538E887-56E1-4AE5-911C-1664731C2480}" type="pres">
      <dgm:prSet presAssocID="{23F1EB6D-10F2-4199-89C0-7CBDCB3F0B20}" presName="compNode" presStyleCnt="0"/>
      <dgm:spPr/>
    </dgm:pt>
    <dgm:pt modelId="{6BAC88B1-85D8-41CB-BC66-B9186F8B8FBA}" type="pres">
      <dgm:prSet presAssocID="{23F1EB6D-10F2-4199-89C0-7CBDCB3F0B20}" presName="node" presStyleLbl="node1" presStyleIdx="0" presStyleCnt="7" custScaleX="116553" custScaleY="112388">
        <dgm:presLayoutVars>
          <dgm:bulletEnabled val="1"/>
        </dgm:presLayoutVars>
      </dgm:prSet>
      <dgm:spPr/>
    </dgm:pt>
    <dgm:pt modelId="{BE60FD24-DBF8-4496-8FD8-490E5A126DEB}" type="pres">
      <dgm:prSet presAssocID="{23F1EB6D-10F2-4199-89C0-7CBDCB3F0B20}" presName="invisiNode" presStyleLbl="node1" presStyleIdx="0" presStyleCnt="7"/>
      <dgm:spPr/>
    </dgm:pt>
    <dgm:pt modelId="{4796AA75-F0E1-4A71-9A97-F7E8895C2751}" type="pres">
      <dgm:prSet presAssocID="{23F1EB6D-10F2-4199-89C0-7CBDCB3F0B20}"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5000" b="-15000"/>
          </a:stretch>
        </a:blipFill>
      </dgm:spPr>
    </dgm:pt>
    <dgm:pt modelId="{8CB89127-A762-4D7D-B2E8-D6F1E2C2DD1D}" type="pres">
      <dgm:prSet presAssocID="{33C0E69C-4BB0-4231-AB7A-36ADB0B22B1C}" presName="sibTrans" presStyleLbl="sibTrans2D1" presStyleIdx="0" presStyleCnt="0"/>
      <dgm:spPr/>
    </dgm:pt>
    <dgm:pt modelId="{6E2BAEF3-292B-4A78-AEE3-81F58AC0A04F}" type="pres">
      <dgm:prSet presAssocID="{5DB47E85-5622-4705-B88A-AD9B1D74D24D}" presName="compNode" presStyleCnt="0"/>
      <dgm:spPr/>
    </dgm:pt>
    <dgm:pt modelId="{25796C97-F3E6-4A7A-B214-E65E74410BBD}" type="pres">
      <dgm:prSet presAssocID="{5DB47E85-5622-4705-B88A-AD9B1D74D24D}" presName="node" presStyleLbl="node1" presStyleIdx="1" presStyleCnt="7" custScaleX="109649" custScaleY="112388">
        <dgm:presLayoutVars>
          <dgm:bulletEnabled val="1"/>
        </dgm:presLayoutVars>
      </dgm:prSet>
      <dgm:spPr/>
    </dgm:pt>
    <dgm:pt modelId="{F147BD41-5BE1-4C92-82BB-8E18D53FEA39}" type="pres">
      <dgm:prSet presAssocID="{5DB47E85-5622-4705-B88A-AD9B1D74D24D}" presName="invisiNode" presStyleLbl="node1" presStyleIdx="1" presStyleCnt="7"/>
      <dgm:spPr/>
    </dgm:pt>
    <dgm:pt modelId="{3A680790-A60D-418B-8554-52615D8B1286}" type="pres">
      <dgm:prSet presAssocID="{5DB47E85-5622-4705-B88A-AD9B1D74D24D}" presName="imagNode"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5000" b="-15000"/>
          </a:stretch>
        </a:blipFill>
      </dgm:spPr>
    </dgm:pt>
    <dgm:pt modelId="{DB743C21-7E0E-43F0-9A35-5FDAE9F98517}" type="pres">
      <dgm:prSet presAssocID="{32CAA50F-84E1-43F9-8B2D-EF384BDB6A51}" presName="sibTrans" presStyleLbl="sibTrans2D1" presStyleIdx="0" presStyleCnt="0"/>
      <dgm:spPr/>
    </dgm:pt>
    <dgm:pt modelId="{EF8EAD0C-C075-4117-BFBB-1E48B333287C}" type="pres">
      <dgm:prSet presAssocID="{6018FEF9-17C6-4402-88FB-A496C66CC9FA}" presName="compNode" presStyleCnt="0"/>
      <dgm:spPr/>
    </dgm:pt>
    <dgm:pt modelId="{14A80FA4-38AB-4AFC-A2AD-0D30D91ED946}" type="pres">
      <dgm:prSet presAssocID="{6018FEF9-17C6-4402-88FB-A496C66CC9FA}" presName="node" presStyleLbl="node1" presStyleIdx="2" presStyleCnt="7" custScaleX="115854" custScaleY="112388">
        <dgm:presLayoutVars>
          <dgm:bulletEnabled val="1"/>
        </dgm:presLayoutVars>
      </dgm:prSet>
      <dgm:spPr/>
    </dgm:pt>
    <dgm:pt modelId="{457CE4E0-C9EF-4271-A316-C6B27F87F545}" type="pres">
      <dgm:prSet presAssocID="{6018FEF9-17C6-4402-88FB-A496C66CC9FA}" presName="invisiNode" presStyleLbl="node1" presStyleIdx="2" presStyleCnt="7"/>
      <dgm:spPr/>
    </dgm:pt>
    <dgm:pt modelId="{5492CE19-AA98-4599-B77C-872842B298DD}" type="pres">
      <dgm:prSet presAssocID="{6018FEF9-17C6-4402-88FB-A496C66CC9FA}" presName="imagNode" presStyleLbl="fgImgPlac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5000" b="-15000"/>
          </a:stretch>
        </a:blipFill>
      </dgm:spPr>
    </dgm:pt>
    <dgm:pt modelId="{17F83427-D0FC-4367-AACC-2A806D4434E5}" type="pres">
      <dgm:prSet presAssocID="{5183A3CB-7494-4F2A-A8FE-3F7929E2921A}" presName="sibTrans" presStyleLbl="sibTrans2D1" presStyleIdx="0" presStyleCnt="0"/>
      <dgm:spPr/>
    </dgm:pt>
    <dgm:pt modelId="{230DB765-D0E9-4BA8-AE02-4B240508F019}" type="pres">
      <dgm:prSet presAssocID="{E17ACE57-7BEA-4B43-AE7C-E8CBC529FF12}" presName="compNode" presStyleCnt="0"/>
      <dgm:spPr/>
    </dgm:pt>
    <dgm:pt modelId="{70DA3EC2-7ACF-43AA-B05A-52099DC678DF}" type="pres">
      <dgm:prSet presAssocID="{E17ACE57-7BEA-4B43-AE7C-E8CBC529FF12}" presName="node" presStyleLbl="node1" presStyleIdx="3" presStyleCnt="7" custScaleX="119309" custScaleY="112388">
        <dgm:presLayoutVars>
          <dgm:bulletEnabled val="1"/>
        </dgm:presLayoutVars>
      </dgm:prSet>
      <dgm:spPr/>
    </dgm:pt>
    <dgm:pt modelId="{D9DDCCF9-CE48-420E-9ACB-8AB7E438C1E6}" type="pres">
      <dgm:prSet presAssocID="{E17ACE57-7BEA-4B43-AE7C-E8CBC529FF12}" presName="invisiNode" presStyleLbl="node1" presStyleIdx="3" presStyleCnt="7"/>
      <dgm:spPr/>
    </dgm:pt>
    <dgm:pt modelId="{5640AEB1-5E30-497C-97B6-6CB37FA0C99D}" type="pres">
      <dgm:prSet presAssocID="{E17ACE57-7BEA-4B43-AE7C-E8CBC529FF12}" presName="imagNode" presStyleLbl="fgImgPlac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5000" b="-15000"/>
          </a:stretch>
        </a:blipFill>
      </dgm:spPr>
    </dgm:pt>
    <dgm:pt modelId="{753347A0-4B6C-4201-9F21-ECAFDB725BC6}" type="pres">
      <dgm:prSet presAssocID="{9A4C2C49-A5DA-4136-92A4-EABFFF15E5B6}" presName="sibTrans" presStyleLbl="sibTrans2D1" presStyleIdx="0" presStyleCnt="0"/>
      <dgm:spPr/>
    </dgm:pt>
    <dgm:pt modelId="{E215E935-8A8A-463A-82A9-B75F61A9421F}" type="pres">
      <dgm:prSet presAssocID="{BC1BF6DA-573E-4D9B-B6B6-5257AA8F9DEB}" presName="compNode" presStyleCnt="0"/>
      <dgm:spPr/>
    </dgm:pt>
    <dgm:pt modelId="{5D1E0E05-1B7E-4699-9978-0178B3FDBB5F}" type="pres">
      <dgm:prSet presAssocID="{BC1BF6DA-573E-4D9B-B6B6-5257AA8F9DEB}" presName="node" presStyleLbl="node1" presStyleIdx="4" presStyleCnt="7" custScaleX="126830" custScaleY="112388">
        <dgm:presLayoutVars>
          <dgm:bulletEnabled val="1"/>
        </dgm:presLayoutVars>
      </dgm:prSet>
      <dgm:spPr/>
    </dgm:pt>
    <dgm:pt modelId="{0F7B9924-DBD3-49B8-A6DE-FDC0668B8A13}" type="pres">
      <dgm:prSet presAssocID="{BC1BF6DA-573E-4D9B-B6B6-5257AA8F9DEB}" presName="invisiNode" presStyleLbl="node1" presStyleIdx="4" presStyleCnt="7"/>
      <dgm:spPr/>
    </dgm:pt>
    <dgm:pt modelId="{231EC26B-02F3-4CFB-AF08-E9A5777E9F2F}" type="pres">
      <dgm:prSet presAssocID="{BC1BF6DA-573E-4D9B-B6B6-5257AA8F9DEB}" presName="imagNode" presStyleLbl="fgImgPlac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5000" b="-15000"/>
          </a:stretch>
        </a:blipFill>
      </dgm:spPr>
    </dgm:pt>
    <dgm:pt modelId="{EE9998C9-C2CF-410D-9080-302A9E5BE95E}" type="pres">
      <dgm:prSet presAssocID="{5B82FDBC-F235-4D36-B8C8-CD993971BB36}" presName="sibTrans" presStyleLbl="sibTrans2D1" presStyleIdx="0" presStyleCnt="0"/>
      <dgm:spPr/>
    </dgm:pt>
    <dgm:pt modelId="{13C388D6-C95C-46B0-839A-8BC0E6C4FF6A}" type="pres">
      <dgm:prSet presAssocID="{3C25C9F6-6576-4C20-9A3B-B6120EEC10E6}" presName="compNode" presStyleCnt="0"/>
      <dgm:spPr/>
    </dgm:pt>
    <dgm:pt modelId="{82828817-BD5D-405C-92DE-9977A9BB46F9}" type="pres">
      <dgm:prSet presAssocID="{3C25C9F6-6576-4C20-9A3B-B6120EEC10E6}" presName="node" presStyleLbl="node1" presStyleIdx="5" presStyleCnt="7" custScaleX="113445" custScaleY="112388">
        <dgm:presLayoutVars>
          <dgm:bulletEnabled val="1"/>
        </dgm:presLayoutVars>
      </dgm:prSet>
      <dgm:spPr/>
    </dgm:pt>
    <dgm:pt modelId="{57029F42-F31A-4504-8FD8-A8580DB1E814}" type="pres">
      <dgm:prSet presAssocID="{3C25C9F6-6576-4C20-9A3B-B6120EEC10E6}" presName="invisiNode" presStyleLbl="node1" presStyleIdx="5" presStyleCnt="7"/>
      <dgm:spPr/>
    </dgm:pt>
    <dgm:pt modelId="{233844F3-9BA1-46D2-AB16-1FC38C18E618}" type="pres">
      <dgm:prSet presAssocID="{3C25C9F6-6576-4C20-9A3B-B6120EEC10E6}" presName="imagNode" presStyleLbl="fgImgPlac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15000" b="-15000"/>
          </a:stretch>
        </a:blipFill>
      </dgm:spPr>
    </dgm:pt>
    <dgm:pt modelId="{FF75EF90-CBD4-498F-A117-FD28C8D8B1BD}" type="pres">
      <dgm:prSet presAssocID="{17C3E6B7-11AB-4FBE-A436-D3F1FE27610B}" presName="sibTrans" presStyleLbl="sibTrans2D1" presStyleIdx="0" presStyleCnt="0"/>
      <dgm:spPr/>
    </dgm:pt>
    <dgm:pt modelId="{1CEC6ECF-F4C1-4039-8A0B-AF41A4DF2747}" type="pres">
      <dgm:prSet presAssocID="{56BB4A3A-7FAC-4AF2-9D88-6019C909D8AB}" presName="compNode" presStyleCnt="0"/>
      <dgm:spPr/>
    </dgm:pt>
    <dgm:pt modelId="{9F3C21DA-C64F-4756-8635-F03B6341EE98}" type="pres">
      <dgm:prSet presAssocID="{56BB4A3A-7FAC-4AF2-9D88-6019C909D8AB}" presName="node" presStyleLbl="node1" presStyleIdx="6" presStyleCnt="7" custScaleX="120787" custScaleY="112388" custLinFactNeighborX="1801" custLinFactNeighborY="3792">
        <dgm:presLayoutVars>
          <dgm:bulletEnabled val="1"/>
        </dgm:presLayoutVars>
      </dgm:prSet>
      <dgm:spPr/>
    </dgm:pt>
    <dgm:pt modelId="{159486B1-683F-41D3-8ADA-FCA07C504933}" type="pres">
      <dgm:prSet presAssocID="{56BB4A3A-7FAC-4AF2-9D88-6019C909D8AB}" presName="invisiNode" presStyleLbl="node1" presStyleIdx="6" presStyleCnt="7"/>
      <dgm:spPr/>
    </dgm:pt>
    <dgm:pt modelId="{3A5C482F-B2B8-4E77-A6AC-5C5E5CB190B0}" type="pres">
      <dgm:prSet presAssocID="{56BB4A3A-7FAC-4AF2-9D88-6019C909D8AB}" presName="imagNode"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t="-15000" b="-15000"/>
          </a:stretch>
        </a:blipFill>
      </dgm:spPr>
    </dgm:pt>
  </dgm:ptLst>
  <dgm:cxnLst>
    <dgm:cxn modelId="{6E218F00-EDF8-4786-A83D-F7F5F10A3B99}" type="presOf" srcId="{E17ACE57-7BEA-4B43-AE7C-E8CBC529FF12}" destId="{70DA3EC2-7ACF-43AA-B05A-52099DC678DF}" srcOrd="0" destOrd="0" presId="urn:microsoft.com/office/officeart/2005/8/layout/pList2"/>
    <dgm:cxn modelId="{946BE903-493F-4776-B499-BD1BBFBEF3FE}" type="presOf" srcId="{23DDDCD5-41B3-481A-8C70-8D6B10D9332D}" destId="{6BAC88B1-85D8-41CB-BC66-B9186F8B8FBA}" srcOrd="0" destOrd="2" presId="urn:microsoft.com/office/officeart/2005/8/layout/pList2"/>
    <dgm:cxn modelId="{0D11AA05-7362-4573-A6D5-FFE274D0E3E0}" srcId="{E17ACE57-7BEA-4B43-AE7C-E8CBC529FF12}" destId="{42779FAF-D9E9-4AD3-B38B-92A2D88CF962}" srcOrd="0" destOrd="0" parTransId="{DE3E34B5-81BB-43B7-86BE-2594501626D9}" sibTransId="{B62DD474-BBCA-4178-8918-376A8D2D9C0A}"/>
    <dgm:cxn modelId="{4D30E30B-CF43-4863-852F-E1088372207D}" type="presOf" srcId="{42779FAF-D9E9-4AD3-B38B-92A2D88CF962}" destId="{70DA3EC2-7ACF-43AA-B05A-52099DC678DF}" srcOrd="0" destOrd="1" presId="urn:microsoft.com/office/officeart/2005/8/layout/pList2"/>
    <dgm:cxn modelId="{9D5EF918-2C3F-4062-B3C4-8AE0BF572D7F}" type="presOf" srcId="{04A03325-F285-4D28-8CEC-6A70E86356A1}" destId="{5D1E0E05-1B7E-4699-9978-0178B3FDBB5F}" srcOrd="0" destOrd="2" presId="urn:microsoft.com/office/officeart/2005/8/layout/pList2"/>
    <dgm:cxn modelId="{BF1A631A-86D4-429E-A94B-22CA005223E4}" type="presOf" srcId="{132E604D-8DE4-48FA-9305-F3A2B2A64EAD}" destId="{5D1E0E05-1B7E-4699-9978-0178B3FDBB5F}" srcOrd="0" destOrd="4" presId="urn:microsoft.com/office/officeart/2005/8/layout/pList2"/>
    <dgm:cxn modelId="{C202B41B-C653-4E1D-8162-F1B8D64BD383}" srcId="{3D37B775-D0D2-4C1C-8F52-240509A5E5BF}" destId="{3C25C9F6-6576-4C20-9A3B-B6120EEC10E6}" srcOrd="5" destOrd="0" parTransId="{F57BE29E-2F14-4CEB-B5AD-42571A65C66B}" sibTransId="{17C3E6B7-11AB-4FBE-A436-D3F1FE27610B}"/>
    <dgm:cxn modelId="{BDBCC91F-12E8-4052-AB61-8BF465390FB0}" type="presOf" srcId="{425B2353-B705-4E60-86BB-FC3DD2ADCDBE}" destId="{6BAC88B1-85D8-41CB-BC66-B9186F8B8FBA}" srcOrd="0" destOrd="1" presId="urn:microsoft.com/office/officeart/2005/8/layout/pList2"/>
    <dgm:cxn modelId="{A11CD21F-74B8-4315-8C04-A9E29BAD615E}" type="presOf" srcId="{5B82FDBC-F235-4D36-B8C8-CD993971BB36}" destId="{EE9998C9-C2CF-410D-9080-302A9E5BE95E}" srcOrd="0" destOrd="0" presId="urn:microsoft.com/office/officeart/2005/8/layout/pList2"/>
    <dgm:cxn modelId="{F710C423-0DDE-4083-BC0A-1D8B05E73CB0}" type="presOf" srcId="{BC1BF6DA-573E-4D9B-B6B6-5257AA8F9DEB}" destId="{5D1E0E05-1B7E-4699-9978-0178B3FDBB5F}" srcOrd="0" destOrd="0" presId="urn:microsoft.com/office/officeart/2005/8/layout/pList2"/>
    <dgm:cxn modelId="{C4CB8328-C205-4FF7-AC82-5C9D73F2E077}" type="presOf" srcId="{6018FEF9-17C6-4402-88FB-A496C66CC9FA}" destId="{14A80FA4-38AB-4AFC-A2AD-0D30D91ED946}" srcOrd="0" destOrd="0" presId="urn:microsoft.com/office/officeart/2005/8/layout/pList2"/>
    <dgm:cxn modelId="{4EC0A02C-033E-4219-9EDD-090D08B5D31A}" type="presOf" srcId="{23F1EB6D-10F2-4199-89C0-7CBDCB3F0B20}" destId="{6BAC88B1-85D8-41CB-BC66-B9186F8B8FBA}" srcOrd="0" destOrd="0" presId="urn:microsoft.com/office/officeart/2005/8/layout/pList2"/>
    <dgm:cxn modelId="{8938265C-E1A0-4F3B-9F5D-90D59DF1D7E9}" type="presOf" srcId="{5DB47E85-5622-4705-B88A-AD9B1D74D24D}" destId="{25796C97-F3E6-4A7A-B214-E65E74410BBD}" srcOrd="0" destOrd="0" presId="urn:microsoft.com/office/officeart/2005/8/layout/pList2"/>
    <dgm:cxn modelId="{8971F261-E62D-4B3C-8DC0-966155B907D7}" type="presOf" srcId="{3C25C9F6-6576-4C20-9A3B-B6120EEC10E6}" destId="{82828817-BD5D-405C-92DE-9977A9BB46F9}" srcOrd="0" destOrd="0" presId="urn:microsoft.com/office/officeart/2005/8/layout/pList2"/>
    <dgm:cxn modelId="{04200F45-A10B-416F-8AFE-A144B43F838A}" srcId="{BC1BF6DA-573E-4D9B-B6B6-5257AA8F9DEB}" destId="{5B0E708E-EDA2-4D23-905F-478D9B07BA36}" srcOrd="0" destOrd="0" parTransId="{D26DA873-89AB-4547-953E-9393186FC8C2}" sibTransId="{7E2ECF6B-CD56-4DFE-A64E-94F428153CE0}"/>
    <dgm:cxn modelId="{6BAB8F68-F9B9-4D21-B77A-74952784C5A8}" type="presOf" srcId="{7397458E-74FF-4F7A-8B61-555FFFE16DEA}" destId="{82828817-BD5D-405C-92DE-9977A9BB46F9}" srcOrd="0" destOrd="2" presId="urn:microsoft.com/office/officeart/2005/8/layout/pList2"/>
    <dgm:cxn modelId="{E971F671-E252-475F-A5F7-FF11F2D24382}" srcId="{56BB4A3A-7FAC-4AF2-9D88-6019C909D8AB}" destId="{BE794617-06F7-4642-AE05-496A51B8EDC2}" srcOrd="1" destOrd="0" parTransId="{C04CE192-7613-4D86-874B-0B9114EA07CC}" sibTransId="{40B56908-2C32-4019-9880-20478C6E1915}"/>
    <dgm:cxn modelId="{7FCAFC51-76E5-4C4A-820B-84AF15BCBF70}" srcId="{3D37B775-D0D2-4C1C-8F52-240509A5E5BF}" destId="{BC1BF6DA-573E-4D9B-B6B6-5257AA8F9DEB}" srcOrd="4" destOrd="0" parTransId="{7571B59A-74FA-46B1-8764-F219DF15A423}" sibTransId="{5B82FDBC-F235-4D36-B8C8-CD993971BB36}"/>
    <dgm:cxn modelId="{35C20253-F072-48F8-A4D5-CA5A6B35FE69}" srcId="{23F1EB6D-10F2-4199-89C0-7CBDCB3F0B20}" destId="{576394DD-40FE-45CA-B2C5-E0331E860D73}" srcOrd="2" destOrd="0" parTransId="{969EF71E-916B-40CD-B233-B93EB571FD3E}" sibTransId="{9D8DB46A-A2C4-469E-B787-3019754F2E4D}"/>
    <dgm:cxn modelId="{D74A6A74-C749-4E1C-AB30-EFE127B33880}" type="presOf" srcId="{32CAA50F-84E1-43F9-8B2D-EF384BDB6A51}" destId="{DB743C21-7E0E-43F0-9A35-5FDAE9F98517}" srcOrd="0" destOrd="0" presId="urn:microsoft.com/office/officeart/2005/8/layout/pList2"/>
    <dgm:cxn modelId="{EAA8A078-B2B5-4B94-8E71-2E3C0EB3C8D1}" srcId="{5DB47E85-5622-4705-B88A-AD9B1D74D24D}" destId="{801B87C4-33FD-482C-B489-8A95F7C82176}" srcOrd="0" destOrd="0" parTransId="{E499CD5D-8A3D-43D6-BAEF-AF191AED45BB}" sibTransId="{92528AAD-70EB-4EB3-97F9-7618BB191965}"/>
    <dgm:cxn modelId="{DF850E59-B313-496C-9B2B-FF69521361CC}" srcId="{23F1EB6D-10F2-4199-89C0-7CBDCB3F0B20}" destId="{23DDDCD5-41B3-481A-8C70-8D6B10D9332D}" srcOrd="1" destOrd="0" parTransId="{5F252A52-DF01-44F6-B1D4-9E124F25E8DB}" sibTransId="{5F2D413D-ED71-4532-A73D-4909B5121AAE}"/>
    <dgm:cxn modelId="{34622679-FAAA-4969-B87C-8A8E7010B5BB}" srcId="{23F1EB6D-10F2-4199-89C0-7CBDCB3F0B20}" destId="{425B2353-B705-4E60-86BB-FC3DD2ADCDBE}" srcOrd="0" destOrd="0" parTransId="{B7F57ACC-6C74-4880-B406-351BDF20EA76}" sibTransId="{8FAC8264-F1AC-4A89-BF07-24C7A0DDA6BF}"/>
    <dgm:cxn modelId="{D4393359-651C-4059-87A7-07FD54E7430D}" type="presOf" srcId="{56BB4A3A-7FAC-4AF2-9D88-6019C909D8AB}" destId="{9F3C21DA-C64F-4756-8635-F03B6341EE98}" srcOrd="0" destOrd="0" presId="urn:microsoft.com/office/officeart/2005/8/layout/pList2"/>
    <dgm:cxn modelId="{BC47D85A-EB20-405B-B812-467A014D8B4D}" srcId="{3D37B775-D0D2-4C1C-8F52-240509A5E5BF}" destId="{23F1EB6D-10F2-4199-89C0-7CBDCB3F0B20}" srcOrd="0" destOrd="0" parTransId="{32242C01-FBC1-4C89-9DFC-EDD9717748C5}" sibTransId="{33C0E69C-4BB0-4231-AB7A-36ADB0B22B1C}"/>
    <dgm:cxn modelId="{C76E817B-C391-47DA-8B3F-5F1EE46F9D8A}" type="presOf" srcId="{EC0671B1-5E44-49E3-9E74-3E8408912D7F}" destId="{70DA3EC2-7ACF-43AA-B05A-52099DC678DF}" srcOrd="0" destOrd="2" presId="urn:microsoft.com/office/officeart/2005/8/layout/pList2"/>
    <dgm:cxn modelId="{3E9CBC7C-CF02-46AF-A059-7BD4AA7AFAC8}" type="presOf" srcId="{801B87C4-33FD-482C-B489-8A95F7C82176}" destId="{25796C97-F3E6-4A7A-B214-E65E74410BBD}" srcOrd="0" destOrd="1" presId="urn:microsoft.com/office/officeart/2005/8/layout/pList2"/>
    <dgm:cxn modelId="{F9356984-8E7D-48B7-81CB-C8786471E9EA}" type="presOf" srcId="{C4D2761D-2503-42E4-8D8A-68352C1D6ECA}" destId="{14A80FA4-38AB-4AFC-A2AD-0D30D91ED946}" srcOrd="0" destOrd="1" presId="urn:microsoft.com/office/officeart/2005/8/layout/pList2"/>
    <dgm:cxn modelId="{9E56D184-55AE-4CB5-99CB-DF294F8CA109}" srcId="{56BB4A3A-7FAC-4AF2-9D88-6019C909D8AB}" destId="{0F7C39A8-BD1B-416A-9423-C1D27A757126}" srcOrd="0" destOrd="0" parTransId="{1552ECC8-EA8D-4007-9978-0D8B41481D82}" sibTransId="{CEF2D0CE-4050-4CB3-86B2-912894CF3BA2}"/>
    <dgm:cxn modelId="{0E199A85-290C-494E-9C1C-98D7CD2CB396}" type="presOf" srcId="{EC881950-99A7-4B60-AB6B-2C833DC005AB}" destId="{5D1E0E05-1B7E-4699-9978-0178B3FDBB5F}" srcOrd="0" destOrd="3" presId="urn:microsoft.com/office/officeart/2005/8/layout/pList2"/>
    <dgm:cxn modelId="{65A94588-8F27-4B2A-AA59-01B8B6E05343}" srcId="{3D37B775-D0D2-4C1C-8F52-240509A5E5BF}" destId="{6018FEF9-17C6-4402-88FB-A496C66CC9FA}" srcOrd="2" destOrd="0" parTransId="{A56DF2A6-63D2-4A09-802C-9B04BFE83B63}" sibTransId="{5183A3CB-7494-4F2A-A8FE-3F7929E2921A}"/>
    <dgm:cxn modelId="{69B7D98D-0DF6-4B92-B454-165A12E4B5FF}" srcId="{3D37B775-D0D2-4C1C-8F52-240509A5E5BF}" destId="{5DB47E85-5622-4705-B88A-AD9B1D74D24D}" srcOrd="1" destOrd="0" parTransId="{055FC428-55B4-4951-9157-FA81CB6B760D}" sibTransId="{32CAA50F-84E1-43F9-8B2D-EF384BDB6A51}"/>
    <dgm:cxn modelId="{9D570D90-F7C1-41FE-A889-00218796DD1F}" type="presOf" srcId="{BE794617-06F7-4642-AE05-496A51B8EDC2}" destId="{9F3C21DA-C64F-4756-8635-F03B6341EE98}" srcOrd="0" destOrd="2" presId="urn:microsoft.com/office/officeart/2005/8/layout/pList2"/>
    <dgm:cxn modelId="{39C86894-0DBC-4930-9127-1456E699B81E}" srcId="{BC1BF6DA-573E-4D9B-B6B6-5257AA8F9DEB}" destId="{04A03325-F285-4D28-8CEC-6A70E86356A1}" srcOrd="1" destOrd="0" parTransId="{19D49B91-163E-4AE6-8313-FAA24C40D5D9}" sibTransId="{4BAE710C-68FC-488D-8F00-5ABFD2A578CD}"/>
    <dgm:cxn modelId="{37123599-358B-43FF-BD6F-7E55826F17E1}" srcId="{6018FEF9-17C6-4402-88FB-A496C66CC9FA}" destId="{BBB7E4D8-6F1F-48E5-B415-D3FA6C597E16}" srcOrd="1" destOrd="0" parTransId="{ECDED7D5-D37C-4DFC-9229-539A5825854E}" sibTransId="{1001FF3A-4E9A-44E4-8CFF-3969C9964641}"/>
    <dgm:cxn modelId="{C04A07A0-F3D8-4A0D-8FC5-2C7A0D80727E}" type="presOf" srcId="{9A4C2C49-A5DA-4136-92A4-EABFFF15E5B6}" destId="{753347A0-4B6C-4201-9F21-ECAFDB725BC6}" srcOrd="0" destOrd="0" presId="urn:microsoft.com/office/officeart/2005/8/layout/pList2"/>
    <dgm:cxn modelId="{7F8081B3-2780-427E-8DFA-65BE54D0987F}" type="presOf" srcId="{66E3A0DE-D5C3-4DA4-A73C-4BC49EC3EB1D}" destId="{82828817-BD5D-405C-92DE-9977A9BB46F9}" srcOrd="0" destOrd="1" presId="urn:microsoft.com/office/officeart/2005/8/layout/pList2"/>
    <dgm:cxn modelId="{B5D952B5-2D02-4CC1-A2EB-766B0FE4D741}" type="presOf" srcId="{5183A3CB-7494-4F2A-A8FE-3F7929E2921A}" destId="{17F83427-D0FC-4367-AACC-2A806D4434E5}" srcOrd="0" destOrd="0" presId="urn:microsoft.com/office/officeart/2005/8/layout/pList2"/>
    <dgm:cxn modelId="{52BEA4BF-7D8F-48C2-BA60-BC0383D2915C}" type="presOf" srcId="{33C0E69C-4BB0-4231-AB7A-36ADB0B22B1C}" destId="{8CB89127-A762-4D7D-B2E8-D6F1E2C2DD1D}" srcOrd="0" destOrd="0" presId="urn:microsoft.com/office/officeart/2005/8/layout/pList2"/>
    <dgm:cxn modelId="{D01342C1-E66C-49E9-9DFB-811ED7A22DFC}" srcId="{E17ACE57-7BEA-4B43-AE7C-E8CBC529FF12}" destId="{EC0671B1-5E44-49E3-9E74-3E8408912D7F}" srcOrd="1" destOrd="0" parTransId="{4BCB8BA6-1638-4032-99AC-55B100728AD5}" sibTransId="{9846133F-2958-4DE1-BB87-A8B845DF6260}"/>
    <dgm:cxn modelId="{0F1725C2-6BE0-48BF-AD8F-D9DC2187FB8C}" type="presOf" srcId="{3D5F241A-A961-4F80-9C20-CD1C5A48616E}" destId="{25796C97-F3E6-4A7A-B214-E65E74410BBD}" srcOrd="0" destOrd="2" presId="urn:microsoft.com/office/officeart/2005/8/layout/pList2"/>
    <dgm:cxn modelId="{65FFB6C2-1F7A-449F-A8AE-BE2DF0DAD98E}" srcId="{3C25C9F6-6576-4C20-9A3B-B6120EEC10E6}" destId="{7397458E-74FF-4F7A-8B61-555FFFE16DEA}" srcOrd="1" destOrd="0" parTransId="{988261F4-22C2-41FB-A0A5-D60DF584CB83}" sibTransId="{E9C2EE66-22CC-43D4-95EC-00C943D427B4}"/>
    <dgm:cxn modelId="{E76B48C3-B879-4B3A-B2AD-53547A57CA64}" srcId="{6018FEF9-17C6-4402-88FB-A496C66CC9FA}" destId="{C4D2761D-2503-42E4-8D8A-68352C1D6ECA}" srcOrd="0" destOrd="0" parTransId="{128623BA-7EE9-4598-A155-B225B4ABAF39}" sibTransId="{1577EE70-03FD-4AD2-BE93-2BE9E191A3E0}"/>
    <dgm:cxn modelId="{A06307C9-40FB-4414-8D65-D7B4DB23F0E4}" srcId="{BC1BF6DA-573E-4D9B-B6B6-5257AA8F9DEB}" destId="{132E604D-8DE4-48FA-9305-F3A2B2A64EAD}" srcOrd="3" destOrd="0" parTransId="{E7C90FEE-1182-4353-85AA-EBA63439E6D9}" sibTransId="{4F513B59-DB99-4790-89BF-DAF7B4B2F3AC}"/>
    <dgm:cxn modelId="{3BB9C4CF-ABAF-46F6-8B48-272CDC550052}" type="presOf" srcId="{0F7C39A8-BD1B-416A-9423-C1D27A757126}" destId="{9F3C21DA-C64F-4756-8635-F03B6341EE98}" srcOrd="0" destOrd="1" presId="urn:microsoft.com/office/officeart/2005/8/layout/pList2"/>
    <dgm:cxn modelId="{21774BD4-DFF4-4F9D-8CD4-310815402CAB}" type="presOf" srcId="{17C3E6B7-11AB-4FBE-A436-D3F1FE27610B}" destId="{FF75EF90-CBD4-498F-A117-FD28C8D8B1BD}" srcOrd="0" destOrd="0" presId="urn:microsoft.com/office/officeart/2005/8/layout/pList2"/>
    <dgm:cxn modelId="{94FEACD5-60A8-40FA-8591-8AEB698E816F}" type="presOf" srcId="{3D37B775-D0D2-4C1C-8F52-240509A5E5BF}" destId="{281F83B6-5967-4442-8DDE-72B1975150B2}" srcOrd="0" destOrd="0" presId="urn:microsoft.com/office/officeart/2005/8/layout/pList2"/>
    <dgm:cxn modelId="{CC0A89D6-382B-4221-85E9-022E37069BCC}" srcId="{3D37B775-D0D2-4C1C-8F52-240509A5E5BF}" destId="{E17ACE57-7BEA-4B43-AE7C-E8CBC529FF12}" srcOrd="3" destOrd="0" parTransId="{2A68086D-C3C3-4AA2-B091-89E0046FEDFC}" sibTransId="{9A4C2C49-A5DA-4136-92A4-EABFFF15E5B6}"/>
    <dgm:cxn modelId="{0DE8B1D8-E552-4F66-9082-C0D3E9769429}" type="presOf" srcId="{BBB7E4D8-6F1F-48E5-B415-D3FA6C597E16}" destId="{14A80FA4-38AB-4AFC-A2AD-0D30D91ED946}" srcOrd="0" destOrd="2" presId="urn:microsoft.com/office/officeart/2005/8/layout/pList2"/>
    <dgm:cxn modelId="{2B7003DD-09C8-46D1-A6EE-8AA7FEB7986D}" type="presOf" srcId="{576394DD-40FE-45CA-B2C5-E0331E860D73}" destId="{6BAC88B1-85D8-41CB-BC66-B9186F8B8FBA}" srcOrd="0" destOrd="3" presId="urn:microsoft.com/office/officeart/2005/8/layout/pList2"/>
    <dgm:cxn modelId="{EBF31CDF-BEEB-49CD-BA3F-D28DFB83F2BA}" srcId="{3D37B775-D0D2-4C1C-8F52-240509A5E5BF}" destId="{56BB4A3A-7FAC-4AF2-9D88-6019C909D8AB}" srcOrd="6" destOrd="0" parTransId="{7005E8D9-4C71-4417-840F-80489F5461C0}" sibTransId="{C38DAA8A-73A4-458B-817F-50FC396ED0C2}"/>
    <dgm:cxn modelId="{CE96D7E0-CD28-4675-A5DB-8472D3123A0B}" srcId="{5DB47E85-5622-4705-B88A-AD9B1D74D24D}" destId="{3D5F241A-A961-4F80-9C20-CD1C5A48616E}" srcOrd="1" destOrd="0" parTransId="{77323943-2D67-444E-8CFE-C187A36C7E4B}" sibTransId="{61F1ABC7-7DE4-4BAF-AFA4-ECDB1415860A}"/>
    <dgm:cxn modelId="{905394E8-A3F6-40EA-8CDB-B5B8FF5B3004}" srcId="{3C25C9F6-6576-4C20-9A3B-B6120EEC10E6}" destId="{66E3A0DE-D5C3-4DA4-A73C-4BC49EC3EB1D}" srcOrd="0" destOrd="0" parTransId="{CA2E0892-DA9A-4A89-A0C3-8F092C33FEAE}" sibTransId="{2D979331-2055-4670-B9BF-9FE88F61CA7B}"/>
    <dgm:cxn modelId="{BA24B5F7-EB93-4CFE-B12B-508AEE119118}" srcId="{BC1BF6DA-573E-4D9B-B6B6-5257AA8F9DEB}" destId="{EC881950-99A7-4B60-AB6B-2C833DC005AB}" srcOrd="2" destOrd="0" parTransId="{7451E51C-6ACA-488C-92C8-97EB6188D9D9}" sibTransId="{CEE405F6-2309-49E4-BCEF-DF2F95314D59}"/>
    <dgm:cxn modelId="{1FB57BFB-0A5B-4620-9DBB-F0B09802E2A2}" type="presOf" srcId="{5B0E708E-EDA2-4D23-905F-478D9B07BA36}" destId="{5D1E0E05-1B7E-4699-9978-0178B3FDBB5F}" srcOrd="0" destOrd="1" presId="urn:microsoft.com/office/officeart/2005/8/layout/pList2"/>
    <dgm:cxn modelId="{5A7D3BBB-4A70-4DA4-B540-82C7131E724B}" type="presParOf" srcId="{281F83B6-5967-4442-8DDE-72B1975150B2}" destId="{AB6B2D07-095D-42EB-B033-95F8D15C7020}" srcOrd="0" destOrd="0" presId="urn:microsoft.com/office/officeart/2005/8/layout/pList2"/>
    <dgm:cxn modelId="{89ADB373-94BE-45B4-B9FC-533A19D7AA24}" type="presParOf" srcId="{281F83B6-5967-4442-8DDE-72B1975150B2}" destId="{C1C9E975-9343-47BE-B3C1-71AAABE35611}" srcOrd="1" destOrd="0" presId="urn:microsoft.com/office/officeart/2005/8/layout/pList2"/>
    <dgm:cxn modelId="{1E6C6392-DF55-4A53-9BB7-C08E669B761B}" type="presParOf" srcId="{C1C9E975-9343-47BE-B3C1-71AAABE35611}" destId="{F538E887-56E1-4AE5-911C-1664731C2480}" srcOrd="0" destOrd="0" presId="urn:microsoft.com/office/officeart/2005/8/layout/pList2"/>
    <dgm:cxn modelId="{9B86B7DD-CB55-49C4-8CFB-86D68947EC9F}" type="presParOf" srcId="{F538E887-56E1-4AE5-911C-1664731C2480}" destId="{6BAC88B1-85D8-41CB-BC66-B9186F8B8FBA}" srcOrd="0" destOrd="0" presId="urn:microsoft.com/office/officeart/2005/8/layout/pList2"/>
    <dgm:cxn modelId="{193D0C21-0B7A-45B2-970A-34B776C7F633}" type="presParOf" srcId="{F538E887-56E1-4AE5-911C-1664731C2480}" destId="{BE60FD24-DBF8-4496-8FD8-490E5A126DEB}" srcOrd="1" destOrd="0" presId="urn:microsoft.com/office/officeart/2005/8/layout/pList2"/>
    <dgm:cxn modelId="{9292D3E2-FBEA-4CD4-A616-FE8F093FB10E}" type="presParOf" srcId="{F538E887-56E1-4AE5-911C-1664731C2480}" destId="{4796AA75-F0E1-4A71-9A97-F7E8895C2751}" srcOrd="2" destOrd="0" presId="urn:microsoft.com/office/officeart/2005/8/layout/pList2"/>
    <dgm:cxn modelId="{C01EC772-BBDC-4962-AB32-4C6844031C77}" type="presParOf" srcId="{C1C9E975-9343-47BE-B3C1-71AAABE35611}" destId="{8CB89127-A762-4D7D-B2E8-D6F1E2C2DD1D}" srcOrd="1" destOrd="0" presId="urn:microsoft.com/office/officeart/2005/8/layout/pList2"/>
    <dgm:cxn modelId="{01748B8E-C52B-4D92-A804-5EE6FAAD6972}" type="presParOf" srcId="{C1C9E975-9343-47BE-B3C1-71AAABE35611}" destId="{6E2BAEF3-292B-4A78-AEE3-81F58AC0A04F}" srcOrd="2" destOrd="0" presId="urn:microsoft.com/office/officeart/2005/8/layout/pList2"/>
    <dgm:cxn modelId="{20F7BB89-CEE1-4948-93B5-F85B84B29778}" type="presParOf" srcId="{6E2BAEF3-292B-4A78-AEE3-81F58AC0A04F}" destId="{25796C97-F3E6-4A7A-B214-E65E74410BBD}" srcOrd="0" destOrd="0" presId="urn:microsoft.com/office/officeart/2005/8/layout/pList2"/>
    <dgm:cxn modelId="{41DB813C-E6AC-4449-9965-B219C1D97E76}" type="presParOf" srcId="{6E2BAEF3-292B-4A78-AEE3-81F58AC0A04F}" destId="{F147BD41-5BE1-4C92-82BB-8E18D53FEA39}" srcOrd="1" destOrd="0" presId="urn:microsoft.com/office/officeart/2005/8/layout/pList2"/>
    <dgm:cxn modelId="{BA64D672-94CB-4C0D-9921-5B800EC30C05}" type="presParOf" srcId="{6E2BAEF3-292B-4A78-AEE3-81F58AC0A04F}" destId="{3A680790-A60D-418B-8554-52615D8B1286}" srcOrd="2" destOrd="0" presId="urn:microsoft.com/office/officeart/2005/8/layout/pList2"/>
    <dgm:cxn modelId="{CFFDCEE2-070A-4F06-96EC-67C2A8ECC1A0}" type="presParOf" srcId="{C1C9E975-9343-47BE-B3C1-71AAABE35611}" destId="{DB743C21-7E0E-43F0-9A35-5FDAE9F98517}" srcOrd="3" destOrd="0" presId="urn:microsoft.com/office/officeart/2005/8/layout/pList2"/>
    <dgm:cxn modelId="{6D2E0E4C-832A-4C91-96FA-191865332BD6}" type="presParOf" srcId="{C1C9E975-9343-47BE-B3C1-71AAABE35611}" destId="{EF8EAD0C-C075-4117-BFBB-1E48B333287C}" srcOrd="4" destOrd="0" presId="urn:microsoft.com/office/officeart/2005/8/layout/pList2"/>
    <dgm:cxn modelId="{83051BB4-BC14-46A2-B5FF-977D7E42D0D5}" type="presParOf" srcId="{EF8EAD0C-C075-4117-BFBB-1E48B333287C}" destId="{14A80FA4-38AB-4AFC-A2AD-0D30D91ED946}" srcOrd="0" destOrd="0" presId="urn:microsoft.com/office/officeart/2005/8/layout/pList2"/>
    <dgm:cxn modelId="{C72C9D96-33E6-44DE-ACB7-686D415D45DD}" type="presParOf" srcId="{EF8EAD0C-C075-4117-BFBB-1E48B333287C}" destId="{457CE4E0-C9EF-4271-A316-C6B27F87F545}" srcOrd="1" destOrd="0" presId="urn:microsoft.com/office/officeart/2005/8/layout/pList2"/>
    <dgm:cxn modelId="{0B85FA92-52A9-42D1-86DC-20B6AD8BA6E0}" type="presParOf" srcId="{EF8EAD0C-C075-4117-BFBB-1E48B333287C}" destId="{5492CE19-AA98-4599-B77C-872842B298DD}" srcOrd="2" destOrd="0" presId="urn:microsoft.com/office/officeart/2005/8/layout/pList2"/>
    <dgm:cxn modelId="{BF4D4FC4-98ED-4F3D-99D7-327FD5E2D298}" type="presParOf" srcId="{C1C9E975-9343-47BE-B3C1-71AAABE35611}" destId="{17F83427-D0FC-4367-AACC-2A806D4434E5}" srcOrd="5" destOrd="0" presId="urn:microsoft.com/office/officeart/2005/8/layout/pList2"/>
    <dgm:cxn modelId="{BB33C945-9DFC-4CA5-9847-ADBB3DB64C1E}" type="presParOf" srcId="{C1C9E975-9343-47BE-B3C1-71AAABE35611}" destId="{230DB765-D0E9-4BA8-AE02-4B240508F019}" srcOrd="6" destOrd="0" presId="urn:microsoft.com/office/officeart/2005/8/layout/pList2"/>
    <dgm:cxn modelId="{BC2372CD-501B-4EEE-9965-6FA2EC4D5D5F}" type="presParOf" srcId="{230DB765-D0E9-4BA8-AE02-4B240508F019}" destId="{70DA3EC2-7ACF-43AA-B05A-52099DC678DF}" srcOrd="0" destOrd="0" presId="urn:microsoft.com/office/officeart/2005/8/layout/pList2"/>
    <dgm:cxn modelId="{C1CA6FC6-51C6-4C95-A01A-903ADF6E9E21}" type="presParOf" srcId="{230DB765-D0E9-4BA8-AE02-4B240508F019}" destId="{D9DDCCF9-CE48-420E-9ACB-8AB7E438C1E6}" srcOrd="1" destOrd="0" presId="urn:microsoft.com/office/officeart/2005/8/layout/pList2"/>
    <dgm:cxn modelId="{4266FE75-021B-41EA-BC6F-82A4502B56C9}" type="presParOf" srcId="{230DB765-D0E9-4BA8-AE02-4B240508F019}" destId="{5640AEB1-5E30-497C-97B6-6CB37FA0C99D}" srcOrd="2" destOrd="0" presId="urn:microsoft.com/office/officeart/2005/8/layout/pList2"/>
    <dgm:cxn modelId="{BC5EBEB9-0F47-4375-BA62-632CCCFB4452}" type="presParOf" srcId="{C1C9E975-9343-47BE-B3C1-71AAABE35611}" destId="{753347A0-4B6C-4201-9F21-ECAFDB725BC6}" srcOrd="7" destOrd="0" presId="urn:microsoft.com/office/officeart/2005/8/layout/pList2"/>
    <dgm:cxn modelId="{0FEA5C4B-08CC-4BD0-9A66-A7999C7B430F}" type="presParOf" srcId="{C1C9E975-9343-47BE-B3C1-71AAABE35611}" destId="{E215E935-8A8A-463A-82A9-B75F61A9421F}" srcOrd="8" destOrd="0" presId="urn:microsoft.com/office/officeart/2005/8/layout/pList2"/>
    <dgm:cxn modelId="{A7585EAA-CB1B-448B-9400-8F7F23E5F38C}" type="presParOf" srcId="{E215E935-8A8A-463A-82A9-B75F61A9421F}" destId="{5D1E0E05-1B7E-4699-9978-0178B3FDBB5F}" srcOrd="0" destOrd="0" presId="urn:microsoft.com/office/officeart/2005/8/layout/pList2"/>
    <dgm:cxn modelId="{89D1DDD8-F3EE-4F5C-87B9-8ACD0CE82D57}" type="presParOf" srcId="{E215E935-8A8A-463A-82A9-B75F61A9421F}" destId="{0F7B9924-DBD3-49B8-A6DE-FDC0668B8A13}" srcOrd="1" destOrd="0" presId="urn:microsoft.com/office/officeart/2005/8/layout/pList2"/>
    <dgm:cxn modelId="{2A264031-1FCE-498A-86D6-BE94116F40CC}" type="presParOf" srcId="{E215E935-8A8A-463A-82A9-B75F61A9421F}" destId="{231EC26B-02F3-4CFB-AF08-E9A5777E9F2F}" srcOrd="2" destOrd="0" presId="urn:microsoft.com/office/officeart/2005/8/layout/pList2"/>
    <dgm:cxn modelId="{BA0D3DF1-7E47-40C0-9835-6367D78D1420}" type="presParOf" srcId="{C1C9E975-9343-47BE-B3C1-71AAABE35611}" destId="{EE9998C9-C2CF-410D-9080-302A9E5BE95E}" srcOrd="9" destOrd="0" presId="urn:microsoft.com/office/officeart/2005/8/layout/pList2"/>
    <dgm:cxn modelId="{C3122BA0-D008-4FC6-BA76-9FB48D7AA9FD}" type="presParOf" srcId="{C1C9E975-9343-47BE-B3C1-71AAABE35611}" destId="{13C388D6-C95C-46B0-839A-8BC0E6C4FF6A}" srcOrd="10" destOrd="0" presId="urn:microsoft.com/office/officeart/2005/8/layout/pList2"/>
    <dgm:cxn modelId="{8F127731-5F38-4451-8D43-87FE08CF53E8}" type="presParOf" srcId="{13C388D6-C95C-46B0-839A-8BC0E6C4FF6A}" destId="{82828817-BD5D-405C-92DE-9977A9BB46F9}" srcOrd="0" destOrd="0" presId="urn:microsoft.com/office/officeart/2005/8/layout/pList2"/>
    <dgm:cxn modelId="{1655733E-8AD0-48D3-83BE-2F2B5499610F}" type="presParOf" srcId="{13C388D6-C95C-46B0-839A-8BC0E6C4FF6A}" destId="{57029F42-F31A-4504-8FD8-A8580DB1E814}" srcOrd="1" destOrd="0" presId="urn:microsoft.com/office/officeart/2005/8/layout/pList2"/>
    <dgm:cxn modelId="{BB73992F-624E-4263-9AC1-C28B087B29B9}" type="presParOf" srcId="{13C388D6-C95C-46B0-839A-8BC0E6C4FF6A}" destId="{233844F3-9BA1-46D2-AB16-1FC38C18E618}" srcOrd="2" destOrd="0" presId="urn:microsoft.com/office/officeart/2005/8/layout/pList2"/>
    <dgm:cxn modelId="{F221FF41-9D45-4867-81CB-4159834E4C6C}" type="presParOf" srcId="{C1C9E975-9343-47BE-B3C1-71AAABE35611}" destId="{FF75EF90-CBD4-498F-A117-FD28C8D8B1BD}" srcOrd="11" destOrd="0" presId="urn:microsoft.com/office/officeart/2005/8/layout/pList2"/>
    <dgm:cxn modelId="{A480ADDB-5315-48DA-BEBF-531AB1E4DE9F}" type="presParOf" srcId="{C1C9E975-9343-47BE-B3C1-71AAABE35611}" destId="{1CEC6ECF-F4C1-4039-8A0B-AF41A4DF2747}" srcOrd="12" destOrd="0" presId="urn:microsoft.com/office/officeart/2005/8/layout/pList2"/>
    <dgm:cxn modelId="{08271154-A171-4EF9-AC93-786075E8FB56}" type="presParOf" srcId="{1CEC6ECF-F4C1-4039-8A0B-AF41A4DF2747}" destId="{9F3C21DA-C64F-4756-8635-F03B6341EE98}" srcOrd="0" destOrd="0" presId="urn:microsoft.com/office/officeart/2005/8/layout/pList2"/>
    <dgm:cxn modelId="{8346D485-665B-4807-A092-CAFA172C4CE5}" type="presParOf" srcId="{1CEC6ECF-F4C1-4039-8A0B-AF41A4DF2747}" destId="{159486B1-683F-41D3-8ADA-FCA07C504933}" srcOrd="1" destOrd="0" presId="urn:microsoft.com/office/officeart/2005/8/layout/pList2"/>
    <dgm:cxn modelId="{65E8E61C-516F-401A-B402-FFA873CF9EA5}" type="presParOf" srcId="{1CEC6ECF-F4C1-4039-8A0B-AF41A4DF2747}" destId="{3A5C482F-B2B8-4E77-A6AC-5C5E5CB190B0}"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F20D28-14E6-4342-894B-BFBEAD1F62FE}" type="doc">
      <dgm:prSet loTypeId="urn:microsoft.com/office/officeart/2005/8/layout/architecture" loCatId="officeonline" qsTypeId="urn:microsoft.com/office/officeart/2005/8/quickstyle/simple1" qsCatId="simple" csTypeId="urn:microsoft.com/office/officeart/2005/8/colors/colorful1" csCatId="colorful" phldr="1"/>
      <dgm:spPr/>
    </dgm:pt>
    <dgm:pt modelId="{475F872D-30BA-46C9-AB67-DAE4570BD1D7}">
      <dgm:prSet phldrT="[Text]" custT="1"/>
      <dgm:spPr>
        <a:solidFill>
          <a:schemeClr val="accent1">
            <a:lumMod val="40000"/>
            <a:lumOff val="60000"/>
            <a:alpha val="50000"/>
          </a:schemeClr>
        </a:solidFill>
      </dgm:spPr>
      <dgm:t>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Requires a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steeper learning curve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complexities</a:t>
          </a:r>
        </a:p>
      </dgm:t>
    </dgm:pt>
    <dgm:pt modelId="{7DA0FC20-A626-4DFD-B62F-D00FCB115045}" type="parTrans" cxnId="{ADA14220-A48D-4D20-9587-A0C3C6A7234A}">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D2CC9E32-31DF-4D11-BA5F-D8D969F8617D}" type="sibTrans" cxnId="{ADA14220-A48D-4D20-9587-A0C3C6A7234A}">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6F5CF34E-EC11-421C-9621-B50C18F7D684}">
      <dgm:prSet phldrT="[Text]" custT="1"/>
      <dgm:spPr>
        <a:solidFill>
          <a:srgbClr val="3964B1">
            <a:alpha val="50000"/>
          </a:srgbClr>
        </a:solidFill>
      </dgm:spPr>
      <dgm:t>
        <a:bodyP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Data-dependent</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on high quality data</a:t>
          </a:r>
        </a:p>
      </dgm:t>
    </dgm:pt>
    <dgm:pt modelId="{C1312A55-FAC7-483F-A37B-AAFFDC959C88}" type="parTrans" cxnId="{1C0515F0-6B50-4C9A-A90D-7B117F06C083}">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4D728AA5-86C5-40C2-8491-0CC6AF3BDDF0}" type="sibTrans" cxnId="{1C0515F0-6B50-4C9A-A90D-7B117F06C083}">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FF3ACF0-4957-4842-9854-B1DD556C01B6}">
      <dgm:prSet phldrT="[Text]" custT="1"/>
      <dgm:spPr>
        <a:solidFill>
          <a:schemeClr val="bg2">
            <a:lumMod val="75000"/>
            <a:alpha val="50000"/>
          </a:schemeClr>
        </a:solidFill>
      </dgm:spPr>
      <dgm:t>
        <a:bodyP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Continuous </a:t>
          </a: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Adaptation and Innovation</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dgm:t>
    </dgm:pt>
    <dgm:pt modelId="{2A32707B-47B9-4195-896A-65A4A3BEC676}" type="parTrans" cxnId="{BA050D28-A797-487F-9AE6-7716E507221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2CEDFF65-C245-4FAC-8D08-7D5CB3202249}" type="sibTrans" cxnId="{BA050D28-A797-487F-9AE6-7716E507221C}">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00A4CA77-13F8-4A40-AC9D-FF2524B65DDB}">
      <dgm:prSet phldrT="[Text]" custT="1"/>
      <dgm:spPr>
        <a:solidFill>
          <a:schemeClr val="accent1">
            <a:lumMod val="60000"/>
            <a:lumOff val="40000"/>
            <a:alpha val="50000"/>
          </a:schemeClr>
        </a:solidFill>
      </dgm:spPr>
      <dgm:t>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a:t>
          </a:r>
          <a:r>
            <a:rPr lang="en-US" sz="1100" dirty="0">
              <a:solidFill>
                <a:schemeClr val="tx1"/>
              </a:solidFill>
              <a:latin typeface="Open Sans" panose="020B0606030504020204" pitchFamily="34" charset="0"/>
              <a:ea typeface="Open Sans" panose="020B0606030504020204" pitchFamily="34" charset="0"/>
              <a:cs typeface="Open Sans" panose="020B0606030504020204" pitchFamily="34" charset="0"/>
            </a:rPr>
            <a:t>nterdisciplinary</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Expertise</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Requirements</a:t>
          </a:r>
        </a:p>
      </dgm:t>
    </dgm:pt>
    <dgm:pt modelId="{62A5AD45-FD09-4B89-BED9-86011AD82A42}" type="parTrans" cxnId="{8D5DDFCB-3E36-4687-A59C-7453F8F4D877}">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E18D0507-5D3B-4BCA-95FA-0BFBEFAC973A}" type="sibTrans" cxnId="{8D5DDFCB-3E36-4687-A59C-7453F8F4D877}">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311E8A7B-A9BC-431C-9BC8-6F800E9D2445}">
      <dgm:prSet phldrT="[Text]" custT="1"/>
      <dgm:spPr>
        <a:solidFill>
          <a:srgbClr val="335A9F">
            <a:alpha val="50000"/>
          </a:srgbClr>
        </a:solidFill>
      </dgm:spPr>
      <dgm:t>
        <a:bodyP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Ethical</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a:t>
          </a:r>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Regulatory</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 Considerations</a:t>
          </a:r>
        </a:p>
      </dgm:t>
    </dgm:pt>
    <dgm:pt modelId="{57C3DCEC-853D-4299-8A68-1C7AD6FAAECE}" type="parTrans" cxnId="{2ED56A35-6453-4599-8E85-41A6DE0B02B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86A3BF1D-D774-41DA-9E2D-8A31DCECC02E}" type="sibTrans" cxnId="{2ED56A35-6453-4599-8E85-41A6DE0B02BE}">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3A2997BA-E776-4C5A-8FD1-8486F43308F3}">
      <dgm:prSet phldrT="[Text]" custT="1"/>
      <dgm:spPr>
        <a:solidFill>
          <a:schemeClr val="bg1">
            <a:lumMod val="75000"/>
            <a:alpha val="50000"/>
          </a:schemeClr>
        </a:solidFill>
      </dgm:spPr>
      <dgm:t>
        <a:bodyPr/>
        <a:lstStyle/>
        <a:p>
          <a:r>
            <a:rPr lang="en-US" sz="1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Long-term </a:t>
          </a: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flexibility</a:t>
          </a:r>
        </a:p>
      </dgm:t>
    </dgm:pt>
    <dgm:pt modelId="{7F3E4E9A-CDA1-411D-A718-025142FB3157}" type="parTrans" cxnId="{69B9E955-537D-4C70-8759-44B22E9F2506}">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A54BB611-8CA2-4D90-966E-93223191B17C}" type="sibTrans" cxnId="{69B9E955-537D-4C70-8759-44B22E9F2506}">
      <dgm:prSet/>
      <dgm:spPr/>
      <dgm:t>
        <a:bodyPr/>
        <a:lstStyle/>
        <a:p>
          <a:endParaRPr lang="en-US" sz="2000">
            <a:latin typeface="Open Sans" panose="020B0606030504020204" pitchFamily="34" charset="0"/>
            <a:ea typeface="Open Sans" panose="020B0606030504020204" pitchFamily="34" charset="0"/>
            <a:cs typeface="Open Sans" panose="020B0606030504020204" pitchFamily="34" charset="0"/>
          </a:endParaRPr>
        </a:p>
      </dgm:t>
    </dgm:pt>
    <dgm:pt modelId="{6E871542-DA1F-49B4-BDC2-D6E964C8418A}" type="pres">
      <dgm:prSet presAssocID="{F7F20D28-14E6-4342-894B-BFBEAD1F62FE}" presName="Name0" presStyleCnt="0">
        <dgm:presLayoutVars>
          <dgm:chPref val="1"/>
          <dgm:dir/>
          <dgm:animOne val="branch"/>
          <dgm:animLvl val="lvl"/>
          <dgm:resizeHandles/>
        </dgm:presLayoutVars>
      </dgm:prSet>
      <dgm:spPr/>
    </dgm:pt>
    <dgm:pt modelId="{D31803C6-9E1C-4FA2-BD9F-098CE8D1C0D4}" type="pres">
      <dgm:prSet presAssocID="{475F872D-30BA-46C9-AB67-DAE4570BD1D7}" presName="vertOne" presStyleCnt="0"/>
      <dgm:spPr/>
    </dgm:pt>
    <dgm:pt modelId="{C71B0D85-B01D-4D50-9366-4D712778CD97}" type="pres">
      <dgm:prSet presAssocID="{475F872D-30BA-46C9-AB67-DAE4570BD1D7}" presName="txOne" presStyleLbl="node0" presStyleIdx="0" presStyleCnt="6" custScaleX="68844">
        <dgm:presLayoutVars>
          <dgm:chPref val="3"/>
        </dgm:presLayoutVars>
      </dgm:prSet>
      <dgm:spPr/>
    </dgm:pt>
    <dgm:pt modelId="{BB5AE5F9-ADA1-4A06-824A-6F9415299789}" type="pres">
      <dgm:prSet presAssocID="{475F872D-30BA-46C9-AB67-DAE4570BD1D7}" presName="horzOne" presStyleCnt="0"/>
      <dgm:spPr/>
    </dgm:pt>
    <dgm:pt modelId="{65567C6B-1B65-4748-9B33-5854139B4E72}" type="pres">
      <dgm:prSet presAssocID="{D2CC9E32-31DF-4D11-BA5F-D8D969F8617D}" presName="sibSpaceOne" presStyleCnt="0"/>
      <dgm:spPr/>
    </dgm:pt>
    <dgm:pt modelId="{46BF62CD-68E7-4D65-A30B-46EA48D848EC}" type="pres">
      <dgm:prSet presAssocID="{6F5CF34E-EC11-421C-9621-B50C18F7D684}" presName="vertOne" presStyleCnt="0"/>
      <dgm:spPr/>
    </dgm:pt>
    <dgm:pt modelId="{1468F903-4CA8-42B3-9AAE-AD9948F5E7E2}" type="pres">
      <dgm:prSet presAssocID="{6F5CF34E-EC11-421C-9621-B50C18F7D684}" presName="txOne" presStyleLbl="node0" presStyleIdx="1" presStyleCnt="6" custScaleX="68844" custLinFactNeighborX="-14392" custLinFactNeighborY="1001">
        <dgm:presLayoutVars>
          <dgm:chPref val="3"/>
        </dgm:presLayoutVars>
      </dgm:prSet>
      <dgm:spPr/>
    </dgm:pt>
    <dgm:pt modelId="{739DF989-AEED-4E63-A867-0C5629236196}" type="pres">
      <dgm:prSet presAssocID="{6F5CF34E-EC11-421C-9621-B50C18F7D684}" presName="horzOne" presStyleCnt="0"/>
      <dgm:spPr/>
    </dgm:pt>
    <dgm:pt modelId="{BD49954B-7AC2-4891-8CDD-AF9E4F76C043}" type="pres">
      <dgm:prSet presAssocID="{4D728AA5-86C5-40C2-8491-0CC6AF3BDDF0}" presName="sibSpaceOne" presStyleCnt="0"/>
      <dgm:spPr/>
    </dgm:pt>
    <dgm:pt modelId="{3C1F119C-5221-454A-9D8C-AF4453F0A1C2}" type="pres">
      <dgm:prSet presAssocID="{2FF3ACF0-4957-4842-9854-B1DD556C01B6}" presName="vertOne" presStyleCnt="0"/>
      <dgm:spPr/>
    </dgm:pt>
    <dgm:pt modelId="{26746FA6-FCFE-44D3-BF35-3E20729AF5D2}" type="pres">
      <dgm:prSet presAssocID="{2FF3ACF0-4957-4842-9854-B1DD556C01B6}" presName="txOne" presStyleLbl="node0" presStyleIdx="2" presStyleCnt="6" custScaleX="68844" custLinFactNeighborX="-29066" custLinFactNeighborY="1576">
        <dgm:presLayoutVars>
          <dgm:chPref val="3"/>
        </dgm:presLayoutVars>
      </dgm:prSet>
      <dgm:spPr/>
    </dgm:pt>
    <dgm:pt modelId="{C9946245-208E-4BD0-8851-A54B23B21C95}" type="pres">
      <dgm:prSet presAssocID="{2FF3ACF0-4957-4842-9854-B1DD556C01B6}" presName="horzOne" presStyleCnt="0"/>
      <dgm:spPr/>
    </dgm:pt>
    <dgm:pt modelId="{51EEE18D-D034-441D-BDFA-28E51081C724}" type="pres">
      <dgm:prSet presAssocID="{2CEDFF65-C245-4FAC-8D08-7D5CB3202249}" presName="sibSpaceOne" presStyleCnt="0"/>
      <dgm:spPr/>
    </dgm:pt>
    <dgm:pt modelId="{3F08892C-9BF0-4F24-8804-53CD58C4F6E3}" type="pres">
      <dgm:prSet presAssocID="{00A4CA77-13F8-4A40-AC9D-FF2524B65DDB}" presName="vertOne" presStyleCnt="0"/>
      <dgm:spPr/>
    </dgm:pt>
    <dgm:pt modelId="{6EFE672C-E7CC-4A78-9175-765F85D237B3}" type="pres">
      <dgm:prSet presAssocID="{00A4CA77-13F8-4A40-AC9D-FF2524B65DDB}" presName="txOne" presStyleLbl="node0" presStyleIdx="3" presStyleCnt="6" custScaleX="68844" custLinFactNeighborX="-42822" custLinFactNeighborY="-1644">
        <dgm:presLayoutVars>
          <dgm:chPref val="3"/>
        </dgm:presLayoutVars>
      </dgm:prSet>
      <dgm:spPr/>
    </dgm:pt>
    <dgm:pt modelId="{2F766B1E-658D-40C5-A99F-B21734C52D06}" type="pres">
      <dgm:prSet presAssocID="{00A4CA77-13F8-4A40-AC9D-FF2524B65DDB}" presName="horzOne" presStyleCnt="0"/>
      <dgm:spPr/>
    </dgm:pt>
    <dgm:pt modelId="{CCFD49C9-124D-427E-8005-27B44B07EEA6}" type="pres">
      <dgm:prSet presAssocID="{E18D0507-5D3B-4BCA-95FA-0BFBEFAC973A}" presName="sibSpaceOne" presStyleCnt="0"/>
      <dgm:spPr/>
    </dgm:pt>
    <dgm:pt modelId="{A98F32FC-07CA-4683-9F27-23CDA1A2ABA7}" type="pres">
      <dgm:prSet presAssocID="{311E8A7B-A9BC-431C-9BC8-6F800E9D2445}" presName="vertOne" presStyleCnt="0"/>
      <dgm:spPr/>
    </dgm:pt>
    <dgm:pt modelId="{BE9762C1-AE1D-4E44-A18D-23A11ED9A68E}" type="pres">
      <dgm:prSet presAssocID="{311E8A7B-A9BC-431C-9BC8-6F800E9D2445}" presName="txOne" presStyleLbl="node0" presStyleIdx="4" presStyleCnt="6" custScaleX="68844" custLinFactNeighborX="-57848" custLinFactNeighborY="3332">
        <dgm:presLayoutVars>
          <dgm:chPref val="3"/>
        </dgm:presLayoutVars>
      </dgm:prSet>
      <dgm:spPr/>
    </dgm:pt>
    <dgm:pt modelId="{87E70FD3-663C-439E-AC44-EE4C121E519C}" type="pres">
      <dgm:prSet presAssocID="{311E8A7B-A9BC-431C-9BC8-6F800E9D2445}" presName="horzOne" presStyleCnt="0"/>
      <dgm:spPr/>
    </dgm:pt>
    <dgm:pt modelId="{825FDA08-FEF9-45E4-B80A-EE5099DCFB49}" type="pres">
      <dgm:prSet presAssocID="{86A3BF1D-D774-41DA-9E2D-8A31DCECC02E}" presName="sibSpaceOne" presStyleCnt="0"/>
      <dgm:spPr/>
    </dgm:pt>
    <dgm:pt modelId="{34FC838B-0203-408C-B236-729B8ACD48C9}" type="pres">
      <dgm:prSet presAssocID="{3A2997BA-E776-4C5A-8FD1-8486F43308F3}" presName="vertOne" presStyleCnt="0"/>
      <dgm:spPr/>
    </dgm:pt>
    <dgm:pt modelId="{9DB434E3-9EBA-4D20-B378-A446C6BE12F8}" type="pres">
      <dgm:prSet presAssocID="{3A2997BA-E776-4C5A-8FD1-8486F43308F3}" presName="txOne" presStyleLbl="node0" presStyleIdx="5" presStyleCnt="6" custScaleX="68844" custLinFactNeighborX="-70704" custLinFactNeighborY="-7524">
        <dgm:presLayoutVars>
          <dgm:chPref val="3"/>
        </dgm:presLayoutVars>
      </dgm:prSet>
      <dgm:spPr/>
    </dgm:pt>
    <dgm:pt modelId="{43F8A8E2-56EA-4497-A1EF-AD64CB79CB90}" type="pres">
      <dgm:prSet presAssocID="{3A2997BA-E776-4C5A-8FD1-8486F43308F3}" presName="horzOne" presStyleCnt="0"/>
      <dgm:spPr/>
    </dgm:pt>
  </dgm:ptLst>
  <dgm:cxnLst>
    <dgm:cxn modelId="{ADA14220-A48D-4D20-9587-A0C3C6A7234A}" srcId="{F7F20D28-14E6-4342-894B-BFBEAD1F62FE}" destId="{475F872D-30BA-46C9-AB67-DAE4570BD1D7}" srcOrd="0" destOrd="0" parTransId="{7DA0FC20-A626-4DFD-B62F-D00FCB115045}" sibTransId="{D2CC9E32-31DF-4D11-BA5F-D8D969F8617D}"/>
    <dgm:cxn modelId="{BA050D28-A797-487F-9AE6-7716E507221C}" srcId="{F7F20D28-14E6-4342-894B-BFBEAD1F62FE}" destId="{2FF3ACF0-4957-4842-9854-B1DD556C01B6}" srcOrd="2" destOrd="0" parTransId="{2A32707B-47B9-4195-896A-65A4A3BEC676}" sibTransId="{2CEDFF65-C245-4FAC-8D08-7D5CB3202249}"/>
    <dgm:cxn modelId="{2ED56A35-6453-4599-8E85-41A6DE0B02BE}" srcId="{F7F20D28-14E6-4342-894B-BFBEAD1F62FE}" destId="{311E8A7B-A9BC-431C-9BC8-6F800E9D2445}" srcOrd="4" destOrd="0" parTransId="{57C3DCEC-853D-4299-8A68-1C7AD6FAAECE}" sibTransId="{86A3BF1D-D774-41DA-9E2D-8A31DCECC02E}"/>
    <dgm:cxn modelId="{6FAF323B-1303-45E2-BE44-9749AE5EA88F}" type="presOf" srcId="{3A2997BA-E776-4C5A-8FD1-8486F43308F3}" destId="{9DB434E3-9EBA-4D20-B378-A446C6BE12F8}" srcOrd="0" destOrd="0" presId="urn:microsoft.com/office/officeart/2005/8/layout/architecture"/>
    <dgm:cxn modelId="{23C2033C-15F9-4CE3-9E21-C7DAA7897E3F}" type="presOf" srcId="{475F872D-30BA-46C9-AB67-DAE4570BD1D7}" destId="{C71B0D85-B01D-4D50-9366-4D712778CD97}" srcOrd="0" destOrd="0" presId="urn:microsoft.com/office/officeart/2005/8/layout/architecture"/>
    <dgm:cxn modelId="{132B5D3E-8E8B-4E24-9B80-8E6ACE81726F}" type="presOf" srcId="{311E8A7B-A9BC-431C-9BC8-6F800E9D2445}" destId="{BE9762C1-AE1D-4E44-A18D-23A11ED9A68E}" srcOrd="0" destOrd="0" presId="urn:microsoft.com/office/officeart/2005/8/layout/architecture"/>
    <dgm:cxn modelId="{4E755360-AC58-498E-89CE-3601B4AD70F3}" type="presOf" srcId="{00A4CA77-13F8-4A40-AC9D-FF2524B65DDB}" destId="{6EFE672C-E7CC-4A78-9175-765F85D237B3}" srcOrd="0" destOrd="0" presId="urn:microsoft.com/office/officeart/2005/8/layout/architecture"/>
    <dgm:cxn modelId="{CBB7C955-6DF6-491A-96E9-A1016D23F8D3}" type="presOf" srcId="{2FF3ACF0-4957-4842-9854-B1DD556C01B6}" destId="{26746FA6-FCFE-44D3-BF35-3E20729AF5D2}" srcOrd="0" destOrd="0" presId="urn:microsoft.com/office/officeart/2005/8/layout/architecture"/>
    <dgm:cxn modelId="{69B9E955-537D-4C70-8759-44B22E9F2506}" srcId="{F7F20D28-14E6-4342-894B-BFBEAD1F62FE}" destId="{3A2997BA-E776-4C5A-8FD1-8486F43308F3}" srcOrd="5" destOrd="0" parTransId="{7F3E4E9A-CDA1-411D-A718-025142FB3157}" sibTransId="{A54BB611-8CA2-4D90-966E-93223191B17C}"/>
    <dgm:cxn modelId="{8D5DDFCB-3E36-4687-A59C-7453F8F4D877}" srcId="{F7F20D28-14E6-4342-894B-BFBEAD1F62FE}" destId="{00A4CA77-13F8-4A40-AC9D-FF2524B65DDB}" srcOrd="3" destOrd="0" parTransId="{62A5AD45-FD09-4B89-BED9-86011AD82A42}" sibTransId="{E18D0507-5D3B-4BCA-95FA-0BFBEFAC973A}"/>
    <dgm:cxn modelId="{1C0515F0-6B50-4C9A-A90D-7B117F06C083}" srcId="{F7F20D28-14E6-4342-894B-BFBEAD1F62FE}" destId="{6F5CF34E-EC11-421C-9621-B50C18F7D684}" srcOrd="1" destOrd="0" parTransId="{C1312A55-FAC7-483F-A37B-AAFFDC959C88}" sibTransId="{4D728AA5-86C5-40C2-8491-0CC6AF3BDDF0}"/>
    <dgm:cxn modelId="{753AAAF4-0517-4814-9AC7-25FD59018CA6}" type="presOf" srcId="{F7F20D28-14E6-4342-894B-BFBEAD1F62FE}" destId="{6E871542-DA1F-49B4-BDC2-D6E964C8418A}" srcOrd="0" destOrd="0" presId="urn:microsoft.com/office/officeart/2005/8/layout/architecture"/>
    <dgm:cxn modelId="{69ADADFC-8740-4921-84B3-CB7F04BB1C1D}" type="presOf" srcId="{6F5CF34E-EC11-421C-9621-B50C18F7D684}" destId="{1468F903-4CA8-42B3-9AAE-AD9948F5E7E2}" srcOrd="0" destOrd="0" presId="urn:microsoft.com/office/officeart/2005/8/layout/architecture"/>
    <dgm:cxn modelId="{D99F7F51-095D-472C-99BF-646BF0B82B9F}" type="presParOf" srcId="{6E871542-DA1F-49B4-BDC2-D6E964C8418A}" destId="{D31803C6-9E1C-4FA2-BD9F-098CE8D1C0D4}" srcOrd="0" destOrd="0" presId="urn:microsoft.com/office/officeart/2005/8/layout/architecture"/>
    <dgm:cxn modelId="{0093A3E1-B254-450C-B419-BD381D7EC32F}" type="presParOf" srcId="{D31803C6-9E1C-4FA2-BD9F-098CE8D1C0D4}" destId="{C71B0D85-B01D-4D50-9366-4D712778CD97}" srcOrd="0" destOrd="0" presId="urn:microsoft.com/office/officeart/2005/8/layout/architecture"/>
    <dgm:cxn modelId="{2E76B74F-31FF-4929-9B66-878E09D17650}" type="presParOf" srcId="{D31803C6-9E1C-4FA2-BD9F-098CE8D1C0D4}" destId="{BB5AE5F9-ADA1-4A06-824A-6F9415299789}" srcOrd="1" destOrd="0" presId="urn:microsoft.com/office/officeart/2005/8/layout/architecture"/>
    <dgm:cxn modelId="{318327F3-5BFF-4AD3-8874-7CCEF1374DDD}" type="presParOf" srcId="{6E871542-DA1F-49B4-BDC2-D6E964C8418A}" destId="{65567C6B-1B65-4748-9B33-5854139B4E72}" srcOrd="1" destOrd="0" presId="urn:microsoft.com/office/officeart/2005/8/layout/architecture"/>
    <dgm:cxn modelId="{672B576F-B448-4C58-9367-E2A0BA425134}" type="presParOf" srcId="{6E871542-DA1F-49B4-BDC2-D6E964C8418A}" destId="{46BF62CD-68E7-4D65-A30B-46EA48D848EC}" srcOrd="2" destOrd="0" presId="urn:microsoft.com/office/officeart/2005/8/layout/architecture"/>
    <dgm:cxn modelId="{1AC36B7E-2136-47F4-975C-5F2954A870FF}" type="presParOf" srcId="{46BF62CD-68E7-4D65-A30B-46EA48D848EC}" destId="{1468F903-4CA8-42B3-9AAE-AD9948F5E7E2}" srcOrd="0" destOrd="0" presId="urn:microsoft.com/office/officeart/2005/8/layout/architecture"/>
    <dgm:cxn modelId="{32A6CE17-A92F-4556-85C7-689AF40BDEA6}" type="presParOf" srcId="{46BF62CD-68E7-4D65-A30B-46EA48D848EC}" destId="{739DF989-AEED-4E63-A867-0C5629236196}" srcOrd="1" destOrd="0" presId="urn:microsoft.com/office/officeart/2005/8/layout/architecture"/>
    <dgm:cxn modelId="{80625363-4295-44D3-AE50-2FA3F68B849E}" type="presParOf" srcId="{6E871542-DA1F-49B4-BDC2-D6E964C8418A}" destId="{BD49954B-7AC2-4891-8CDD-AF9E4F76C043}" srcOrd="3" destOrd="0" presId="urn:microsoft.com/office/officeart/2005/8/layout/architecture"/>
    <dgm:cxn modelId="{2E61F82F-9992-473B-9289-66647BFEA74B}" type="presParOf" srcId="{6E871542-DA1F-49B4-BDC2-D6E964C8418A}" destId="{3C1F119C-5221-454A-9D8C-AF4453F0A1C2}" srcOrd="4" destOrd="0" presId="urn:microsoft.com/office/officeart/2005/8/layout/architecture"/>
    <dgm:cxn modelId="{43C76E89-CF43-4F78-AC59-4CE7DA554A18}" type="presParOf" srcId="{3C1F119C-5221-454A-9D8C-AF4453F0A1C2}" destId="{26746FA6-FCFE-44D3-BF35-3E20729AF5D2}" srcOrd="0" destOrd="0" presId="urn:microsoft.com/office/officeart/2005/8/layout/architecture"/>
    <dgm:cxn modelId="{71A9CFDD-3A20-4B68-BE71-F7CAC4B22863}" type="presParOf" srcId="{3C1F119C-5221-454A-9D8C-AF4453F0A1C2}" destId="{C9946245-208E-4BD0-8851-A54B23B21C95}" srcOrd="1" destOrd="0" presId="urn:microsoft.com/office/officeart/2005/8/layout/architecture"/>
    <dgm:cxn modelId="{AB78021F-AB0A-4226-AF10-8646658C7FD9}" type="presParOf" srcId="{6E871542-DA1F-49B4-BDC2-D6E964C8418A}" destId="{51EEE18D-D034-441D-BDFA-28E51081C724}" srcOrd="5" destOrd="0" presId="urn:microsoft.com/office/officeart/2005/8/layout/architecture"/>
    <dgm:cxn modelId="{4780A577-851B-4F12-9FDC-D8A5C530F204}" type="presParOf" srcId="{6E871542-DA1F-49B4-BDC2-D6E964C8418A}" destId="{3F08892C-9BF0-4F24-8804-53CD58C4F6E3}" srcOrd="6" destOrd="0" presId="urn:microsoft.com/office/officeart/2005/8/layout/architecture"/>
    <dgm:cxn modelId="{6549DF7F-66F2-441C-A41C-030D8B864DB1}" type="presParOf" srcId="{3F08892C-9BF0-4F24-8804-53CD58C4F6E3}" destId="{6EFE672C-E7CC-4A78-9175-765F85D237B3}" srcOrd="0" destOrd="0" presId="urn:microsoft.com/office/officeart/2005/8/layout/architecture"/>
    <dgm:cxn modelId="{DC59BE02-C7E3-4C16-91B0-113FA1F8CEDA}" type="presParOf" srcId="{3F08892C-9BF0-4F24-8804-53CD58C4F6E3}" destId="{2F766B1E-658D-40C5-A99F-B21734C52D06}" srcOrd="1" destOrd="0" presId="urn:microsoft.com/office/officeart/2005/8/layout/architecture"/>
    <dgm:cxn modelId="{AB8C0F57-65BE-4983-B8B5-6D4DC8086DCE}" type="presParOf" srcId="{6E871542-DA1F-49B4-BDC2-D6E964C8418A}" destId="{CCFD49C9-124D-427E-8005-27B44B07EEA6}" srcOrd="7" destOrd="0" presId="urn:microsoft.com/office/officeart/2005/8/layout/architecture"/>
    <dgm:cxn modelId="{68BAE58D-0331-487B-BF2B-47A19E314994}" type="presParOf" srcId="{6E871542-DA1F-49B4-BDC2-D6E964C8418A}" destId="{A98F32FC-07CA-4683-9F27-23CDA1A2ABA7}" srcOrd="8" destOrd="0" presId="urn:microsoft.com/office/officeart/2005/8/layout/architecture"/>
    <dgm:cxn modelId="{915F6B46-308A-44DC-ACA6-06F66DE0B580}" type="presParOf" srcId="{A98F32FC-07CA-4683-9F27-23CDA1A2ABA7}" destId="{BE9762C1-AE1D-4E44-A18D-23A11ED9A68E}" srcOrd="0" destOrd="0" presId="urn:microsoft.com/office/officeart/2005/8/layout/architecture"/>
    <dgm:cxn modelId="{2BF6A8A1-0B8A-4630-B05E-46BC5AACED2C}" type="presParOf" srcId="{A98F32FC-07CA-4683-9F27-23CDA1A2ABA7}" destId="{87E70FD3-663C-439E-AC44-EE4C121E519C}" srcOrd="1" destOrd="0" presId="urn:microsoft.com/office/officeart/2005/8/layout/architecture"/>
    <dgm:cxn modelId="{5DA13165-8BA0-44CD-ADEF-8BB14E342EFA}" type="presParOf" srcId="{6E871542-DA1F-49B4-BDC2-D6E964C8418A}" destId="{825FDA08-FEF9-45E4-B80A-EE5099DCFB49}" srcOrd="9" destOrd="0" presId="urn:microsoft.com/office/officeart/2005/8/layout/architecture"/>
    <dgm:cxn modelId="{520D2F08-2E60-4E12-AF26-BA6484C0A585}" type="presParOf" srcId="{6E871542-DA1F-49B4-BDC2-D6E964C8418A}" destId="{34FC838B-0203-408C-B236-729B8ACD48C9}" srcOrd="10" destOrd="0" presId="urn:microsoft.com/office/officeart/2005/8/layout/architecture"/>
    <dgm:cxn modelId="{7F9531C8-676E-407F-A04A-68AF5C15FD18}" type="presParOf" srcId="{34FC838B-0203-408C-B236-729B8ACD48C9}" destId="{9DB434E3-9EBA-4D20-B378-A446C6BE12F8}" srcOrd="0" destOrd="0" presId="urn:microsoft.com/office/officeart/2005/8/layout/architecture"/>
    <dgm:cxn modelId="{274AEFBE-F769-4BD9-B4E6-0DFA7C8C1254}" type="presParOf" srcId="{34FC838B-0203-408C-B236-729B8ACD48C9}" destId="{43F8A8E2-56EA-4497-A1EF-AD64CB79CB90}"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D73B0F-7BC3-4CA5-8C05-84FBE4DE0A65}" type="doc">
      <dgm:prSet loTypeId="urn:microsoft.com/office/officeart/2005/8/layout/chevron1" loCatId="process" qsTypeId="urn:microsoft.com/office/officeart/2005/8/quickstyle/simple1" qsCatId="simple" csTypeId="urn:microsoft.com/office/officeart/2005/8/colors/accent1_2" csCatId="accent1" phldr="1"/>
      <dgm:spPr/>
    </dgm:pt>
    <dgm:pt modelId="{21FE37C4-9ABA-4F08-A861-87584B69C428}">
      <dgm:prSet phldrT="[Text]" custT="1"/>
      <dgm:spPr>
        <a:solidFill>
          <a:srgbClr val="9E3737"/>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Challenges</a:t>
          </a:r>
        </a:p>
      </dgm:t>
    </dgm:pt>
    <dgm:pt modelId="{987CFF7F-E965-466B-A24B-78ED75D56908}" type="parTrans" cxnId="{EC76068C-6F1B-4CD4-A52C-C3DB3AF13A53}">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509E1F0C-FE3D-456E-A7F0-43509F785C9B}" type="sibTrans" cxnId="{EC76068C-6F1B-4CD4-A52C-C3DB3AF13A53}">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8B9F70BA-10BF-450A-B05B-4518CC108869}">
      <dgm:prSet phldrT="[Text]" custT="1"/>
      <dgm:spPr>
        <a:solidFill>
          <a:srgbClr val="1B597B"/>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Potential AI Solutions</a:t>
          </a:r>
        </a:p>
      </dgm:t>
    </dgm:pt>
    <dgm:pt modelId="{F4337C46-36DB-4B31-AC60-7DCC58305EB8}" type="parTrans" cxnId="{B68D5398-AB0B-4DBE-B73D-BE9F42C49882}">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DAC80224-4B41-43B1-B7B4-A8BA27C73A0F}" type="sibTrans" cxnId="{B68D5398-AB0B-4DBE-B73D-BE9F42C49882}">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537D7D7B-95AD-4BDA-9358-C1C2C01D3D02}">
      <dgm:prSet phldrT="[Text]" custT="1"/>
      <dgm:spPr>
        <a:solidFill>
          <a:srgbClr val="5CA06C"/>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Outputs After AI Integration</a:t>
          </a:r>
        </a:p>
      </dgm:t>
    </dgm:pt>
    <dgm:pt modelId="{D60973D5-06ED-4450-B7FB-FFC940DA0A11}" type="parTrans" cxnId="{8656D74D-96A3-40B7-A654-E511C3D71017}">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E2F209D3-E9AD-49D1-9873-B92185A77D80}" type="sibTrans" cxnId="{8656D74D-96A3-40B7-A654-E511C3D71017}">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A1855DCF-9AD6-459A-9F02-704552CB7B4A}" type="pres">
      <dgm:prSet presAssocID="{A8D73B0F-7BC3-4CA5-8C05-84FBE4DE0A65}" presName="Name0" presStyleCnt="0">
        <dgm:presLayoutVars>
          <dgm:dir/>
          <dgm:animLvl val="lvl"/>
          <dgm:resizeHandles val="exact"/>
        </dgm:presLayoutVars>
      </dgm:prSet>
      <dgm:spPr/>
    </dgm:pt>
    <dgm:pt modelId="{3AACC0A3-F345-47F0-9C19-F521961C4096}" type="pres">
      <dgm:prSet presAssocID="{21FE37C4-9ABA-4F08-A861-87584B69C428}" presName="parTxOnly" presStyleLbl="node1" presStyleIdx="0" presStyleCnt="3" custScaleY="65010">
        <dgm:presLayoutVars>
          <dgm:chMax val="0"/>
          <dgm:chPref val="0"/>
          <dgm:bulletEnabled val="1"/>
        </dgm:presLayoutVars>
      </dgm:prSet>
      <dgm:spPr/>
    </dgm:pt>
    <dgm:pt modelId="{AA27DD74-B580-498A-94E4-76B3571AE0B6}" type="pres">
      <dgm:prSet presAssocID="{509E1F0C-FE3D-456E-A7F0-43509F785C9B}" presName="parTxOnlySpace" presStyleCnt="0"/>
      <dgm:spPr/>
    </dgm:pt>
    <dgm:pt modelId="{CDC3E718-EB7E-4E81-8C2A-693B964B975C}" type="pres">
      <dgm:prSet presAssocID="{8B9F70BA-10BF-450A-B05B-4518CC108869}" presName="parTxOnly" presStyleLbl="node1" presStyleIdx="1" presStyleCnt="3" custScaleY="65010">
        <dgm:presLayoutVars>
          <dgm:chMax val="0"/>
          <dgm:chPref val="0"/>
          <dgm:bulletEnabled val="1"/>
        </dgm:presLayoutVars>
      </dgm:prSet>
      <dgm:spPr/>
    </dgm:pt>
    <dgm:pt modelId="{7F3704CF-0A7E-4E23-8199-EF8AF4D7597B}" type="pres">
      <dgm:prSet presAssocID="{DAC80224-4B41-43B1-B7B4-A8BA27C73A0F}" presName="parTxOnlySpace" presStyleCnt="0"/>
      <dgm:spPr/>
    </dgm:pt>
    <dgm:pt modelId="{81B32E17-3466-4C6B-8BA5-AAB2C6C23488}" type="pres">
      <dgm:prSet presAssocID="{537D7D7B-95AD-4BDA-9358-C1C2C01D3D02}" presName="parTxOnly" presStyleLbl="node1" presStyleIdx="2" presStyleCnt="3" custScaleY="65010">
        <dgm:presLayoutVars>
          <dgm:chMax val="0"/>
          <dgm:chPref val="0"/>
          <dgm:bulletEnabled val="1"/>
        </dgm:presLayoutVars>
      </dgm:prSet>
      <dgm:spPr/>
    </dgm:pt>
  </dgm:ptLst>
  <dgm:cxnLst>
    <dgm:cxn modelId="{53EEB966-D5AD-456F-9869-572C7FBCCE01}" type="presOf" srcId="{8B9F70BA-10BF-450A-B05B-4518CC108869}" destId="{CDC3E718-EB7E-4E81-8C2A-693B964B975C}" srcOrd="0" destOrd="0" presId="urn:microsoft.com/office/officeart/2005/8/layout/chevron1"/>
    <dgm:cxn modelId="{99525A6B-DBC1-46FB-A665-F17B7FEB6BFE}" type="presOf" srcId="{A8D73B0F-7BC3-4CA5-8C05-84FBE4DE0A65}" destId="{A1855DCF-9AD6-459A-9F02-704552CB7B4A}" srcOrd="0" destOrd="0" presId="urn:microsoft.com/office/officeart/2005/8/layout/chevron1"/>
    <dgm:cxn modelId="{8656D74D-96A3-40B7-A654-E511C3D71017}" srcId="{A8D73B0F-7BC3-4CA5-8C05-84FBE4DE0A65}" destId="{537D7D7B-95AD-4BDA-9358-C1C2C01D3D02}" srcOrd="2" destOrd="0" parTransId="{D60973D5-06ED-4450-B7FB-FFC940DA0A11}" sibTransId="{E2F209D3-E9AD-49D1-9873-B92185A77D80}"/>
    <dgm:cxn modelId="{EC76068C-6F1B-4CD4-A52C-C3DB3AF13A53}" srcId="{A8D73B0F-7BC3-4CA5-8C05-84FBE4DE0A65}" destId="{21FE37C4-9ABA-4F08-A861-87584B69C428}" srcOrd="0" destOrd="0" parTransId="{987CFF7F-E965-466B-A24B-78ED75D56908}" sibTransId="{509E1F0C-FE3D-456E-A7F0-43509F785C9B}"/>
    <dgm:cxn modelId="{B68D5398-AB0B-4DBE-B73D-BE9F42C49882}" srcId="{A8D73B0F-7BC3-4CA5-8C05-84FBE4DE0A65}" destId="{8B9F70BA-10BF-450A-B05B-4518CC108869}" srcOrd="1" destOrd="0" parTransId="{F4337C46-36DB-4B31-AC60-7DCC58305EB8}" sibTransId="{DAC80224-4B41-43B1-B7B4-A8BA27C73A0F}"/>
    <dgm:cxn modelId="{69567DB6-CCA7-4F81-96D5-FB1F5AB71D84}" type="presOf" srcId="{21FE37C4-9ABA-4F08-A861-87584B69C428}" destId="{3AACC0A3-F345-47F0-9C19-F521961C4096}" srcOrd="0" destOrd="0" presId="urn:microsoft.com/office/officeart/2005/8/layout/chevron1"/>
    <dgm:cxn modelId="{175B33DB-F86A-42A2-B9E2-C6EA54E8AE69}" type="presOf" srcId="{537D7D7B-95AD-4BDA-9358-C1C2C01D3D02}" destId="{81B32E17-3466-4C6B-8BA5-AAB2C6C23488}" srcOrd="0" destOrd="0" presId="urn:microsoft.com/office/officeart/2005/8/layout/chevron1"/>
    <dgm:cxn modelId="{A4E5956C-34F5-4B8D-9AEF-E453ED1D842A}" type="presParOf" srcId="{A1855DCF-9AD6-459A-9F02-704552CB7B4A}" destId="{3AACC0A3-F345-47F0-9C19-F521961C4096}" srcOrd="0" destOrd="0" presId="urn:microsoft.com/office/officeart/2005/8/layout/chevron1"/>
    <dgm:cxn modelId="{87D657BA-3FA1-4EE2-84F8-DA75A05E02EB}" type="presParOf" srcId="{A1855DCF-9AD6-459A-9F02-704552CB7B4A}" destId="{AA27DD74-B580-498A-94E4-76B3571AE0B6}" srcOrd="1" destOrd="0" presId="urn:microsoft.com/office/officeart/2005/8/layout/chevron1"/>
    <dgm:cxn modelId="{F315E182-C497-4FAE-9A0D-326D3CA47EB0}" type="presParOf" srcId="{A1855DCF-9AD6-459A-9F02-704552CB7B4A}" destId="{CDC3E718-EB7E-4E81-8C2A-693B964B975C}" srcOrd="2" destOrd="0" presId="urn:microsoft.com/office/officeart/2005/8/layout/chevron1"/>
    <dgm:cxn modelId="{1B5D9475-F527-4EC7-BAE0-B56F39683C8A}" type="presParOf" srcId="{A1855DCF-9AD6-459A-9F02-704552CB7B4A}" destId="{7F3704CF-0A7E-4E23-8199-EF8AF4D7597B}" srcOrd="3" destOrd="0" presId="urn:microsoft.com/office/officeart/2005/8/layout/chevron1"/>
    <dgm:cxn modelId="{946BC11C-11AE-40C7-85CE-24FA4F3E8BCA}" type="presParOf" srcId="{A1855DCF-9AD6-459A-9F02-704552CB7B4A}" destId="{81B32E17-3466-4C6B-8BA5-AAB2C6C23488}"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D73B0F-7BC3-4CA5-8C05-84FBE4DE0A65}" type="doc">
      <dgm:prSet loTypeId="urn:microsoft.com/office/officeart/2005/8/layout/chevron1" loCatId="process" qsTypeId="urn:microsoft.com/office/officeart/2005/8/quickstyle/simple1" qsCatId="simple" csTypeId="urn:microsoft.com/office/officeart/2005/8/colors/accent1_2" csCatId="accent1" phldr="1"/>
      <dgm:spPr/>
    </dgm:pt>
    <dgm:pt modelId="{21FE37C4-9ABA-4F08-A861-87584B69C428}">
      <dgm:prSet phldrT="[Text]" custT="1"/>
      <dgm:spPr>
        <a:solidFill>
          <a:srgbClr val="9E3737"/>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Challenges</a:t>
          </a:r>
        </a:p>
      </dgm:t>
    </dgm:pt>
    <dgm:pt modelId="{987CFF7F-E965-466B-A24B-78ED75D56908}" type="parTrans" cxnId="{EC76068C-6F1B-4CD4-A52C-C3DB3AF13A53}">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509E1F0C-FE3D-456E-A7F0-43509F785C9B}" type="sibTrans" cxnId="{EC76068C-6F1B-4CD4-A52C-C3DB3AF13A53}">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8B9F70BA-10BF-450A-B05B-4518CC108869}">
      <dgm:prSet phldrT="[Text]" custT="1"/>
      <dgm:spPr>
        <a:solidFill>
          <a:srgbClr val="1B597B"/>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Potential AI Solutions</a:t>
          </a:r>
          <a:r>
            <a:rPr lang="en-US" sz="1600" strike="noStrike" baseline="30000" dirty="0">
              <a:latin typeface="Open Sans" panose="020B0606030504020204" pitchFamily="34" charset="0"/>
              <a:ea typeface="Open Sans" panose="020B0606030504020204" pitchFamily="34" charset="0"/>
              <a:cs typeface="Open Sans" panose="020B0606030504020204" pitchFamily="34" charset="0"/>
            </a:rPr>
            <a:t>1</a:t>
          </a:r>
          <a:endParaRPr lang="en-US" sz="1600" dirty="0">
            <a:latin typeface="Open Sans" panose="020B0606030504020204" pitchFamily="34" charset="0"/>
            <a:ea typeface="Open Sans" panose="020B0606030504020204" pitchFamily="34" charset="0"/>
            <a:cs typeface="Open Sans" panose="020B0606030504020204" pitchFamily="34" charset="0"/>
          </a:endParaRPr>
        </a:p>
      </dgm:t>
    </dgm:pt>
    <dgm:pt modelId="{F4337C46-36DB-4B31-AC60-7DCC58305EB8}" type="parTrans" cxnId="{B68D5398-AB0B-4DBE-B73D-BE9F42C49882}">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DAC80224-4B41-43B1-B7B4-A8BA27C73A0F}" type="sibTrans" cxnId="{B68D5398-AB0B-4DBE-B73D-BE9F42C49882}">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537D7D7B-95AD-4BDA-9358-C1C2C01D3D02}">
      <dgm:prSet phldrT="[Text]" custT="1"/>
      <dgm:spPr>
        <a:solidFill>
          <a:srgbClr val="5CA06C"/>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Outputs After AI Integration</a:t>
          </a:r>
        </a:p>
      </dgm:t>
    </dgm:pt>
    <dgm:pt modelId="{D60973D5-06ED-4450-B7FB-FFC940DA0A11}" type="parTrans" cxnId="{8656D74D-96A3-40B7-A654-E511C3D71017}">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E2F209D3-E9AD-49D1-9873-B92185A77D80}" type="sibTrans" cxnId="{8656D74D-96A3-40B7-A654-E511C3D71017}">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A1855DCF-9AD6-459A-9F02-704552CB7B4A}" type="pres">
      <dgm:prSet presAssocID="{A8D73B0F-7BC3-4CA5-8C05-84FBE4DE0A65}" presName="Name0" presStyleCnt="0">
        <dgm:presLayoutVars>
          <dgm:dir/>
          <dgm:animLvl val="lvl"/>
          <dgm:resizeHandles val="exact"/>
        </dgm:presLayoutVars>
      </dgm:prSet>
      <dgm:spPr/>
    </dgm:pt>
    <dgm:pt modelId="{3AACC0A3-F345-47F0-9C19-F521961C4096}" type="pres">
      <dgm:prSet presAssocID="{21FE37C4-9ABA-4F08-A861-87584B69C428}" presName="parTxOnly" presStyleLbl="node1" presStyleIdx="0" presStyleCnt="3" custScaleY="65010">
        <dgm:presLayoutVars>
          <dgm:chMax val="0"/>
          <dgm:chPref val="0"/>
          <dgm:bulletEnabled val="1"/>
        </dgm:presLayoutVars>
      </dgm:prSet>
      <dgm:spPr/>
    </dgm:pt>
    <dgm:pt modelId="{AA27DD74-B580-498A-94E4-76B3571AE0B6}" type="pres">
      <dgm:prSet presAssocID="{509E1F0C-FE3D-456E-A7F0-43509F785C9B}" presName="parTxOnlySpace" presStyleCnt="0"/>
      <dgm:spPr/>
    </dgm:pt>
    <dgm:pt modelId="{CDC3E718-EB7E-4E81-8C2A-693B964B975C}" type="pres">
      <dgm:prSet presAssocID="{8B9F70BA-10BF-450A-B05B-4518CC108869}" presName="parTxOnly" presStyleLbl="node1" presStyleIdx="1" presStyleCnt="3" custScaleY="65010">
        <dgm:presLayoutVars>
          <dgm:chMax val="0"/>
          <dgm:chPref val="0"/>
          <dgm:bulletEnabled val="1"/>
        </dgm:presLayoutVars>
      </dgm:prSet>
      <dgm:spPr/>
    </dgm:pt>
    <dgm:pt modelId="{7F3704CF-0A7E-4E23-8199-EF8AF4D7597B}" type="pres">
      <dgm:prSet presAssocID="{DAC80224-4B41-43B1-B7B4-A8BA27C73A0F}" presName="parTxOnlySpace" presStyleCnt="0"/>
      <dgm:spPr/>
    </dgm:pt>
    <dgm:pt modelId="{81B32E17-3466-4C6B-8BA5-AAB2C6C23488}" type="pres">
      <dgm:prSet presAssocID="{537D7D7B-95AD-4BDA-9358-C1C2C01D3D02}" presName="parTxOnly" presStyleLbl="node1" presStyleIdx="2" presStyleCnt="3" custScaleY="65010">
        <dgm:presLayoutVars>
          <dgm:chMax val="0"/>
          <dgm:chPref val="0"/>
          <dgm:bulletEnabled val="1"/>
        </dgm:presLayoutVars>
      </dgm:prSet>
      <dgm:spPr/>
    </dgm:pt>
  </dgm:ptLst>
  <dgm:cxnLst>
    <dgm:cxn modelId="{53EEB966-D5AD-456F-9869-572C7FBCCE01}" type="presOf" srcId="{8B9F70BA-10BF-450A-B05B-4518CC108869}" destId="{CDC3E718-EB7E-4E81-8C2A-693B964B975C}" srcOrd="0" destOrd="0" presId="urn:microsoft.com/office/officeart/2005/8/layout/chevron1"/>
    <dgm:cxn modelId="{99525A6B-DBC1-46FB-A665-F17B7FEB6BFE}" type="presOf" srcId="{A8D73B0F-7BC3-4CA5-8C05-84FBE4DE0A65}" destId="{A1855DCF-9AD6-459A-9F02-704552CB7B4A}" srcOrd="0" destOrd="0" presId="urn:microsoft.com/office/officeart/2005/8/layout/chevron1"/>
    <dgm:cxn modelId="{8656D74D-96A3-40B7-A654-E511C3D71017}" srcId="{A8D73B0F-7BC3-4CA5-8C05-84FBE4DE0A65}" destId="{537D7D7B-95AD-4BDA-9358-C1C2C01D3D02}" srcOrd="2" destOrd="0" parTransId="{D60973D5-06ED-4450-B7FB-FFC940DA0A11}" sibTransId="{E2F209D3-E9AD-49D1-9873-B92185A77D80}"/>
    <dgm:cxn modelId="{EC76068C-6F1B-4CD4-A52C-C3DB3AF13A53}" srcId="{A8D73B0F-7BC3-4CA5-8C05-84FBE4DE0A65}" destId="{21FE37C4-9ABA-4F08-A861-87584B69C428}" srcOrd="0" destOrd="0" parTransId="{987CFF7F-E965-466B-A24B-78ED75D56908}" sibTransId="{509E1F0C-FE3D-456E-A7F0-43509F785C9B}"/>
    <dgm:cxn modelId="{B68D5398-AB0B-4DBE-B73D-BE9F42C49882}" srcId="{A8D73B0F-7BC3-4CA5-8C05-84FBE4DE0A65}" destId="{8B9F70BA-10BF-450A-B05B-4518CC108869}" srcOrd="1" destOrd="0" parTransId="{F4337C46-36DB-4B31-AC60-7DCC58305EB8}" sibTransId="{DAC80224-4B41-43B1-B7B4-A8BA27C73A0F}"/>
    <dgm:cxn modelId="{69567DB6-CCA7-4F81-96D5-FB1F5AB71D84}" type="presOf" srcId="{21FE37C4-9ABA-4F08-A861-87584B69C428}" destId="{3AACC0A3-F345-47F0-9C19-F521961C4096}" srcOrd="0" destOrd="0" presId="urn:microsoft.com/office/officeart/2005/8/layout/chevron1"/>
    <dgm:cxn modelId="{175B33DB-F86A-42A2-B9E2-C6EA54E8AE69}" type="presOf" srcId="{537D7D7B-95AD-4BDA-9358-C1C2C01D3D02}" destId="{81B32E17-3466-4C6B-8BA5-AAB2C6C23488}" srcOrd="0" destOrd="0" presId="urn:microsoft.com/office/officeart/2005/8/layout/chevron1"/>
    <dgm:cxn modelId="{A4E5956C-34F5-4B8D-9AEF-E453ED1D842A}" type="presParOf" srcId="{A1855DCF-9AD6-459A-9F02-704552CB7B4A}" destId="{3AACC0A3-F345-47F0-9C19-F521961C4096}" srcOrd="0" destOrd="0" presId="urn:microsoft.com/office/officeart/2005/8/layout/chevron1"/>
    <dgm:cxn modelId="{87D657BA-3FA1-4EE2-84F8-DA75A05E02EB}" type="presParOf" srcId="{A1855DCF-9AD6-459A-9F02-704552CB7B4A}" destId="{AA27DD74-B580-498A-94E4-76B3571AE0B6}" srcOrd="1" destOrd="0" presId="urn:microsoft.com/office/officeart/2005/8/layout/chevron1"/>
    <dgm:cxn modelId="{F315E182-C497-4FAE-9A0D-326D3CA47EB0}" type="presParOf" srcId="{A1855DCF-9AD6-459A-9F02-704552CB7B4A}" destId="{CDC3E718-EB7E-4E81-8C2A-693B964B975C}" srcOrd="2" destOrd="0" presId="urn:microsoft.com/office/officeart/2005/8/layout/chevron1"/>
    <dgm:cxn modelId="{1B5D9475-F527-4EC7-BAE0-B56F39683C8A}" type="presParOf" srcId="{A1855DCF-9AD6-459A-9F02-704552CB7B4A}" destId="{7F3704CF-0A7E-4E23-8199-EF8AF4D7597B}" srcOrd="3" destOrd="0" presId="urn:microsoft.com/office/officeart/2005/8/layout/chevron1"/>
    <dgm:cxn modelId="{946BC11C-11AE-40C7-85CE-24FA4F3E8BCA}" type="presParOf" srcId="{A1855DCF-9AD6-459A-9F02-704552CB7B4A}" destId="{81B32E17-3466-4C6B-8BA5-AAB2C6C23488}"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D73B0F-7BC3-4CA5-8C05-84FBE4DE0A65}" type="doc">
      <dgm:prSet loTypeId="urn:microsoft.com/office/officeart/2005/8/layout/chevron1" loCatId="process" qsTypeId="urn:microsoft.com/office/officeart/2005/8/quickstyle/simple1" qsCatId="simple" csTypeId="urn:microsoft.com/office/officeart/2005/8/colors/accent1_2" csCatId="accent1" phldr="1"/>
      <dgm:spPr/>
    </dgm:pt>
    <dgm:pt modelId="{21FE37C4-9ABA-4F08-A861-87584B69C428}">
      <dgm:prSet phldrT="[Text]" custT="1"/>
      <dgm:spPr>
        <a:solidFill>
          <a:srgbClr val="9E3737"/>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Challenges</a:t>
          </a:r>
        </a:p>
      </dgm:t>
    </dgm:pt>
    <dgm:pt modelId="{987CFF7F-E965-466B-A24B-78ED75D56908}" type="parTrans" cxnId="{EC76068C-6F1B-4CD4-A52C-C3DB3AF13A53}">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509E1F0C-FE3D-456E-A7F0-43509F785C9B}" type="sibTrans" cxnId="{EC76068C-6F1B-4CD4-A52C-C3DB3AF13A53}">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8B9F70BA-10BF-450A-B05B-4518CC108869}">
      <dgm:prSet phldrT="[Text]" custT="1"/>
      <dgm:spPr>
        <a:solidFill>
          <a:srgbClr val="1B597B"/>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Potential AI Solutions</a:t>
          </a:r>
          <a:r>
            <a:rPr lang="en-US" sz="1600" strike="noStrike" baseline="30000" dirty="0">
              <a:latin typeface="Open Sans" panose="020B0606030504020204" pitchFamily="34" charset="0"/>
              <a:ea typeface="Open Sans" panose="020B0606030504020204" pitchFamily="34" charset="0"/>
              <a:cs typeface="Open Sans" panose="020B0606030504020204" pitchFamily="34" charset="0"/>
            </a:rPr>
            <a:t>1</a:t>
          </a:r>
          <a:endParaRPr lang="en-US" sz="1600" dirty="0">
            <a:latin typeface="Open Sans" panose="020B0606030504020204" pitchFamily="34" charset="0"/>
            <a:ea typeface="Open Sans" panose="020B0606030504020204" pitchFamily="34" charset="0"/>
            <a:cs typeface="Open Sans" panose="020B0606030504020204" pitchFamily="34" charset="0"/>
          </a:endParaRPr>
        </a:p>
      </dgm:t>
    </dgm:pt>
    <dgm:pt modelId="{F4337C46-36DB-4B31-AC60-7DCC58305EB8}" type="parTrans" cxnId="{B68D5398-AB0B-4DBE-B73D-BE9F42C49882}">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DAC80224-4B41-43B1-B7B4-A8BA27C73A0F}" type="sibTrans" cxnId="{B68D5398-AB0B-4DBE-B73D-BE9F42C49882}">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537D7D7B-95AD-4BDA-9358-C1C2C01D3D02}">
      <dgm:prSet phldrT="[Text]" custT="1"/>
      <dgm:spPr>
        <a:solidFill>
          <a:srgbClr val="5CA06C"/>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Outputs After AI Integration</a:t>
          </a:r>
        </a:p>
      </dgm:t>
    </dgm:pt>
    <dgm:pt modelId="{D60973D5-06ED-4450-B7FB-FFC940DA0A11}" type="parTrans" cxnId="{8656D74D-96A3-40B7-A654-E511C3D71017}">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E2F209D3-E9AD-49D1-9873-B92185A77D80}" type="sibTrans" cxnId="{8656D74D-96A3-40B7-A654-E511C3D71017}">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A1855DCF-9AD6-459A-9F02-704552CB7B4A}" type="pres">
      <dgm:prSet presAssocID="{A8D73B0F-7BC3-4CA5-8C05-84FBE4DE0A65}" presName="Name0" presStyleCnt="0">
        <dgm:presLayoutVars>
          <dgm:dir/>
          <dgm:animLvl val="lvl"/>
          <dgm:resizeHandles val="exact"/>
        </dgm:presLayoutVars>
      </dgm:prSet>
      <dgm:spPr/>
    </dgm:pt>
    <dgm:pt modelId="{3AACC0A3-F345-47F0-9C19-F521961C4096}" type="pres">
      <dgm:prSet presAssocID="{21FE37C4-9ABA-4F08-A861-87584B69C428}" presName="parTxOnly" presStyleLbl="node1" presStyleIdx="0" presStyleCnt="3" custScaleY="65010">
        <dgm:presLayoutVars>
          <dgm:chMax val="0"/>
          <dgm:chPref val="0"/>
          <dgm:bulletEnabled val="1"/>
        </dgm:presLayoutVars>
      </dgm:prSet>
      <dgm:spPr/>
    </dgm:pt>
    <dgm:pt modelId="{AA27DD74-B580-498A-94E4-76B3571AE0B6}" type="pres">
      <dgm:prSet presAssocID="{509E1F0C-FE3D-456E-A7F0-43509F785C9B}" presName="parTxOnlySpace" presStyleCnt="0"/>
      <dgm:spPr/>
    </dgm:pt>
    <dgm:pt modelId="{CDC3E718-EB7E-4E81-8C2A-693B964B975C}" type="pres">
      <dgm:prSet presAssocID="{8B9F70BA-10BF-450A-B05B-4518CC108869}" presName="parTxOnly" presStyleLbl="node1" presStyleIdx="1" presStyleCnt="3" custScaleY="65010">
        <dgm:presLayoutVars>
          <dgm:chMax val="0"/>
          <dgm:chPref val="0"/>
          <dgm:bulletEnabled val="1"/>
        </dgm:presLayoutVars>
      </dgm:prSet>
      <dgm:spPr/>
    </dgm:pt>
    <dgm:pt modelId="{7F3704CF-0A7E-4E23-8199-EF8AF4D7597B}" type="pres">
      <dgm:prSet presAssocID="{DAC80224-4B41-43B1-B7B4-A8BA27C73A0F}" presName="parTxOnlySpace" presStyleCnt="0"/>
      <dgm:spPr/>
    </dgm:pt>
    <dgm:pt modelId="{81B32E17-3466-4C6B-8BA5-AAB2C6C23488}" type="pres">
      <dgm:prSet presAssocID="{537D7D7B-95AD-4BDA-9358-C1C2C01D3D02}" presName="parTxOnly" presStyleLbl="node1" presStyleIdx="2" presStyleCnt="3" custScaleY="65010">
        <dgm:presLayoutVars>
          <dgm:chMax val="0"/>
          <dgm:chPref val="0"/>
          <dgm:bulletEnabled val="1"/>
        </dgm:presLayoutVars>
      </dgm:prSet>
      <dgm:spPr/>
    </dgm:pt>
  </dgm:ptLst>
  <dgm:cxnLst>
    <dgm:cxn modelId="{53EEB966-D5AD-456F-9869-572C7FBCCE01}" type="presOf" srcId="{8B9F70BA-10BF-450A-B05B-4518CC108869}" destId="{CDC3E718-EB7E-4E81-8C2A-693B964B975C}" srcOrd="0" destOrd="0" presId="urn:microsoft.com/office/officeart/2005/8/layout/chevron1"/>
    <dgm:cxn modelId="{99525A6B-DBC1-46FB-A665-F17B7FEB6BFE}" type="presOf" srcId="{A8D73B0F-7BC3-4CA5-8C05-84FBE4DE0A65}" destId="{A1855DCF-9AD6-459A-9F02-704552CB7B4A}" srcOrd="0" destOrd="0" presId="urn:microsoft.com/office/officeart/2005/8/layout/chevron1"/>
    <dgm:cxn modelId="{8656D74D-96A3-40B7-A654-E511C3D71017}" srcId="{A8D73B0F-7BC3-4CA5-8C05-84FBE4DE0A65}" destId="{537D7D7B-95AD-4BDA-9358-C1C2C01D3D02}" srcOrd="2" destOrd="0" parTransId="{D60973D5-06ED-4450-B7FB-FFC940DA0A11}" sibTransId="{E2F209D3-E9AD-49D1-9873-B92185A77D80}"/>
    <dgm:cxn modelId="{EC76068C-6F1B-4CD4-A52C-C3DB3AF13A53}" srcId="{A8D73B0F-7BC3-4CA5-8C05-84FBE4DE0A65}" destId="{21FE37C4-9ABA-4F08-A861-87584B69C428}" srcOrd="0" destOrd="0" parTransId="{987CFF7F-E965-466B-A24B-78ED75D56908}" sibTransId="{509E1F0C-FE3D-456E-A7F0-43509F785C9B}"/>
    <dgm:cxn modelId="{B68D5398-AB0B-4DBE-B73D-BE9F42C49882}" srcId="{A8D73B0F-7BC3-4CA5-8C05-84FBE4DE0A65}" destId="{8B9F70BA-10BF-450A-B05B-4518CC108869}" srcOrd="1" destOrd="0" parTransId="{F4337C46-36DB-4B31-AC60-7DCC58305EB8}" sibTransId="{DAC80224-4B41-43B1-B7B4-A8BA27C73A0F}"/>
    <dgm:cxn modelId="{69567DB6-CCA7-4F81-96D5-FB1F5AB71D84}" type="presOf" srcId="{21FE37C4-9ABA-4F08-A861-87584B69C428}" destId="{3AACC0A3-F345-47F0-9C19-F521961C4096}" srcOrd="0" destOrd="0" presId="urn:microsoft.com/office/officeart/2005/8/layout/chevron1"/>
    <dgm:cxn modelId="{175B33DB-F86A-42A2-B9E2-C6EA54E8AE69}" type="presOf" srcId="{537D7D7B-95AD-4BDA-9358-C1C2C01D3D02}" destId="{81B32E17-3466-4C6B-8BA5-AAB2C6C23488}" srcOrd="0" destOrd="0" presId="urn:microsoft.com/office/officeart/2005/8/layout/chevron1"/>
    <dgm:cxn modelId="{A4E5956C-34F5-4B8D-9AEF-E453ED1D842A}" type="presParOf" srcId="{A1855DCF-9AD6-459A-9F02-704552CB7B4A}" destId="{3AACC0A3-F345-47F0-9C19-F521961C4096}" srcOrd="0" destOrd="0" presId="urn:microsoft.com/office/officeart/2005/8/layout/chevron1"/>
    <dgm:cxn modelId="{87D657BA-3FA1-4EE2-84F8-DA75A05E02EB}" type="presParOf" srcId="{A1855DCF-9AD6-459A-9F02-704552CB7B4A}" destId="{AA27DD74-B580-498A-94E4-76B3571AE0B6}" srcOrd="1" destOrd="0" presId="urn:microsoft.com/office/officeart/2005/8/layout/chevron1"/>
    <dgm:cxn modelId="{F315E182-C497-4FAE-9A0D-326D3CA47EB0}" type="presParOf" srcId="{A1855DCF-9AD6-459A-9F02-704552CB7B4A}" destId="{CDC3E718-EB7E-4E81-8C2A-693B964B975C}" srcOrd="2" destOrd="0" presId="urn:microsoft.com/office/officeart/2005/8/layout/chevron1"/>
    <dgm:cxn modelId="{1B5D9475-F527-4EC7-BAE0-B56F39683C8A}" type="presParOf" srcId="{A1855DCF-9AD6-459A-9F02-704552CB7B4A}" destId="{7F3704CF-0A7E-4E23-8199-EF8AF4D7597B}" srcOrd="3" destOrd="0" presId="urn:microsoft.com/office/officeart/2005/8/layout/chevron1"/>
    <dgm:cxn modelId="{946BC11C-11AE-40C7-85CE-24FA4F3E8BCA}" type="presParOf" srcId="{A1855DCF-9AD6-459A-9F02-704552CB7B4A}" destId="{81B32E17-3466-4C6B-8BA5-AAB2C6C23488}"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D73B0F-7BC3-4CA5-8C05-84FBE4DE0A65}" type="doc">
      <dgm:prSet loTypeId="urn:microsoft.com/office/officeart/2005/8/layout/chevron1" loCatId="process" qsTypeId="urn:microsoft.com/office/officeart/2005/8/quickstyle/simple1" qsCatId="simple" csTypeId="urn:microsoft.com/office/officeart/2005/8/colors/accent1_2" csCatId="accent1" phldr="1"/>
      <dgm:spPr/>
    </dgm:pt>
    <dgm:pt modelId="{21FE37C4-9ABA-4F08-A861-87584B69C428}">
      <dgm:prSet phldrT="[Text]" custT="1"/>
      <dgm:spPr>
        <a:solidFill>
          <a:srgbClr val="9E3737"/>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Challenges</a:t>
          </a:r>
        </a:p>
      </dgm:t>
    </dgm:pt>
    <dgm:pt modelId="{987CFF7F-E965-466B-A24B-78ED75D56908}" type="parTrans" cxnId="{EC76068C-6F1B-4CD4-A52C-C3DB3AF13A53}">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509E1F0C-FE3D-456E-A7F0-43509F785C9B}" type="sibTrans" cxnId="{EC76068C-6F1B-4CD4-A52C-C3DB3AF13A53}">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8B9F70BA-10BF-450A-B05B-4518CC108869}">
      <dgm:prSet phldrT="[Text]" custT="1"/>
      <dgm:spPr>
        <a:solidFill>
          <a:srgbClr val="1B597B"/>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Potential AI Solutions</a:t>
          </a:r>
          <a:r>
            <a:rPr lang="en-US" sz="1600" strike="noStrike" baseline="30000" dirty="0">
              <a:latin typeface="Open Sans" panose="020B0606030504020204" pitchFamily="34" charset="0"/>
              <a:ea typeface="Open Sans" panose="020B0606030504020204" pitchFamily="34" charset="0"/>
              <a:cs typeface="Open Sans" panose="020B0606030504020204" pitchFamily="34" charset="0"/>
            </a:rPr>
            <a:t>1</a:t>
          </a:r>
          <a:endParaRPr lang="en-US" sz="1600" dirty="0">
            <a:latin typeface="Open Sans" panose="020B0606030504020204" pitchFamily="34" charset="0"/>
            <a:ea typeface="Open Sans" panose="020B0606030504020204" pitchFamily="34" charset="0"/>
            <a:cs typeface="Open Sans" panose="020B0606030504020204" pitchFamily="34" charset="0"/>
          </a:endParaRPr>
        </a:p>
      </dgm:t>
    </dgm:pt>
    <dgm:pt modelId="{F4337C46-36DB-4B31-AC60-7DCC58305EB8}" type="parTrans" cxnId="{B68D5398-AB0B-4DBE-B73D-BE9F42C49882}">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DAC80224-4B41-43B1-B7B4-A8BA27C73A0F}" type="sibTrans" cxnId="{B68D5398-AB0B-4DBE-B73D-BE9F42C49882}">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537D7D7B-95AD-4BDA-9358-C1C2C01D3D02}">
      <dgm:prSet phldrT="[Text]" custT="1"/>
      <dgm:spPr>
        <a:solidFill>
          <a:srgbClr val="5CA06C"/>
        </a:solidFill>
        <a:ln>
          <a:noFill/>
        </a:ln>
      </dgm:spPr>
      <dgm: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Outputs After AI Integration</a:t>
          </a:r>
        </a:p>
      </dgm:t>
    </dgm:pt>
    <dgm:pt modelId="{D60973D5-06ED-4450-B7FB-FFC940DA0A11}" type="parTrans" cxnId="{8656D74D-96A3-40B7-A654-E511C3D71017}">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E2F209D3-E9AD-49D1-9873-B92185A77D80}" type="sibTrans" cxnId="{8656D74D-96A3-40B7-A654-E511C3D71017}">
      <dgm:prSet/>
      <dgm:spPr/>
      <dgm:t>
        <a:bodyPr/>
        <a:lstStyle/>
        <a:p>
          <a:endParaRPr lang="en-US" sz="1600">
            <a:latin typeface="Open Sans" panose="020B0606030504020204" pitchFamily="34" charset="0"/>
            <a:ea typeface="Open Sans" panose="020B0606030504020204" pitchFamily="34" charset="0"/>
            <a:cs typeface="Open Sans" panose="020B0606030504020204" pitchFamily="34" charset="0"/>
          </a:endParaRPr>
        </a:p>
      </dgm:t>
    </dgm:pt>
    <dgm:pt modelId="{A1855DCF-9AD6-459A-9F02-704552CB7B4A}" type="pres">
      <dgm:prSet presAssocID="{A8D73B0F-7BC3-4CA5-8C05-84FBE4DE0A65}" presName="Name0" presStyleCnt="0">
        <dgm:presLayoutVars>
          <dgm:dir/>
          <dgm:animLvl val="lvl"/>
          <dgm:resizeHandles val="exact"/>
        </dgm:presLayoutVars>
      </dgm:prSet>
      <dgm:spPr/>
    </dgm:pt>
    <dgm:pt modelId="{3AACC0A3-F345-47F0-9C19-F521961C4096}" type="pres">
      <dgm:prSet presAssocID="{21FE37C4-9ABA-4F08-A861-87584B69C428}" presName="parTxOnly" presStyleLbl="node1" presStyleIdx="0" presStyleCnt="3" custScaleY="65010">
        <dgm:presLayoutVars>
          <dgm:chMax val="0"/>
          <dgm:chPref val="0"/>
          <dgm:bulletEnabled val="1"/>
        </dgm:presLayoutVars>
      </dgm:prSet>
      <dgm:spPr/>
    </dgm:pt>
    <dgm:pt modelId="{AA27DD74-B580-498A-94E4-76B3571AE0B6}" type="pres">
      <dgm:prSet presAssocID="{509E1F0C-FE3D-456E-A7F0-43509F785C9B}" presName="parTxOnlySpace" presStyleCnt="0"/>
      <dgm:spPr/>
    </dgm:pt>
    <dgm:pt modelId="{CDC3E718-EB7E-4E81-8C2A-693B964B975C}" type="pres">
      <dgm:prSet presAssocID="{8B9F70BA-10BF-450A-B05B-4518CC108869}" presName="parTxOnly" presStyleLbl="node1" presStyleIdx="1" presStyleCnt="3" custScaleY="65010">
        <dgm:presLayoutVars>
          <dgm:chMax val="0"/>
          <dgm:chPref val="0"/>
          <dgm:bulletEnabled val="1"/>
        </dgm:presLayoutVars>
      </dgm:prSet>
      <dgm:spPr/>
    </dgm:pt>
    <dgm:pt modelId="{7F3704CF-0A7E-4E23-8199-EF8AF4D7597B}" type="pres">
      <dgm:prSet presAssocID="{DAC80224-4B41-43B1-B7B4-A8BA27C73A0F}" presName="parTxOnlySpace" presStyleCnt="0"/>
      <dgm:spPr/>
    </dgm:pt>
    <dgm:pt modelId="{81B32E17-3466-4C6B-8BA5-AAB2C6C23488}" type="pres">
      <dgm:prSet presAssocID="{537D7D7B-95AD-4BDA-9358-C1C2C01D3D02}" presName="parTxOnly" presStyleLbl="node1" presStyleIdx="2" presStyleCnt="3" custScaleY="65010">
        <dgm:presLayoutVars>
          <dgm:chMax val="0"/>
          <dgm:chPref val="0"/>
          <dgm:bulletEnabled val="1"/>
        </dgm:presLayoutVars>
      </dgm:prSet>
      <dgm:spPr/>
    </dgm:pt>
  </dgm:ptLst>
  <dgm:cxnLst>
    <dgm:cxn modelId="{53EEB966-D5AD-456F-9869-572C7FBCCE01}" type="presOf" srcId="{8B9F70BA-10BF-450A-B05B-4518CC108869}" destId="{CDC3E718-EB7E-4E81-8C2A-693B964B975C}" srcOrd="0" destOrd="0" presId="urn:microsoft.com/office/officeart/2005/8/layout/chevron1"/>
    <dgm:cxn modelId="{99525A6B-DBC1-46FB-A665-F17B7FEB6BFE}" type="presOf" srcId="{A8D73B0F-7BC3-4CA5-8C05-84FBE4DE0A65}" destId="{A1855DCF-9AD6-459A-9F02-704552CB7B4A}" srcOrd="0" destOrd="0" presId="urn:microsoft.com/office/officeart/2005/8/layout/chevron1"/>
    <dgm:cxn modelId="{8656D74D-96A3-40B7-A654-E511C3D71017}" srcId="{A8D73B0F-7BC3-4CA5-8C05-84FBE4DE0A65}" destId="{537D7D7B-95AD-4BDA-9358-C1C2C01D3D02}" srcOrd="2" destOrd="0" parTransId="{D60973D5-06ED-4450-B7FB-FFC940DA0A11}" sibTransId="{E2F209D3-E9AD-49D1-9873-B92185A77D80}"/>
    <dgm:cxn modelId="{EC76068C-6F1B-4CD4-A52C-C3DB3AF13A53}" srcId="{A8D73B0F-7BC3-4CA5-8C05-84FBE4DE0A65}" destId="{21FE37C4-9ABA-4F08-A861-87584B69C428}" srcOrd="0" destOrd="0" parTransId="{987CFF7F-E965-466B-A24B-78ED75D56908}" sibTransId="{509E1F0C-FE3D-456E-A7F0-43509F785C9B}"/>
    <dgm:cxn modelId="{B68D5398-AB0B-4DBE-B73D-BE9F42C49882}" srcId="{A8D73B0F-7BC3-4CA5-8C05-84FBE4DE0A65}" destId="{8B9F70BA-10BF-450A-B05B-4518CC108869}" srcOrd="1" destOrd="0" parTransId="{F4337C46-36DB-4B31-AC60-7DCC58305EB8}" sibTransId="{DAC80224-4B41-43B1-B7B4-A8BA27C73A0F}"/>
    <dgm:cxn modelId="{69567DB6-CCA7-4F81-96D5-FB1F5AB71D84}" type="presOf" srcId="{21FE37C4-9ABA-4F08-A861-87584B69C428}" destId="{3AACC0A3-F345-47F0-9C19-F521961C4096}" srcOrd="0" destOrd="0" presId="urn:microsoft.com/office/officeart/2005/8/layout/chevron1"/>
    <dgm:cxn modelId="{175B33DB-F86A-42A2-B9E2-C6EA54E8AE69}" type="presOf" srcId="{537D7D7B-95AD-4BDA-9358-C1C2C01D3D02}" destId="{81B32E17-3466-4C6B-8BA5-AAB2C6C23488}" srcOrd="0" destOrd="0" presId="urn:microsoft.com/office/officeart/2005/8/layout/chevron1"/>
    <dgm:cxn modelId="{A4E5956C-34F5-4B8D-9AEF-E453ED1D842A}" type="presParOf" srcId="{A1855DCF-9AD6-459A-9F02-704552CB7B4A}" destId="{3AACC0A3-F345-47F0-9C19-F521961C4096}" srcOrd="0" destOrd="0" presId="urn:microsoft.com/office/officeart/2005/8/layout/chevron1"/>
    <dgm:cxn modelId="{87D657BA-3FA1-4EE2-84F8-DA75A05E02EB}" type="presParOf" srcId="{A1855DCF-9AD6-459A-9F02-704552CB7B4A}" destId="{AA27DD74-B580-498A-94E4-76B3571AE0B6}" srcOrd="1" destOrd="0" presId="urn:microsoft.com/office/officeart/2005/8/layout/chevron1"/>
    <dgm:cxn modelId="{F315E182-C497-4FAE-9A0D-326D3CA47EB0}" type="presParOf" srcId="{A1855DCF-9AD6-459A-9F02-704552CB7B4A}" destId="{CDC3E718-EB7E-4E81-8C2A-693B964B975C}" srcOrd="2" destOrd="0" presId="urn:microsoft.com/office/officeart/2005/8/layout/chevron1"/>
    <dgm:cxn modelId="{1B5D9475-F527-4EC7-BAE0-B56F39683C8A}" type="presParOf" srcId="{A1855DCF-9AD6-459A-9F02-704552CB7B4A}" destId="{7F3704CF-0A7E-4E23-8199-EF8AF4D7597B}" srcOrd="3" destOrd="0" presId="urn:microsoft.com/office/officeart/2005/8/layout/chevron1"/>
    <dgm:cxn modelId="{946BC11C-11AE-40C7-85CE-24FA4F3E8BCA}" type="presParOf" srcId="{A1855DCF-9AD6-459A-9F02-704552CB7B4A}" destId="{81B32E17-3466-4C6B-8BA5-AAB2C6C23488}"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010D0A-B470-456E-908D-01939985D60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8BCDB41-C353-433B-B4B6-B9CE0040640D}">
      <dgm:prSet/>
      <dgm:spPr/>
      <dgm:t>
        <a:bodyPr/>
        <a:lstStyle/>
        <a:p>
          <a:r>
            <a:rPr lang="en-US"/>
            <a:t>Some AI integration will undoubtedly happen by ‘osmosis’ with SME’s.  I gather you are ‘arguing’ for leaders of SME’s to be more aggressive in advancing the introduction of “AI” to ensure competitiveness through ‘smart automation’?</a:t>
          </a:r>
        </a:p>
      </dgm:t>
    </dgm:pt>
    <dgm:pt modelId="{5E80E728-B3F4-46EA-BE2A-9866CB731BEE}" type="parTrans" cxnId="{BC5BBECA-6559-4953-BB1B-70890C791A87}">
      <dgm:prSet/>
      <dgm:spPr/>
      <dgm:t>
        <a:bodyPr/>
        <a:lstStyle/>
        <a:p>
          <a:endParaRPr lang="en-US"/>
        </a:p>
      </dgm:t>
    </dgm:pt>
    <dgm:pt modelId="{86FAE2B5-6030-4DD0-B37B-F868716AB50F}" type="sibTrans" cxnId="{BC5BBECA-6559-4953-BB1B-70890C791A87}">
      <dgm:prSet/>
      <dgm:spPr/>
      <dgm:t>
        <a:bodyPr/>
        <a:lstStyle/>
        <a:p>
          <a:endParaRPr lang="en-US"/>
        </a:p>
      </dgm:t>
    </dgm:pt>
    <dgm:pt modelId="{7C227244-D100-4477-A071-ABC48FF9598E}">
      <dgm:prSet/>
      <dgm:spPr/>
      <dgm:t>
        <a:bodyPr/>
        <a:lstStyle/>
        <a:p>
          <a:r>
            <a:rPr lang="en-US"/>
            <a:t>I shared some practical illustrations of AI at work in AI 301.  Automated Cruise Control, Grocery Coupons, and the Home Depot photo part finder app, others abound.  What are some other common examples and opportunities you see, beyond what you shared in your presentation?</a:t>
          </a:r>
        </a:p>
      </dgm:t>
    </dgm:pt>
    <dgm:pt modelId="{044B65B6-5102-4998-B237-856D6C952F1D}" type="parTrans" cxnId="{8979D43C-D350-4DD3-A494-900406D26988}">
      <dgm:prSet/>
      <dgm:spPr/>
      <dgm:t>
        <a:bodyPr/>
        <a:lstStyle/>
        <a:p>
          <a:endParaRPr lang="en-US"/>
        </a:p>
      </dgm:t>
    </dgm:pt>
    <dgm:pt modelId="{1A645CF0-4056-469B-B7A8-F4BDA2F828F2}" type="sibTrans" cxnId="{8979D43C-D350-4DD3-A494-900406D26988}">
      <dgm:prSet/>
      <dgm:spPr/>
      <dgm:t>
        <a:bodyPr/>
        <a:lstStyle/>
        <a:p>
          <a:endParaRPr lang="en-US"/>
        </a:p>
      </dgm:t>
    </dgm:pt>
    <dgm:pt modelId="{0694B559-018C-40E9-91D7-0246B902E9F2}">
      <dgm:prSet/>
      <dgm:spPr/>
      <dgm:t>
        <a:bodyPr/>
        <a:lstStyle/>
        <a:p>
          <a:r>
            <a:rPr lang="en-US"/>
            <a:t>applying ‘technology enablement’, AI as example, has to stay focused on the right competitive advantage outcomes.  How does an SME ensure that they don’t end up investing in things that don’t realize, manifest benefits that matter?</a:t>
          </a:r>
        </a:p>
      </dgm:t>
    </dgm:pt>
    <dgm:pt modelId="{8EF67CC4-D375-41CA-91B8-5C2092B552DA}" type="parTrans" cxnId="{F130BE66-9AB5-4AD3-A283-C914EAC8934D}">
      <dgm:prSet/>
      <dgm:spPr/>
      <dgm:t>
        <a:bodyPr/>
        <a:lstStyle/>
        <a:p>
          <a:endParaRPr lang="en-US"/>
        </a:p>
      </dgm:t>
    </dgm:pt>
    <dgm:pt modelId="{311EB958-370D-4BD1-813F-9159981FAB3B}" type="sibTrans" cxnId="{F130BE66-9AB5-4AD3-A283-C914EAC8934D}">
      <dgm:prSet/>
      <dgm:spPr/>
      <dgm:t>
        <a:bodyPr/>
        <a:lstStyle/>
        <a:p>
          <a:endParaRPr lang="en-US"/>
        </a:p>
      </dgm:t>
    </dgm:pt>
    <dgm:pt modelId="{BE8AC378-CA4A-4B1C-A0D4-E67AC743C00E}">
      <dgm:prSet/>
      <dgm:spPr/>
      <dgm:t>
        <a:bodyPr/>
        <a:lstStyle/>
        <a:p>
          <a:r>
            <a:rPr lang="en-US"/>
            <a:t>IISE is hosting an AI and Industry/Service 4.0 Symposium on Saturday, 18 May.  Some outstanding Subject Matter experts are being assembled to share their insights, perspectives, points of view.  Another good reason to join us in Montreal in May!!  More on this….</a:t>
          </a:r>
        </a:p>
      </dgm:t>
    </dgm:pt>
    <dgm:pt modelId="{C66969A5-9449-403B-BF2C-C84EFC1F9EC3}" type="parTrans" cxnId="{4E775940-39D6-441F-B4D0-161832F7FF29}">
      <dgm:prSet/>
      <dgm:spPr/>
      <dgm:t>
        <a:bodyPr/>
        <a:lstStyle/>
        <a:p>
          <a:endParaRPr lang="en-US"/>
        </a:p>
      </dgm:t>
    </dgm:pt>
    <dgm:pt modelId="{ECDD852A-C0DD-413B-A946-F30A1E8772E0}" type="sibTrans" cxnId="{4E775940-39D6-441F-B4D0-161832F7FF29}">
      <dgm:prSet/>
      <dgm:spPr/>
      <dgm:t>
        <a:bodyPr/>
        <a:lstStyle/>
        <a:p>
          <a:endParaRPr lang="en-US"/>
        </a:p>
      </dgm:t>
    </dgm:pt>
    <dgm:pt modelId="{D18D6A8C-7187-494B-BD0C-220F9894EF08}" type="pres">
      <dgm:prSet presAssocID="{8F010D0A-B470-456E-908D-01939985D604}" presName="root" presStyleCnt="0">
        <dgm:presLayoutVars>
          <dgm:dir/>
          <dgm:resizeHandles val="exact"/>
        </dgm:presLayoutVars>
      </dgm:prSet>
      <dgm:spPr/>
    </dgm:pt>
    <dgm:pt modelId="{C00593F9-6BA1-49A4-AD33-DC4167BD632A}" type="pres">
      <dgm:prSet presAssocID="{F8BCDB41-C353-433B-B4B6-B9CE0040640D}" presName="compNode" presStyleCnt="0"/>
      <dgm:spPr/>
    </dgm:pt>
    <dgm:pt modelId="{85E93599-A467-4782-B26B-644E1D3F53D5}" type="pres">
      <dgm:prSet presAssocID="{F8BCDB41-C353-433B-B4B6-B9CE0040640D}" presName="bgRect" presStyleLbl="bgShp" presStyleIdx="0" presStyleCnt="4"/>
      <dgm:spPr/>
    </dgm:pt>
    <dgm:pt modelId="{567F75A2-B0CB-49EA-86EF-D0A62BD9E9DD}" type="pres">
      <dgm:prSet presAssocID="{F8BCDB41-C353-433B-B4B6-B9CE004064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7E19CEB0-824E-4AB5-A0AF-647CAAEA48AB}" type="pres">
      <dgm:prSet presAssocID="{F8BCDB41-C353-433B-B4B6-B9CE0040640D}" presName="spaceRect" presStyleCnt="0"/>
      <dgm:spPr/>
    </dgm:pt>
    <dgm:pt modelId="{5A2C9C65-FCBA-4431-A31B-8D0990455599}" type="pres">
      <dgm:prSet presAssocID="{F8BCDB41-C353-433B-B4B6-B9CE0040640D}" presName="parTx" presStyleLbl="revTx" presStyleIdx="0" presStyleCnt="4">
        <dgm:presLayoutVars>
          <dgm:chMax val="0"/>
          <dgm:chPref val="0"/>
        </dgm:presLayoutVars>
      </dgm:prSet>
      <dgm:spPr/>
    </dgm:pt>
    <dgm:pt modelId="{7F5D42F8-7FEC-4510-932D-22F81B6F88CF}" type="pres">
      <dgm:prSet presAssocID="{86FAE2B5-6030-4DD0-B37B-F868716AB50F}" presName="sibTrans" presStyleCnt="0"/>
      <dgm:spPr/>
    </dgm:pt>
    <dgm:pt modelId="{2E9CE677-2DF4-4D9C-BFDB-A1850DA5BA3F}" type="pres">
      <dgm:prSet presAssocID="{7C227244-D100-4477-A071-ABC48FF9598E}" presName="compNode" presStyleCnt="0"/>
      <dgm:spPr/>
    </dgm:pt>
    <dgm:pt modelId="{C695B5D1-0485-43A7-960B-677082F2BDF6}" type="pres">
      <dgm:prSet presAssocID="{7C227244-D100-4477-A071-ABC48FF9598E}" presName="bgRect" presStyleLbl="bgShp" presStyleIdx="1" presStyleCnt="4"/>
      <dgm:spPr/>
    </dgm:pt>
    <dgm:pt modelId="{783381D8-58A8-4A23-886A-8134C9636936}" type="pres">
      <dgm:prSet presAssocID="{7C227244-D100-4477-A071-ABC48FF9598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code"/>
        </a:ext>
      </dgm:extLst>
    </dgm:pt>
    <dgm:pt modelId="{13EB3C01-835C-4966-B5FE-4B0F31684682}" type="pres">
      <dgm:prSet presAssocID="{7C227244-D100-4477-A071-ABC48FF9598E}" presName="spaceRect" presStyleCnt="0"/>
      <dgm:spPr/>
    </dgm:pt>
    <dgm:pt modelId="{A18C0CB4-8A41-49D9-BADC-5E243473A4F8}" type="pres">
      <dgm:prSet presAssocID="{7C227244-D100-4477-A071-ABC48FF9598E}" presName="parTx" presStyleLbl="revTx" presStyleIdx="1" presStyleCnt="4">
        <dgm:presLayoutVars>
          <dgm:chMax val="0"/>
          <dgm:chPref val="0"/>
        </dgm:presLayoutVars>
      </dgm:prSet>
      <dgm:spPr/>
    </dgm:pt>
    <dgm:pt modelId="{977BBCAF-63CB-4AC4-AA87-12AB86464AF8}" type="pres">
      <dgm:prSet presAssocID="{1A645CF0-4056-469B-B7A8-F4BDA2F828F2}" presName="sibTrans" presStyleCnt="0"/>
      <dgm:spPr/>
    </dgm:pt>
    <dgm:pt modelId="{A1BC6955-1515-4235-AE5E-D474A92FE81B}" type="pres">
      <dgm:prSet presAssocID="{0694B559-018C-40E9-91D7-0246B902E9F2}" presName="compNode" presStyleCnt="0"/>
      <dgm:spPr/>
    </dgm:pt>
    <dgm:pt modelId="{50C10084-359C-4880-AC72-FC76E64ADF0E}" type="pres">
      <dgm:prSet presAssocID="{0694B559-018C-40E9-91D7-0246B902E9F2}" presName="bgRect" presStyleLbl="bgShp" presStyleIdx="2" presStyleCnt="4"/>
      <dgm:spPr/>
    </dgm:pt>
    <dgm:pt modelId="{FE5236D3-CD01-4735-B8BE-EF63F16F3FAA}" type="pres">
      <dgm:prSet presAssocID="{0694B559-018C-40E9-91D7-0246B902E9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296AA142-937B-4CD1-B03A-628385EE0477}" type="pres">
      <dgm:prSet presAssocID="{0694B559-018C-40E9-91D7-0246B902E9F2}" presName="spaceRect" presStyleCnt="0"/>
      <dgm:spPr/>
    </dgm:pt>
    <dgm:pt modelId="{90163F9C-06D4-4B45-9AE5-FB566275DD60}" type="pres">
      <dgm:prSet presAssocID="{0694B559-018C-40E9-91D7-0246B902E9F2}" presName="parTx" presStyleLbl="revTx" presStyleIdx="2" presStyleCnt="4">
        <dgm:presLayoutVars>
          <dgm:chMax val="0"/>
          <dgm:chPref val="0"/>
        </dgm:presLayoutVars>
      </dgm:prSet>
      <dgm:spPr/>
    </dgm:pt>
    <dgm:pt modelId="{8F5F2905-379C-45AA-B1D7-2CFEC379E06A}" type="pres">
      <dgm:prSet presAssocID="{311EB958-370D-4BD1-813F-9159981FAB3B}" presName="sibTrans" presStyleCnt="0"/>
      <dgm:spPr/>
    </dgm:pt>
    <dgm:pt modelId="{285C6319-A4DD-4A12-A6C1-77657A5A18F0}" type="pres">
      <dgm:prSet presAssocID="{BE8AC378-CA4A-4B1C-A0D4-E67AC743C00E}" presName="compNode" presStyleCnt="0"/>
      <dgm:spPr/>
    </dgm:pt>
    <dgm:pt modelId="{21B0491B-C685-48B9-95D1-D921DD4B4911}" type="pres">
      <dgm:prSet presAssocID="{BE8AC378-CA4A-4B1C-A0D4-E67AC743C00E}" presName="bgRect" presStyleLbl="bgShp" presStyleIdx="3" presStyleCnt="4"/>
      <dgm:spPr/>
    </dgm:pt>
    <dgm:pt modelId="{DC5AEDCE-451F-41E5-AEFF-3A7240D568BA}" type="pres">
      <dgm:prSet presAssocID="{BE8AC378-CA4A-4B1C-A0D4-E67AC743C00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F5EF4732-9C9A-48E8-96E2-B76FB18E0D9C}" type="pres">
      <dgm:prSet presAssocID="{BE8AC378-CA4A-4B1C-A0D4-E67AC743C00E}" presName="spaceRect" presStyleCnt="0"/>
      <dgm:spPr/>
    </dgm:pt>
    <dgm:pt modelId="{3676D695-54E8-4306-886B-153AD17FD045}" type="pres">
      <dgm:prSet presAssocID="{BE8AC378-CA4A-4B1C-A0D4-E67AC743C00E}" presName="parTx" presStyleLbl="revTx" presStyleIdx="3" presStyleCnt="4">
        <dgm:presLayoutVars>
          <dgm:chMax val="0"/>
          <dgm:chPref val="0"/>
        </dgm:presLayoutVars>
      </dgm:prSet>
      <dgm:spPr/>
    </dgm:pt>
  </dgm:ptLst>
  <dgm:cxnLst>
    <dgm:cxn modelId="{CC4E5437-2228-401C-949F-879CF2902635}" type="presOf" srcId="{BE8AC378-CA4A-4B1C-A0D4-E67AC743C00E}" destId="{3676D695-54E8-4306-886B-153AD17FD045}" srcOrd="0" destOrd="0" presId="urn:microsoft.com/office/officeart/2018/2/layout/IconVerticalSolidList"/>
    <dgm:cxn modelId="{8979D43C-D350-4DD3-A494-900406D26988}" srcId="{8F010D0A-B470-456E-908D-01939985D604}" destId="{7C227244-D100-4477-A071-ABC48FF9598E}" srcOrd="1" destOrd="0" parTransId="{044B65B6-5102-4998-B237-856D6C952F1D}" sibTransId="{1A645CF0-4056-469B-B7A8-F4BDA2F828F2}"/>
    <dgm:cxn modelId="{4E775940-39D6-441F-B4D0-161832F7FF29}" srcId="{8F010D0A-B470-456E-908D-01939985D604}" destId="{BE8AC378-CA4A-4B1C-A0D4-E67AC743C00E}" srcOrd="3" destOrd="0" parTransId="{C66969A5-9449-403B-BF2C-C84EFC1F9EC3}" sibTransId="{ECDD852A-C0DD-413B-A946-F30A1E8772E0}"/>
    <dgm:cxn modelId="{1A043745-5172-47B1-B8A9-2A67AE85E88E}" type="presOf" srcId="{F8BCDB41-C353-433B-B4B6-B9CE0040640D}" destId="{5A2C9C65-FCBA-4431-A31B-8D0990455599}" srcOrd="0" destOrd="0" presId="urn:microsoft.com/office/officeart/2018/2/layout/IconVerticalSolidList"/>
    <dgm:cxn modelId="{F130BE66-9AB5-4AD3-A283-C914EAC8934D}" srcId="{8F010D0A-B470-456E-908D-01939985D604}" destId="{0694B559-018C-40E9-91D7-0246B902E9F2}" srcOrd="2" destOrd="0" parTransId="{8EF67CC4-D375-41CA-91B8-5C2092B552DA}" sibTransId="{311EB958-370D-4BD1-813F-9159981FAB3B}"/>
    <dgm:cxn modelId="{A4820669-2788-4E06-AA45-B78A048A9528}" type="presOf" srcId="{8F010D0A-B470-456E-908D-01939985D604}" destId="{D18D6A8C-7187-494B-BD0C-220F9894EF08}" srcOrd="0" destOrd="0" presId="urn:microsoft.com/office/officeart/2018/2/layout/IconVerticalSolidList"/>
    <dgm:cxn modelId="{0654507A-75E9-4ABB-A461-EF969C1355D7}" type="presOf" srcId="{7C227244-D100-4477-A071-ABC48FF9598E}" destId="{A18C0CB4-8A41-49D9-BADC-5E243473A4F8}" srcOrd="0" destOrd="0" presId="urn:microsoft.com/office/officeart/2018/2/layout/IconVerticalSolidList"/>
    <dgm:cxn modelId="{ADB5679C-4BCB-483D-8CB4-644841055FBD}" type="presOf" srcId="{0694B559-018C-40E9-91D7-0246B902E9F2}" destId="{90163F9C-06D4-4B45-9AE5-FB566275DD60}" srcOrd="0" destOrd="0" presId="urn:microsoft.com/office/officeart/2018/2/layout/IconVerticalSolidList"/>
    <dgm:cxn modelId="{BC5BBECA-6559-4953-BB1B-70890C791A87}" srcId="{8F010D0A-B470-456E-908D-01939985D604}" destId="{F8BCDB41-C353-433B-B4B6-B9CE0040640D}" srcOrd="0" destOrd="0" parTransId="{5E80E728-B3F4-46EA-BE2A-9866CB731BEE}" sibTransId="{86FAE2B5-6030-4DD0-B37B-F868716AB50F}"/>
    <dgm:cxn modelId="{7AB7ACFC-4E59-4445-9E0C-81EDB141A6AD}" type="presParOf" srcId="{D18D6A8C-7187-494B-BD0C-220F9894EF08}" destId="{C00593F9-6BA1-49A4-AD33-DC4167BD632A}" srcOrd="0" destOrd="0" presId="urn:microsoft.com/office/officeart/2018/2/layout/IconVerticalSolidList"/>
    <dgm:cxn modelId="{3B6DAFAC-E679-44FD-A1B7-58FF61A724B9}" type="presParOf" srcId="{C00593F9-6BA1-49A4-AD33-DC4167BD632A}" destId="{85E93599-A467-4782-B26B-644E1D3F53D5}" srcOrd="0" destOrd="0" presId="urn:microsoft.com/office/officeart/2018/2/layout/IconVerticalSolidList"/>
    <dgm:cxn modelId="{C3071CFA-DD70-4D32-8F1E-14A74D1D5BCB}" type="presParOf" srcId="{C00593F9-6BA1-49A4-AD33-DC4167BD632A}" destId="{567F75A2-B0CB-49EA-86EF-D0A62BD9E9DD}" srcOrd="1" destOrd="0" presId="urn:microsoft.com/office/officeart/2018/2/layout/IconVerticalSolidList"/>
    <dgm:cxn modelId="{25B3ECDE-07BF-4CEA-B943-124FEBAD2107}" type="presParOf" srcId="{C00593F9-6BA1-49A4-AD33-DC4167BD632A}" destId="{7E19CEB0-824E-4AB5-A0AF-647CAAEA48AB}" srcOrd="2" destOrd="0" presId="urn:microsoft.com/office/officeart/2018/2/layout/IconVerticalSolidList"/>
    <dgm:cxn modelId="{195C58D5-6C87-4134-A030-81D70EA6671D}" type="presParOf" srcId="{C00593F9-6BA1-49A4-AD33-DC4167BD632A}" destId="{5A2C9C65-FCBA-4431-A31B-8D0990455599}" srcOrd="3" destOrd="0" presId="urn:microsoft.com/office/officeart/2018/2/layout/IconVerticalSolidList"/>
    <dgm:cxn modelId="{270D2B37-17E8-4D58-AC62-97B52335AC2B}" type="presParOf" srcId="{D18D6A8C-7187-494B-BD0C-220F9894EF08}" destId="{7F5D42F8-7FEC-4510-932D-22F81B6F88CF}" srcOrd="1" destOrd="0" presId="urn:microsoft.com/office/officeart/2018/2/layout/IconVerticalSolidList"/>
    <dgm:cxn modelId="{345E9F00-469C-4AF4-A3F7-FA8A34DBC0B7}" type="presParOf" srcId="{D18D6A8C-7187-494B-BD0C-220F9894EF08}" destId="{2E9CE677-2DF4-4D9C-BFDB-A1850DA5BA3F}" srcOrd="2" destOrd="0" presId="urn:microsoft.com/office/officeart/2018/2/layout/IconVerticalSolidList"/>
    <dgm:cxn modelId="{64AE21B3-B29D-4B19-8961-769145A2B9FF}" type="presParOf" srcId="{2E9CE677-2DF4-4D9C-BFDB-A1850DA5BA3F}" destId="{C695B5D1-0485-43A7-960B-677082F2BDF6}" srcOrd="0" destOrd="0" presId="urn:microsoft.com/office/officeart/2018/2/layout/IconVerticalSolidList"/>
    <dgm:cxn modelId="{766CD793-270A-454C-8BBD-5A08C1D8B23A}" type="presParOf" srcId="{2E9CE677-2DF4-4D9C-BFDB-A1850DA5BA3F}" destId="{783381D8-58A8-4A23-886A-8134C9636936}" srcOrd="1" destOrd="0" presId="urn:microsoft.com/office/officeart/2018/2/layout/IconVerticalSolidList"/>
    <dgm:cxn modelId="{43EF9C39-663E-4D56-ACE8-E0101054CE36}" type="presParOf" srcId="{2E9CE677-2DF4-4D9C-BFDB-A1850DA5BA3F}" destId="{13EB3C01-835C-4966-B5FE-4B0F31684682}" srcOrd="2" destOrd="0" presId="urn:microsoft.com/office/officeart/2018/2/layout/IconVerticalSolidList"/>
    <dgm:cxn modelId="{8EE500AD-DF28-40BB-95A4-BE604C39573F}" type="presParOf" srcId="{2E9CE677-2DF4-4D9C-BFDB-A1850DA5BA3F}" destId="{A18C0CB4-8A41-49D9-BADC-5E243473A4F8}" srcOrd="3" destOrd="0" presId="urn:microsoft.com/office/officeart/2018/2/layout/IconVerticalSolidList"/>
    <dgm:cxn modelId="{3CCE6DEA-55A4-4349-BC34-7127ED66E63A}" type="presParOf" srcId="{D18D6A8C-7187-494B-BD0C-220F9894EF08}" destId="{977BBCAF-63CB-4AC4-AA87-12AB86464AF8}" srcOrd="3" destOrd="0" presId="urn:microsoft.com/office/officeart/2018/2/layout/IconVerticalSolidList"/>
    <dgm:cxn modelId="{475B1466-D13B-45AA-B99F-A5C4EDA03375}" type="presParOf" srcId="{D18D6A8C-7187-494B-BD0C-220F9894EF08}" destId="{A1BC6955-1515-4235-AE5E-D474A92FE81B}" srcOrd="4" destOrd="0" presId="urn:microsoft.com/office/officeart/2018/2/layout/IconVerticalSolidList"/>
    <dgm:cxn modelId="{30A24B64-CA4E-4F11-AC39-D7944D86A739}" type="presParOf" srcId="{A1BC6955-1515-4235-AE5E-D474A92FE81B}" destId="{50C10084-359C-4880-AC72-FC76E64ADF0E}" srcOrd="0" destOrd="0" presId="urn:microsoft.com/office/officeart/2018/2/layout/IconVerticalSolidList"/>
    <dgm:cxn modelId="{012251D8-F0D2-4BE3-B907-98D17325432C}" type="presParOf" srcId="{A1BC6955-1515-4235-AE5E-D474A92FE81B}" destId="{FE5236D3-CD01-4735-B8BE-EF63F16F3FAA}" srcOrd="1" destOrd="0" presId="urn:microsoft.com/office/officeart/2018/2/layout/IconVerticalSolidList"/>
    <dgm:cxn modelId="{49F685E0-FE90-4EC8-A8DA-AF2907B09718}" type="presParOf" srcId="{A1BC6955-1515-4235-AE5E-D474A92FE81B}" destId="{296AA142-937B-4CD1-B03A-628385EE0477}" srcOrd="2" destOrd="0" presId="urn:microsoft.com/office/officeart/2018/2/layout/IconVerticalSolidList"/>
    <dgm:cxn modelId="{EB301A94-3C09-43F3-AB5E-6041AA61F037}" type="presParOf" srcId="{A1BC6955-1515-4235-AE5E-D474A92FE81B}" destId="{90163F9C-06D4-4B45-9AE5-FB566275DD60}" srcOrd="3" destOrd="0" presId="urn:microsoft.com/office/officeart/2018/2/layout/IconVerticalSolidList"/>
    <dgm:cxn modelId="{2F514205-A811-42D1-A63F-DF4B905CF093}" type="presParOf" srcId="{D18D6A8C-7187-494B-BD0C-220F9894EF08}" destId="{8F5F2905-379C-45AA-B1D7-2CFEC379E06A}" srcOrd="5" destOrd="0" presId="urn:microsoft.com/office/officeart/2018/2/layout/IconVerticalSolidList"/>
    <dgm:cxn modelId="{50A2F8CC-6183-4E8E-AB58-1DE8D0F2A97F}" type="presParOf" srcId="{D18D6A8C-7187-494B-BD0C-220F9894EF08}" destId="{285C6319-A4DD-4A12-A6C1-77657A5A18F0}" srcOrd="6" destOrd="0" presId="urn:microsoft.com/office/officeart/2018/2/layout/IconVerticalSolidList"/>
    <dgm:cxn modelId="{43060621-543E-48DF-BE77-E9B3B716E9FA}" type="presParOf" srcId="{285C6319-A4DD-4A12-A6C1-77657A5A18F0}" destId="{21B0491B-C685-48B9-95D1-D921DD4B4911}" srcOrd="0" destOrd="0" presId="urn:microsoft.com/office/officeart/2018/2/layout/IconVerticalSolidList"/>
    <dgm:cxn modelId="{21168A41-42BB-42DC-8433-66BB21F29642}" type="presParOf" srcId="{285C6319-A4DD-4A12-A6C1-77657A5A18F0}" destId="{DC5AEDCE-451F-41E5-AEFF-3A7240D568BA}" srcOrd="1" destOrd="0" presId="urn:microsoft.com/office/officeart/2018/2/layout/IconVerticalSolidList"/>
    <dgm:cxn modelId="{C3F3F362-BDEC-4AC2-879A-ABC4AFF2785A}" type="presParOf" srcId="{285C6319-A4DD-4A12-A6C1-77657A5A18F0}" destId="{F5EF4732-9C9A-48E8-96E2-B76FB18E0D9C}" srcOrd="2" destOrd="0" presId="urn:microsoft.com/office/officeart/2018/2/layout/IconVerticalSolidList"/>
    <dgm:cxn modelId="{3B1083C8-C814-4B58-9FDB-0AD2519437D3}" type="presParOf" srcId="{285C6319-A4DD-4A12-A6C1-77657A5A18F0}" destId="{3676D695-54E8-4306-886B-153AD17FD0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B2D07-095D-42EB-B033-95F8D15C7020}">
      <dsp:nvSpPr>
        <dsp:cNvPr id="0" name=""/>
        <dsp:cNvSpPr/>
      </dsp:nvSpPr>
      <dsp:spPr>
        <a:xfrm>
          <a:off x="0" y="0"/>
          <a:ext cx="8846514" cy="1140383"/>
        </a:xfrm>
        <a:prstGeom prst="roundRect">
          <a:avLst>
            <a:gd name="adj" fmla="val 10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796AA75-F0E1-4A71-9A97-F7E8895C2751}">
      <dsp:nvSpPr>
        <dsp:cNvPr id="0" name=""/>
        <dsp:cNvSpPr/>
      </dsp:nvSpPr>
      <dsp:spPr>
        <a:xfrm>
          <a:off x="348906" y="108885"/>
          <a:ext cx="941095" cy="83628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AC88B1-85D8-41CB-BC66-B9186F8B8FBA}">
      <dsp:nvSpPr>
        <dsp:cNvPr id="0" name=""/>
        <dsp:cNvSpPr/>
      </dsp:nvSpPr>
      <dsp:spPr>
        <a:xfrm rot="10800000">
          <a:off x="271016" y="1010885"/>
          <a:ext cx="1096875" cy="1566465"/>
        </a:xfrm>
        <a:prstGeom prst="round2SameRect">
          <a:avLst>
            <a:gd name="adj1" fmla="val 10500"/>
            <a:gd name="adj2" fmla="val 0"/>
          </a:avLst>
        </a:prstGeom>
        <a:solidFill>
          <a:srgbClr val="267B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u="sng" kern="1200" dirty="0">
              <a:latin typeface="Open Sans" panose="020B0606030504020204" pitchFamily="34" charset="0"/>
              <a:ea typeface="Open Sans" panose="020B0606030504020204" pitchFamily="34" charset="0"/>
              <a:cs typeface="Open Sans" panose="020B0606030504020204" pitchFamily="34" charset="0"/>
            </a:rPr>
            <a:t>Retail</a:t>
          </a:r>
        </a:p>
        <a:p>
          <a:pPr marL="57150" lvl="1" indent="-57150" algn="l" defTabSz="444500">
            <a:lnSpc>
              <a:spcPct val="90000"/>
            </a:lnSpc>
            <a:spcBef>
              <a:spcPct val="0"/>
            </a:spcBef>
            <a:spcAft>
              <a:spcPct val="15000"/>
            </a:spcAft>
            <a:buChar char="•"/>
          </a:pPr>
          <a:r>
            <a:rPr lang="en-US" sz="1000" b="0" kern="1200" dirty="0">
              <a:latin typeface="Open Sans" panose="020B0606030504020204" pitchFamily="34" charset="0"/>
              <a:ea typeface="Open Sans" panose="020B0606030504020204" pitchFamily="34" charset="0"/>
              <a:cs typeface="Open Sans" panose="020B0606030504020204" pitchFamily="34" charset="0"/>
            </a:rPr>
            <a:t>Dynamic Pricing</a:t>
          </a:r>
        </a:p>
        <a:p>
          <a:pPr marL="57150" lvl="1" indent="-57150" algn="l" defTabSz="444500">
            <a:lnSpc>
              <a:spcPct val="90000"/>
            </a:lnSpc>
            <a:spcBef>
              <a:spcPct val="0"/>
            </a:spcBef>
            <a:spcAft>
              <a:spcPct val="15000"/>
            </a:spcAft>
            <a:buChar char="•"/>
          </a:pPr>
          <a:r>
            <a:rPr lang="en-US" sz="1000" b="0" kern="1200" dirty="0">
              <a:latin typeface="Open Sans" panose="020B0606030504020204" pitchFamily="34" charset="0"/>
              <a:ea typeface="Open Sans" panose="020B0606030504020204" pitchFamily="34" charset="0"/>
              <a:cs typeface="Open Sans" panose="020B0606030504020204" pitchFamily="34" charset="0"/>
            </a:rPr>
            <a:t>Automated Inventory Management</a:t>
          </a:r>
        </a:p>
        <a:p>
          <a:pPr marL="57150" lvl="1" indent="-57150" algn="l" defTabSz="444500">
            <a:lnSpc>
              <a:spcPct val="90000"/>
            </a:lnSpc>
            <a:spcBef>
              <a:spcPct val="0"/>
            </a:spcBef>
            <a:spcAft>
              <a:spcPct val="15000"/>
            </a:spcAft>
            <a:buChar char="•"/>
          </a:pPr>
          <a:endParaRPr lang="en-US" sz="1000" b="0"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304749" y="1010885"/>
        <a:ext cx="1029409" cy="1532732"/>
      </dsp:txXfrm>
    </dsp:sp>
    <dsp:sp modelId="{3A680790-A60D-418B-8554-52615D8B1286}">
      <dsp:nvSpPr>
        <dsp:cNvPr id="0" name=""/>
        <dsp:cNvSpPr/>
      </dsp:nvSpPr>
      <dsp:spPr>
        <a:xfrm>
          <a:off x="1507404" y="108885"/>
          <a:ext cx="941095" cy="83628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796C97-F3E6-4A7A-B214-E65E74410BBD}">
      <dsp:nvSpPr>
        <dsp:cNvPr id="0" name=""/>
        <dsp:cNvSpPr/>
      </dsp:nvSpPr>
      <dsp:spPr>
        <a:xfrm rot="10800000">
          <a:off x="1462000" y="1010885"/>
          <a:ext cx="1031901" cy="1566465"/>
        </a:xfrm>
        <a:prstGeom prst="round2SameRect">
          <a:avLst>
            <a:gd name="adj1" fmla="val 10500"/>
            <a:gd name="adj2" fmla="val 0"/>
          </a:avLst>
        </a:prstGeom>
        <a:solidFill>
          <a:srgbClr val="267B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u="sng" kern="1200" dirty="0">
              <a:latin typeface="Open Sans" panose="020B0606030504020204" pitchFamily="34" charset="0"/>
              <a:ea typeface="Open Sans" panose="020B0606030504020204" pitchFamily="34" charset="0"/>
              <a:cs typeface="Open Sans" panose="020B0606030504020204" pitchFamily="34" charset="0"/>
            </a:rPr>
            <a:t>Supply Chain</a:t>
          </a:r>
        </a:p>
        <a:p>
          <a:pPr marL="57150" lvl="1" indent="-57150" algn="l" defTabSz="444500">
            <a:lnSpc>
              <a:spcPct val="90000"/>
            </a:lnSpc>
            <a:spcBef>
              <a:spcPct val="0"/>
            </a:spcBef>
            <a:spcAft>
              <a:spcPct val="15000"/>
            </a:spcAft>
            <a:buChar char="•"/>
          </a:pPr>
          <a:r>
            <a:rPr lang="en-US" sz="1000" kern="1200" dirty="0">
              <a:latin typeface="Open Sans" panose="020B0606030504020204" pitchFamily="34" charset="0"/>
              <a:ea typeface="Open Sans" panose="020B0606030504020204" pitchFamily="34" charset="0"/>
              <a:cs typeface="Open Sans" panose="020B0606030504020204" pitchFamily="34" charset="0"/>
            </a:rPr>
            <a:t>Dynamic Pricing</a:t>
          </a:r>
        </a:p>
        <a:p>
          <a:pPr marL="57150" lvl="1" indent="-57150" algn="l" defTabSz="444500">
            <a:lnSpc>
              <a:spcPct val="90000"/>
            </a:lnSpc>
            <a:spcBef>
              <a:spcPct val="0"/>
            </a:spcBef>
            <a:spcAft>
              <a:spcPct val="15000"/>
            </a:spcAft>
            <a:buChar char="•"/>
          </a:pPr>
          <a:r>
            <a:rPr lang="en-US" sz="1000" b="0" i="0" kern="1200" dirty="0">
              <a:latin typeface="Open Sans" panose="020B0606030504020204" pitchFamily="34" charset="0"/>
              <a:ea typeface="Open Sans" panose="020B0606030504020204" pitchFamily="34" charset="0"/>
              <a:cs typeface="Open Sans" panose="020B0606030504020204" pitchFamily="34" charset="0"/>
            </a:rPr>
            <a:t>Dynamic Network Optimization using AI APIs</a:t>
          </a:r>
          <a:endParaRPr lang="en-US" sz="1000" b="0"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1493735" y="1010885"/>
        <a:ext cx="968431" cy="1534730"/>
      </dsp:txXfrm>
    </dsp:sp>
    <dsp:sp modelId="{5492CE19-AA98-4599-B77C-872842B298DD}">
      <dsp:nvSpPr>
        <dsp:cNvPr id="0" name=""/>
        <dsp:cNvSpPr/>
      </dsp:nvSpPr>
      <dsp:spPr>
        <a:xfrm>
          <a:off x="2662613" y="108885"/>
          <a:ext cx="941095" cy="83628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A80FA4-38AB-4AFC-A2AD-0D30D91ED946}">
      <dsp:nvSpPr>
        <dsp:cNvPr id="0" name=""/>
        <dsp:cNvSpPr/>
      </dsp:nvSpPr>
      <dsp:spPr>
        <a:xfrm rot="10800000">
          <a:off x="2588012" y="1010885"/>
          <a:ext cx="1090296" cy="1566465"/>
        </a:xfrm>
        <a:prstGeom prst="round2SameRect">
          <a:avLst>
            <a:gd name="adj1" fmla="val 10500"/>
            <a:gd name="adj2" fmla="val 0"/>
          </a:avLst>
        </a:prstGeom>
        <a:solidFill>
          <a:srgbClr val="267B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400050">
            <a:lnSpc>
              <a:spcPct val="90000"/>
            </a:lnSpc>
            <a:spcBef>
              <a:spcPct val="0"/>
            </a:spcBef>
            <a:spcAft>
              <a:spcPct val="35000"/>
            </a:spcAft>
            <a:buNone/>
          </a:pPr>
          <a:r>
            <a:rPr lang="en-US" sz="900" b="1" u="sng" kern="1200" dirty="0">
              <a:latin typeface="Open Sans" panose="020B0606030504020204" pitchFamily="34" charset="0"/>
              <a:ea typeface="Open Sans" panose="020B0606030504020204" pitchFamily="34" charset="0"/>
              <a:cs typeface="Open Sans" panose="020B0606030504020204" pitchFamily="34" charset="0"/>
            </a:rPr>
            <a:t>Manufacturing, Assembly, &amp; Operations</a:t>
          </a:r>
        </a:p>
        <a:p>
          <a:pPr marL="57150" lvl="1" indent="-57150" algn="l" defTabSz="444500">
            <a:lnSpc>
              <a:spcPct val="90000"/>
            </a:lnSpc>
            <a:spcBef>
              <a:spcPct val="0"/>
            </a:spcBef>
            <a:spcAft>
              <a:spcPct val="15000"/>
            </a:spcAft>
            <a:buChar char="•"/>
          </a:pPr>
          <a:r>
            <a:rPr lang="en-US" sz="1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Equipment Predictive Maintenance</a:t>
          </a:r>
        </a:p>
        <a:p>
          <a:pPr marL="57150" lvl="1" indent="-57150" algn="l" defTabSz="444500">
            <a:lnSpc>
              <a:spcPct val="90000"/>
            </a:lnSpc>
            <a:spcBef>
              <a:spcPct val="0"/>
            </a:spcBef>
            <a:spcAft>
              <a:spcPct val="15000"/>
            </a:spcAft>
            <a:buChar char="•"/>
          </a:pPr>
          <a:r>
            <a:rPr lang="en-US" sz="1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Precision Assembly Robotics</a:t>
          </a:r>
        </a:p>
      </dsp:txBody>
      <dsp:txXfrm rot="10800000">
        <a:off x="2621542" y="1010885"/>
        <a:ext cx="1023236" cy="1532935"/>
      </dsp:txXfrm>
    </dsp:sp>
    <dsp:sp modelId="{5640AEB1-5E30-497C-97B6-6CB37FA0C99D}">
      <dsp:nvSpPr>
        <dsp:cNvPr id="0" name=""/>
        <dsp:cNvSpPr/>
      </dsp:nvSpPr>
      <dsp:spPr>
        <a:xfrm>
          <a:off x="3863276" y="108885"/>
          <a:ext cx="941095" cy="836281"/>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DA3EC2-7ACF-43AA-B05A-52099DC678DF}">
      <dsp:nvSpPr>
        <dsp:cNvPr id="0" name=""/>
        <dsp:cNvSpPr/>
      </dsp:nvSpPr>
      <dsp:spPr>
        <a:xfrm rot="10800000">
          <a:off x="3772418" y="1010885"/>
          <a:ext cx="1122811" cy="1566465"/>
        </a:xfrm>
        <a:prstGeom prst="round2SameRect">
          <a:avLst>
            <a:gd name="adj1" fmla="val 10500"/>
            <a:gd name="adj2" fmla="val 0"/>
          </a:avLst>
        </a:prstGeom>
        <a:solidFill>
          <a:srgbClr val="267B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u="sng" kern="1200" dirty="0">
              <a:latin typeface="Open Sans" panose="020B0606030504020204" pitchFamily="34" charset="0"/>
              <a:ea typeface="Open Sans" panose="020B0606030504020204" pitchFamily="34" charset="0"/>
              <a:cs typeface="Open Sans" panose="020B0606030504020204" pitchFamily="34" charset="0"/>
            </a:rPr>
            <a:t>Private Equity &amp; Financial Services</a:t>
          </a:r>
        </a:p>
        <a:p>
          <a:pPr marL="57150" lvl="1" indent="-57150" algn="l" defTabSz="444500">
            <a:lnSpc>
              <a:spcPct val="90000"/>
            </a:lnSpc>
            <a:spcBef>
              <a:spcPct val="0"/>
            </a:spcBef>
            <a:spcAft>
              <a:spcPct val="15000"/>
            </a:spcAft>
            <a:buChar char="•"/>
          </a:pPr>
          <a:r>
            <a:rPr lang="en-US" sz="1000" b="0" kern="1200" dirty="0">
              <a:latin typeface="Open Sans" panose="020B0606030504020204" pitchFamily="34" charset="0"/>
              <a:ea typeface="Open Sans" panose="020B0606030504020204" pitchFamily="34" charset="0"/>
              <a:cs typeface="Open Sans" panose="020B0606030504020204" pitchFamily="34" charset="0"/>
            </a:rPr>
            <a:t>Algorithmic Trading</a:t>
          </a:r>
        </a:p>
        <a:p>
          <a:pPr marL="57150" lvl="1" indent="-57150" algn="l" defTabSz="444500">
            <a:lnSpc>
              <a:spcPct val="90000"/>
            </a:lnSpc>
            <a:spcBef>
              <a:spcPct val="0"/>
            </a:spcBef>
            <a:spcAft>
              <a:spcPct val="15000"/>
            </a:spcAft>
            <a:buChar char="•"/>
          </a:pPr>
          <a:r>
            <a:rPr lang="en-US" sz="1000" b="0" kern="1200" dirty="0">
              <a:latin typeface="Open Sans" panose="020B0606030504020204" pitchFamily="34" charset="0"/>
              <a:ea typeface="Open Sans" panose="020B0606030504020204" pitchFamily="34" charset="0"/>
              <a:cs typeface="Open Sans" panose="020B0606030504020204" pitchFamily="34" charset="0"/>
            </a:rPr>
            <a:t>Credit Scoring Models</a:t>
          </a:r>
        </a:p>
      </dsp:txBody>
      <dsp:txXfrm rot="10800000">
        <a:off x="3806948" y="1010885"/>
        <a:ext cx="1053751" cy="1531935"/>
      </dsp:txXfrm>
    </dsp:sp>
    <dsp:sp modelId="{231EC26B-02F3-4CFB-AF08-E9A5777E9F2F}">
      <dsp:nvSpPr>
        <dsp:cNvPr id="0" name=""/>
        <dsp:cNvSpPr/>
      </dsp:nvSpPr>
      <dsp:spPr>
        <a:xfrm>
          <a:off x="5115588" y="108885"/>
          <a:ext cx="941095" cy="836281"/>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1E0E05-1B7E-4699-9978-0178B3FDBB5F}">
      <dsp:nvSpPr>
        <dsp:cNvPr id="0" name=""/>
        <dsp:cNvSpPr/>
      </dsp:nvSpPr>
      <dsp:spPr>
        <a:xfrm rot="10800000">
          <a:off x="4989340" y="1010885"/>
          <a:ext cx="1193591" cy="1566465"/>
        </a:xfrm>
        <a:prstGeom prst="round2SameRect">
          <a:avLst>
            <a:gd name="adj1" fmla="val 10500"/>
            <a:gd name="adj2" fmla="val 0"/>
          </a:avLst>
        </a:prstGeom>
        <a:solidFill>
          <a:srgbClr val="267B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u="sng" kern="1200" dirty="0">
              <a:latin typeface="Open Sans" panose="020B0606030504020204" pitchFamily="34" charset="0"/>
              <a:ea typeface="Open Sans" panose="020B0606030504020204" pitchFamily="34" charset="0"/>
              <a:cs typeface="Open Sans" panose="020B0606030504020204" pitchFamily="34" charset="0"/>
            </a:rPr>
            <a:t>IT &amp; Business Services</a:t>
          </a:r>
        </a:p>
        <a:p>
          <a:pPr marL="57150" lvl="1" indent="-57150" algn="l" defTabSz="444500">
            <a:lnSpc>
              <a:spcPct val="90000"/>
            </a:lnSpc>
            <a:spcBef>
              <a:spcPct val="0"/>
            </a:spcBef>
            <a:spcAft>
              <a:spcPct val="15000"/>
            </a:spcAft>
            <a:buChar char="•"/>
          </a:pPr>
          <a:r>
            <a:rPr lang="en-US" sz="1000" b="0" kern="1200" dirty="0">
              <a:latin typeface="Open Sans" panose="020B0606030504020204" pitchFamily="34" charset="0"/>
              <a:ea typeface="Open Sans" panose="020B0606030504020204" pitchFamily="34" charset="0"/>
              <a:cs typeface="Open Sans" panose="020B0606030504020204" pitchFamily="34" charset="0"/>
            </a:rPr>
            <a:t>AI-Driven Incident Response (Cybersecurity)</a:t>
          </a:r>
        </a:p>
        <a:p>
          <a:pPr marL="57150" lvl="1" indent="-57150" algn="l" defTabSz="444500">
            <a:lnSpc>
              <a:spcPct val="90000"/>
            </a:lnSpc>
            <a:spcBef>
              <a:spcPct val="0"/>
            </a:spcBef>
            <a:spcAft>
              <a:spcPct val="15000"/>
            </a:spcAft>
            <a:buChar char="•"/>
          </a:pPr>
          <a:r>
            <a:rPr lang="en-US" sz="1000" b="0" kern="1200" dirty="0">
              <a:latin typeface="Open Sans" panose="020B0606030504020204" pitchFamily="34" charset="0"/>
              <a:ea typeface="Open Sans" panose="020B0606030504020204" pitchFamily="34" charset="0"/>
              <a:cs typeface="Open Sans" panose="020B0606030504020204" pitchFamily="34" charset="0"/>
            </a:rPr>
            <a:t>Service Desk with NLP</a:t>
          </a:r>
        </a:p>
        <a:p>
          <a:pPr marL="57150" lvl="1" indent="-57150" algn="l" defTabSz="444500">
            <a:lnSpc>
              <a:spcPct val="90000"/>
            </a:lnSpc>
            <a:spcBef>
              <a:spcPct val="0"/>
            </a:spcBef>
            <a:spcAft>
              <a:spcPct val="15000"/>
            </a:spcAft>
            <a:buChar char="•"/>
          </a:pPr>
          <a:endParaRPr lang="en-US" sz="1000" b="0" kern="1200" dirty="0">
            <a:latin typeface="Open Sans" panose="020B0606030504020204" pitchFamily="34" charset="0"/>
            <a:ea typeface="Open Sans" panose="020B0606030504020204" pitchFamily="34" charset="0"/>
            <a:cs typeface="Open Sans" panose="020B0606030504020204" pitchFamily="34" charset="0"/>
          </a:endParaRPr>
        </a:p>
        <a:p>
          <a:pPr marL="57150" lvl="1" indent="-57150" algn="l" defTabSz="400050">
            <a:lnSpc>
              <a:spcPct val="90000"/>
            </a:lnSpc>
            <a:spcBef>
              <a:spcPct val="0"/>
            </a:spcBef>
            <a:spcAft>
              <a:spcPct val="15000"/>
            </a:spcAft>
            <a:buChar char="•"/>
          </a:pPr>
          <a:endParaRPr lang="en-US" sz="900" b="0" kern="1200" dirty="0">
            <a:latin typeface="Open Sans" panose="020B0606030504020204" pitchFamily="34" charset="0"/>
            <a:ea typeface="Open Sans" panose="020B0606030504020204" pitchFamily="34" charset="0"/>
            <a:cs typeface="Open Sans" panose="020B0606030504020204" pitchFamily="34" charset="0"/>
          </a:endParaRPr>
        </a:p>
      </dsp:txBody>
      <dsp:txXfrm rot="10800000">
        <a:off x="5026047" y="1010885"/>
        <a:ext cx="1120177" cy="1529758"/>
      </dsp:txXfrm>
    </dsp:sp>
    <dsp:sp modelId="{233844F3-9BA1-46D2-AB16-1FC38C18E618}">
      <dsp:nvSpPr>
        <dsp:cNvPr id="0" name=""/>
        <dsp:cNvSpPr/>
      </dsp:nvSpPr>
      <dsp:spPr>
        <a:xfrm>
          <a:off x="6340306" y="108885"/>
          <a:ext cx="941095" cy="836281"/>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828817-BD5D-405C-92DE-9977A9BB46F9}">
      <dsp:nvSpPr>
        <dsp:cNvPr id="0" name=""/>
        <dsp:cNvSpPr/>
      </dsp:nvSpPr>
      <dsp:spPr>
        <a:xfrm rot="10800000">
          <a:off x="6277041" y="1010885"/>
          <a:ext cx="1067625" cy="1566465"/>
        </a:xfrm>
        <a:prstGeom prst="round2SameRect">
          <a:avLst>
            <a:gd name="adj1" fmla="val 10500"/>
            <a:gd name="adj2" fmla="val 0"/>
          </a:avLst>
        </a:prstGeom>
        <a:solidFill>
          <a:srgbClr val="267B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u="sng" kern="1200" dirty="0">
              <a:latin typeface="Open Sans" panose="020B0606030504020204" pitchFamily="34" charset="0"/>
              <a:ea typeface="Open Sans" panose="020B0606030504020204" pitchFamily="34" charset="0"/>
              <a:cs typeface="Open Sans" panose="020B0606030504020204" pitchFamily="34" charset="0"/>
            </a:rPr>
            <a:t>Health &amp; Life Sciences</a:t>
          </a:r>
        </a:p>
        <a:p>
          <a:pPr marL="57150" lvl="1" indent="-57150" algn="l" defTabSz="444500">
            <a:lnSpc>
              <a:spcPct val="90000"/>
            </a:lnSpc>
            <a:spcBef>
              <a:spcPct val="0"/>
            </a:spcBef>
            <a:spcAft>
              <a:spcPct val="15000"/>
            </a:spcAft>
            <a:buChar char="•"/>
          </a:pPr>
          <a:r>
            <a:rPr lang="en-US" sz="1000" b="0" kern="1200" dirty="0">
              <a:latin typeface="Open Sans" panose="020B0606030504020204" pitchFamily="34" charset="0"/>
              <a:ea typeface="Open Sans" panose="020B0606030504020204" pitchFamily="34" charset="0"/>
              <a:cs typeface="Open Sans" panose="020B0606030504020204" pitchFamily="34" charset="0"/>
            </a:rPr>
            <a:t>Medical Image Analysis</a:t>
          </a:r>
        </a:p>
        <a:p>
          <a:pPr marL="57150" lvl="1" indent="-57150" algn="l" defTabSz="444500">
            <a:lnSpc>
              <a:spcPct val="90000"/>
            </a:lnSpc>
            <a:spcBef>
              <a:spcPct val="0"/>
            </a:spcBef>
            <a:spcAft>
              <a:spcPct val="15000"/>
            </a:spcAft>
            <a:buChar char="•"/>
          </a:pPr>
          <a:r>
            <a:rPr lang="en-US" sz="1000" b="0" kern="1200" dirty="0">
              <a:latin typeface="Open Sans" panose="020B0606030504020204" pitchFamily="34" charset="0"/>
              <a:ea typeface="Open Sans" panose="020B0606030504020204" pitchFamily="34" charset="0"/>
              <a:cs typeface="Open Sans" panose="020B0606030504020204" pitchFamily="34" charset="0"/>
            </a:rPr>
            <a:t>Revenue Cycle Management Collections</a:t>
          </a:r>
        </a:p>
      </dsp:txBody>
      <dsp:txXfrm rot="10800000">
        <a:off x="6309874" y="1010885"/>
        <a:ext cx="1001959" cy="1533632"/>
      </dsp:txXfrm>
    </dsp:sp>
    <dsp:sp modelId="{3A5C482F-B2B8-4E77-A6AC-5C5E5CB190B0}">
      <dsp:nvSpPr>
        <dsp:cNvPr id="0" name=""/>
        <dsp:cNvSpPr/>
      </dsp:nvSpPr>
      <dsp:spPr>
        <a:xfrm>
          <a:off x="7536589" y="108885"/>
          <a:ext cx="941095" cy="836281"/>
        </a:xfrm>
        <a:prstGeom prst="roundRect">
          <a:avLst>
            <a:gd name="adj" fmla="val 10000"/>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3C21DA-C64F-4756-8635-F03B6341EE98}">
      <dsp:nvSpPr>
        <dsp:cNvPr id="0" name=""/>
        <dsp:cNvSpPr/>
      </dsp:nvSpPr>
      <dsp:spPr>
        <a:xfrm rot="10800000">
          <a:off x="7455725" y="1010885"/>
          <a:ext cx="1136721" cy="1566465"/>
        </a:xfrm>
        <a:prstGeom prst="round2SameRect">
          <a:avLst>
            <a:gd name="adj1" fmla="val 10500"/>
            <a:gd name="adj2" fmla="val 0"/>
          </a:avLst>
        </a:prstGeom>
        <a:solidFill>
          <a:srgbClr val="267B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444500">
            <a:lnSpc>
              <a:spcPct val="90000"/>
            </a:lnSpc>
            <a:spcBef>
              <a:spcPct val="0"/>
            </a:spcBef>
            <a:spcAft>
              <a:spcPct val="35000"/>
            </a:spcAft>
            <a:buNone/>
          </a:pPr>
          <a:r>
            <a:rPr lang="en-US" sz="1000" b="1" u="sng" kern="1200" dirty="0">
              <a:latin typeface="Open Sans" panose="020B0606030504020204" pitchFamily="34" charset="0"/>
              <a:ea typeface="Open Sans" panose="020B0606030504020204" pitchFamily="34" charset="0"/>
              <a:cs typeface="Open Sans" panose="020B0606030504020204" pitchFamily="34" charset="0"/>
            </a:rPr>
            <a:t>Government &amp; Public Sector</a:t>
          </a:r>
        </a:p>
        <a:p>
          <a:pPr marL="57150" lvl="1" indent="-57150" algn="l" defTabSz="444500">
            <a:lnSpc>
              <a:spcPct val="90000"/>
            </a:lnSpc>
            <a:spcBef>
              <a:spcPct val="0"/>
            </a:spcBef>
            <a:spcAft>
              <a:spcPct val="15000"/>
            </a:spcAft>
            <a:buChar char="•"/>
          </a:pPr>
          <a:r>
            <a:rPr lang="en-US" sz="1000" b="0" kern="1200" dirty="0">
              <a:latin typeface="Open Sans" panose="020B0606030504020204" pitchFamily="34" charset="0"/>
              <a:ea typeface="Open Sans" panose="020B0606030504020204" pitchFamily="34" charset="0"/>
              <a:cs typeface="Open Sans" panose="020B0606030504020204" pitchFamily="34" charset="0"/>
            </a:rPr>
            <a:t>AI-Enhanced Emergency Response Systems</a:t>
          </a:r>
        </a:p>
        <a:p>
          <a:pPr marL="57150" lvl="1" indent="-57150" algn="l" defTabSz="444500">
            <a:lnSpc>
              <a:spcPct val="90000"/>
            </a:lnSpc>
            <a:spcBef>
              <a:spcPct val="0"/>
            </a:spcBef>
            <a:spcAft>
              <a:spcPct val="15000"/>
            </a:spcAft>
            <a:buChar char="•"/>
          </a:pPr>
          <a:r>
            <a:rPr lang="en-US" sz="1000" b="0" kern="1200" dirty="0">
              <a:latin typeface="Open Sans" panose="020B0606030504020204" pitchFamily="34" charset="0"/>
              <a:ea typeface="Open Sans" panose="020B0606030504020204" pitchFamily="34" charset="0"/>
              <a:cs typeface="Open Sans" panose="020B0606030504020204" pitchFamily="34" charset="0"/>
            </a:rPr>
            <a:t>Smart Traffic Management</a:t>
          </a:r>
        </a:p>
      </dsp:txBody>
      <dsp:txXfrm rot="10800000">
        <a:off x="7490683" y="1010885"/>
        <a:ext cx="1066805" cy="153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B0D85-B01D-4D50-9366-4D712778CD97}">
      <dsp:nvSpPr>
        <dsp:cNvPr id="0" name=""/>
        <dsp:cNvSpPr/>
      </dsp:nvSpPr>
      <dsp:spPr>
        <a:xfrm>
          <a:off x="209" y="0"/>
          <a:ext cx="1231783" cy="1149442"/>
        </a:xfrm>
        <a:prstGeom prst="roundRect">
          <a:avLst>
            <a:gd name="adj" fmla="val 10000"/>
          </a:avLst>
        </a:prstGeom>
        <a:solidFill>
          <a:schemeClr val="accent1">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Requires a </a:t>
          </a: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steeper learning curve </a:t>
          </a: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complexities</a:t>
          </a:r>
        </a:p>
      </dsp:txBody>
      <dsp:txXfrm>
        <a:off x="33875" y="33666"/>
        <a:ext cx="1164451" cy="1082110"/>
      </dsp:txXfrm>
    </dsp:sp>
    <dsp:sp modelId="{1468F903-4CA8-42B3-9AAE-AD9948F5E7E2}">
      <dsp:nvSpPr>
        <dsp:cNvPr id="0" name=""/>
        <dsp:cNvSpPr/>
      </dsp:nvSpPr>
      <dsp:spPr>
        <a:xfrm>
          <a:off x="1275077" y="0"/>
          <a:ext cx="1231783" cy="1149442"/>
        </a:xfrm>
        <a:prstGeom prst="roundRect">
          <a:avLst>
            <a:gd name="adj" fmla="val 10000"/>
          </a:avLst>
        </a:prstGeom>
        <a:solidFill>
          <a:srgbClr val="3964B1">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Data-dependent</a:t>
          </a: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on high quality data</a:t>
          </a:r>
        </a:p>
      </dsp:txBody>
      <dsp:txXfrm>
        <a:off x="1308743" y="33666"/>
        <a:ext cx="1164451" cy="1082110"/>
      </dsp:txXfrm>
    </dsp:sp>
    <dsp:sp modelId="{26746FA6-FCFE-44D3-BF35-3E20729AF5D2}">
      <dsp:nvSpPr>
        <dsp:cNvPr id="0" name=""/>
        <dsp:cNvSpPr/>
      </dsp:nvSpPr>
      <dsp:spPr>
        <a:xfrm>
          <a:off x="2544899" y="0"/>
          <a:ext cx="1231783" cy="1149442"/>
        </a:xfrm>
        <a:prstGeom prst="roundRect">
          <a:avLst>
            <a:gd name="adj" fmla="val 10000"/>
          </a:avLst>
        </a:prstGeom>
        <a:solidFill>
          <a:schemeClr val="bg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Continuous </a:t>
          </a:r>
          <a:r>
            <a:rPr lang="en-US" sz="12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Adaptation and Innovation</a:t>
          </a: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dsp:txBody>
      <dsp:txXfrm>
        <a:off x="2578565" y="33666"/>
        <a:ext cx="1164451" cy="1082110"/>
      </dsp:txXfrm>
    </dsp:sp>
    <dsp:sp modelId="{6EFE672C-E7CC-4A78-9175-765F85D237B3}">
      <dsp:nvSpPr>
        <dsp:cNvPr id="0" name=""/>
        <dsp:cNvSpPr/>
      </dsp:nvSpPr>
      <dsp:spPr>
        <a:xfrm>
          <a:off x="3831146" y="0"/>
          <a:ext cx="1231783" cy="1149442"/>
        </a:xfrm>
        <a:prstGeom prst="roundRect">
          <a:avLst>
            <a:gd name="adj" fmla="val 10000"/>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a:t>
          </a:r>
          <a:r>
            <a:rPr lang="en-US" sz="11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nterdisciplinary</a:t>
          </a: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Expertise</a:t>
          </a: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Requirements</a:t>
          </a:r>
        </a:p>
      </dsp:txBody>
      <dsp:txXfrm>
        <a:off x="3864812" y="33666"/>
        <a:ext cx="1164451" cy="1082110"/>
      </dsp:txXfrm>
    </dsp:sp>
    <dsp:sp modelId="{BE9762C1-AE1D-4E44-A18D-23A11ED9A68E}">
      <dsp:nvSpPr>
        <dsp:cNvPr id="0" name=""/>
        <dsp:cNvSpPr/>
      </dsp:nvSpPr>
      <dsp:spPr>
        <a:xfrm>
          <a:off x="5094671" y="0"/>
          <a:ext cx="1231783" cy="1149442"/>
        </a:xfrm>
        <a:prstGeom prst="roundRect">
          <a:avLst>
            <a:gd name="adj" fmla="val 10000"/>
          </a:avLst>
        </a:prstGeom>
        <a:solidFill>
          <a:srgbClr val="335A9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Ethical</a:t>
          </a: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and </a:t>
          </a: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Regulatory</a:t>
          </a:r>
          <a:r>
            <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Considerations</a:t>
          </a:r>
        </a:p>
      </dsp:txBody>
      <dsp:txXfrm>
        <a:off x="5128337" y="33666"/>
        <a:ext cx="1164451" cy="1082110"/>
      </dsp:txXfrm>
    </dsp:sp>
    <dsp:sp modelId="{9DB434E3-9EBA-4D20-B378-A446C6BE12F8}">
      <dsp:nvSpPr>
        <dsp:cNvPr id="0" name=""/>
        <dsp:cNvSpPr/>
      </dsp:nvSpPr>
      <dsp:spPr>
        <a:xfrm>
          <a:off x="6397021" y="0"/>
          <a:ext cx="1231783" cy="1149442"/>
        </a:xfrm>
        <a:prstGeom prst="roundRect">
          <a:avLst>
            <a:gd name="adj" fmla="val 10000"/>
          </a:avLst>
        </a:prstGeom>
        <a:solidFill>
          <a:schemeClr val="bg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Long-term </a:t>
          </a:r>
          <a:r>
            <a:rPr lang="en-US" sz="12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flexibility</a:t>
          </a:r>
        </a:p>
      </dsp:txBody>
      <dsp:txXfrm>
        <a:off x="6430687" y="33666"/>
        <a:ext cx="1164451" cy="10821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CC0A3-F345-47F0-9C19-F521961C4096}">
      <dsp:nvSpPr>
        <dsp:cNvPr id="0" name=""/>
        <dsp:cNvSpPr/>
      </dsp:nvSpPr>
      <dsp:spPr>
        <a:xfrm>
          <a:off x="2272" y="1333585"/>
          <a:ext cx="2768626" cy="719953"/>
        </a:xfrm>
        <a:prstGeom prst="chevron">
          <a:avLst/>
        </a:prstGeom>
        <a:solidFill>
          <a:srgbClr val="9E373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Challenges</a:t>
          </a:r>
        </a:p>
      </dsp:txBody>
      <dsp:txXfrm>
        <a:off x="362249" y="1333585"/>
        <a:ext cx="2048673" cy="719953"/>
      </dsp:txXfrm>
    </dsp:sp>
    <dsp:sp modelId="{CDC3E718-EB7E-4E81-8C2A-693B964B975C}">
      <dsp:nvSpPr>
        <dsp:cNvPr id="0" name=""/>
        <dsp:cNvSpPr/>
      </dsp:nvSpPr>
      <dsp:spPr>
        <a:xfrm>
          <a:off x="2494036" y="1333585"/>
          <a:ext cx="2768626" cy="719953"/>
        </a:xfrm>
        <a:prstGeom prst="chevron">
          <a:avLst/>
        </a:prstGeom>
        <a:solidFill>
          <a:srgbClr val="1B597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Potential AI Solutions</a:t>
          </a:r>
        </a:p>
      </dsp:txBody>
      <dsp:txXfrm>
        <a:off x="2854013" y="1333585"/>
        <a:ext cx="2048673" cy="719953"/>
      </dsp:txXfrm>
    </dsp:sp>
    <dsp:sp modelId="{81B32E17-3466-4C6B-8BA5-AAB2C6C23488}">
      <dsp:nvSpPr>
        <dsp:cNvPr id="0" name=""/>
        <dsp:cNvSpPr/>
      </dsp:nvSpPr>
      <dsp:spPr>
        <a:xfrm>
          <a:off x="4985800" y="1333585"/>
          <a:ext cx="2768626" cy="719953"/>
        </a:xfrm>
        <a:prstGeom prst="chevron">
          <a:avLst/>
        </a:prstGeom>
        <a:solidFill>
          <a:srgbClr val="5CA0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Outputs After AI Integration</a:t>
          </a:r>
        </a:p>
      </dsp:txBody>
      <dsp:txXfrm>
        <a:off x="5345777" y="1333585"/>
        <a:ext cx="2048673" cy="719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CC0A3-F345-47F0-9C19-F521961C4096}">
      <dsp:nvSpPr>
        <dsp:cNvPr id="0" name=""/>
        <dsp:cNvSpPr/>
      </dsp:nvSpPr>
      <dsp:spPr>
        <a:xfrm>
          <a:off x="2272" y="1333585"/>
          <a:ext cx="2768626" cy="719953"/>
        </a:xfrm>
        <a:prstGeom prst="chevron">
          <a:avLst/>
        </a:prstGeom>
        <a:solidFill>
          <a:srgbClr val="9E373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Challenges</a:t>
          </a:r>
        </a:p>
      </dsp:txBody>
      <dsp:txXfrm>
        <a:off x="362249" y="1333585"/>
        <a:ext cx="2048673" cy="719953"/>
      </dsp:txXfrm>
    </dsp:sp>
    <dsp:sp modelId="{CDC3E718-EB7E-4E81-8C2A-693B964B975C}">
      <dsp:nvSpPr>
        <dsp:cNvPr id="0" name=""/>
        <dsp:cNvSpPr/>
      </dsp:nvSpPr>
      <dsp:spPr>
        <a:xfrm>
          <a:off x="2494036" y="1333585"/>
          <a:ext cx="2768626" cy="719953"/>
        </a:xfrm>
        <a:prstGeom prst="chevron">
          <a:avLst/>
        </a:prstGeom>
        <a:solidFill>
          <a:srgbClr val="1B597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Potential AI Solutions</a:t>
          </a:r>
          <a:r>
            <a:rPr lang="en-US" sz="1600" strike="noStrike" kern="1200" baseline="30000" dirty="0">
              <a:latin typeface="Open Sans" panose="020B0606030504020204" pitchFamily="34" charset="0"/>
              <a:ea typeface="Open Sans" panose="020B0606030504020204" pitchFamily="34" charset="0"/>
              <a:cs typeface="Open Sans" panose="020B0606030504020204" pitchFamily="34" charset="0"/>
            </a:rPr>
            <a:t>1</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854013" y="1333585"/>
        <a:ext cx="2048673" cy="719953"/>
      </dsp:txXfrm>
    </dsp:sp>
    <dsp:sp modelId="{81B32E17-3466-4C6B-8BA5-AAB2C6C23488}">
      <dsp:nvSpPr>
        <dsp:cNvPr id="0" name=""/>
        <dsp:cNvSpPr/>
      </dsp:nvSpPr>
      <dsp:spPr>
        <a:xfrm>
          <a:off x="4985800" y="1333585"/>
          <a:ext cx="2768626" cy="719953"/>
        </a:xfrm>
        <a:prstGeom prst="chevron">
          <a:avLst/>
        </a:prstGeom>
        <a:solidFill>
          <a:srgbClr val="5CA0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Outputs After AI Integration</a:t>
          </a:r>
        </a:p>
      </dsp:txBody>
      <dsp:txXfrm>
        <a:off x="5345777" y="1333585"/>
        <a:ext cx="2048673" cy="7199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CC0A3-F345-47F0-9C19-F521961C4096}">
      <dsp:nvSpPr>
        <dsp:cNvPr id="0" name=""/>
        <dsp:cNvSpPr/>
      </dsp:nvSpPr>
      <dsp:spPr>
        <a:xfrm>
          <a:off x="2272" y="1333585"/>
          <a:ext cx="2768626" cy="719953"/>
        </a:xfrm>
        <a:prstGeom prst="chevron">
          <a:avLst/>
        </a:prstGeom>
        <a:solidFill>
          <a:srgbClr val="9E373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Challenges</a:t>
          </a:r>
        </a:p>
      </dsp:txBody>
      <dsp:txXfrm>
        <a:off x="362249" y="1333585"/>
        <a:ext cx="2048673" cy="719953"/>
      </dsp:txXfrm>
    </dsp:sp>
    <dsp:sp modelId="{CDC3E718-EB7E-4E81-8C2A-693B964B975C}">
      <dsp:nvSpPr>
        <dsp:cNvPr id="0" name=""/>
        <dsp:cNvSpPr/>
      </dsp:nvSpPr>
      <dsp:spPr>
        <a:xfrm>
          <a:off x="2494036" y="1333585"/>
          <a:ext cx="2768626" cy="719953"/>
        </a:xfrm>
        <a:prstGeom prst="chevron">
          <a:avLst/>
        </a:prstGeom>
        <a:solidFill>
          <a:srgbClr val="1B597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Potential AI Solutions</a:t>
          </a:r>
          <a:r>
            <a:rPr lang="en-US" sz="1600" strike="noStrike" kern="1200" baseline="30000" dirty="0">
              <a:latin typeface="Open Sans" panose="020B0606030504020204" pitchFamily="34" charset="0"/>
              <a:ea typeface="Open Sans" panose="020B0606030504020204" pitchFamily="34" charset="0"/>
              <a:cs typeface="Open Sans" panose="020B0606030504020204" pitchFamily="34" charset="0"/>
            </a:rPr>
            <a:t>1</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854013" y="1333585"/>
        <a:ext cx="2048673" cy="719953"/>
      </dsp:txXfrm>
    </dsp:sp>
    <dsp:sp modelId="{81B32E17-3466-4C6B-8BA5-AAB2C6C23488}">
      <dsp:nvSpPr>
        <dsp:cNvPr id="0" name=""/>
        <dsp:cNvSpPr/>
      </dsp:nvSpPr>
      <dsp:spPr>
        <a:xfrm>
          <a:off x="4985800" y="1333585"/>
          <a:ext cx="2768626" cy="719953"/>
        </a:xfrm>
        <a:prstGeom prst="chevron">
          <a:avLst/>
        </a:prstGeom>
        <a:solidFill>
          <a:srgbClr val="5CA0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Outputs After AI Integration</a:t>
          </a:r>
        </a:p>
      </dsp:txBody>
      <dsp:txXfrm>
        <a:off x="5345777" y="1333585"/>
        <a:ext cx="2048673" cy="7199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CC0A3-F345-47F0-9C19-F521961C4096}">
      <dsp:nvSpPr>
        <dsp:cNvPr id="0" name=""/>
        <dsp:cNvSpPr/>
      </dsp:nvSpPr>
      <dsp:spPr>
        <a:xfrm>
          <a:off x="2272" y="1333585"/>
          <a:ext cx="2768626" cy="719953"/>
        </a:xfrm>
        <a:prstGeom prst="chevron">
          <a:avLst/>
        </a:prstGeom>
        <a:solidFill>
          <a:srgbClr val="9E373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Challenges</a:t>
          </a:r>
        </a:p>
      </dsp:txBody>
      <dsp:txXfrm>
        <a:off x="362249" y="1333585"/>
        <a:ext cx="2048673" cy="719953"/>
      </dsp:txXfrm>
    </dsp:sp>
    <dsp:sp modelId="{CDC3E718-EB7E-4E81-8C2A-693B964B975C}">
      <dsp:nvSpPr>
        <dsp:cNvPr id="0" name=""/>
        <dsp:cNvSpPr/>
      </dsp:nvSpPr>
      <dsp:spPr>
        <a:xfrm>
          <a:off x="2494036" y="1333585"/>
          <a:ext cx="2768626" cy="719953"/>
        </a:xfrm>
        <a:prstGeom prst="chevron">
          <a:avLst/>
        </a:prstGeom>
        <a:solidFill>
          <a:srgbClr val="1B597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Potential AI Solutions</a:t>
          </a:r>
          <a:r>
            <a:rPr lang="en-US" sz="1600" strike="noStrike" kern="1200" baseline="30000" dirty="0">
              <a:latin typeface="Open Sans" panose="020B0606030504020204" pitchFamily="34" charset="0"/>
              <a:ea typeface="Open Sans" panose="020B0606030504020204" pitchFamily="34" charset="0"/>
              <a:cs typeface="Open Sans" panose="020B0606030504020204" pitchFamily="34" charset="0"/>
            </a:rPr>
            <a:t>1</a:t>
          </a:r>
          <a:endParaRPr lang="en-US" sz="1600" kern="1200" dirty="0">
            <a:latin typeface="Open Sans" panose="020B0606030504020204" pitchFamily="34" charset="0"/>
            <a:ea typeface="Open Sans" panose="020B0606030504020204" pitchFamily="34" charset="0"/>
            <a:cs typeface="Open Sans" panose="020B0606030504020204" pitchFamily="34" charset="0"/>
          </a:endParaRPr>
        </a:p>
      </dsp:txBody>
      <dsp:txXfrm>
        <a:off x="2854013" y="1333585"/>
        <a:ext cx="2048673" cy="719953"/>
      </dsp:txXfrm>
    </dsp:sp>
    <dsp:sp modelId="{81B32E17-3466-4C6B-8BA5-AAB2C6C23488}">
      <dsp:nvSpPr>
        <dsp:cNvPr id="0" name=""/>
        <dsp:cNvSpPr/>
      </dsp:nvSpPr>
      <dsp:spPr>
        <a:xfrm>
          <a:off x="4985800" y="1333585"/>
          <a:ext cx="2768626" cy="719953"/>
        </a:xfrm>
        <a:prstGeom prst="chevron">
          <a:avLst/>
        </a:prstGeom>
        <a:solidFill>
          <a:srgbClr val="5CA06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Open Sans" panose="020B0606030504020204" pitchFamily="34" charset="0"/>
              <a:ea typeface="Open Sans" panose="020B0606030504020204" pitchFamily="34" charset="0"/>
              <a:cs typeface="Open Sans" panose="020B0606030504020204" pitchFamily="34" charset="0"/>
            </a:rPr>
            <a:t>Outputs After AI Integration</a:t>
          </a:r>
        </a:p>
      </dsp:txBody>
      <dsp:txXfrm>
        <a:off x="5345777" y="1333585"/>
        <a:ext cx="2048673" cy="7199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93599-A467-4782-B26B-644E1D3F53D5}">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7F75A2-B0CB-49EA-86EF-D0A62BD9E9DD}">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2C9C65-FCBA-4431-A31B-8D0990455599}">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622300">
            <a:lnSpc>
              <a:spcPct val="90000"/>
            </a:lnSpc>
            <a:spcBef>
              <a:spcPct val="0"/>
            </a:spcBef>
            <a:spcAft>
              <a:spcPct val="35000"/>
            </a:spcAft>
            <a:buNone/>
          </a:pPr>
          <a:r>
            <a:rPr lang="en-US" sz="1400" kern="1200"/>
            <a:t>Some AI integration will undoubtedly happen by ‘osmosis’ with SME’s.  I gather you are ‘arguing’ for leaders of SME’s to be more aggressive in advancing the introduction of “AI” to ensure competitiveness through ‘smart automation’?</a:t>
          </a:r>
        </a:p>
      </dsp:txBody>
      <dsp:txXfrm>
        <a:off x="1099610" y="1878"/>
        <a:ext cx="7129989" cy="952043"/>
      </dsp:txXfrm>
    </dsp:sp>
    <dsp:sp modelId="{C695B5D1-0485-43A7-960B-677082F2BDF6}">
      <dsp:nvSpPr>
        <dsp:cNvPr id="0" name=""/>
        <dsp:cNvSpPr/>
      </dsp:nvSpPr>
      <dsp:spPr>
        <a:xfrm>
          <a:off x="0" y="1191932"/>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3381D8-58A8-4A23-886A-8134C9636936}">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8C0CB4-8A41-49D9-BADC-5E243473A4F8}">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622300">
            <a:lnSpc>
              <a:spcPct val="90000"/>
            </a:lnSpc>
            <a:spcBef>
              <a:spcPct val="0"/>
            </a:spcBef>
            <a:spcAft>
              <a:spcPct val="35000"/>
            </a:spcAft>
            <a:buNone/>
          </a:pPr>
          <a:r>
            <a:rPr lang="en-US" sz="1400" kern="1200"/>
            <a:t>I shared some practical illustrations of AI at work in AI 301.  Automated Cruise Control, Grocery Coupons, and the Home Depot photo part finder app, others abound.  What are some other common examples and opportunities you see, beyond what you shared in your presentation?</a:t>
          </a:r>
        </a:p>
      </dsp:txBody>
      <dsp:txXfrm>
        <a:off x="1099610" y="1191932"/>
        <a:ext cx="7129989" cy="952043"/>
      </dsp:txXfrm>
    </dsp:sp>
    <dsp:sp modelId="{50C10084-359C-4880-AC72-FC76E64ADF0E}">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236D3-CD01-4735-B8BE-EF63F16F3FAA}">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163F9C-06D4-4B45-9AE5-FB566275DD60}">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622300">
            <a:lnSpc>
              <a:spcPct val="90000"/>
            </a:lnSpc>
            <a:spcBef>
              <a:spcPct val="0"/>
            </a:spcBef>
            <a:spcAft>
              <a:spcPct val="35000"/>
            </a:spcAft>
            <a:buNone/>
          </a:pPr>
          <a:r>
            <a:rPr lang="en-US" sz="1400" kern="1200"/>
            <a:t>applying ‘technology enablement’, AI as example, has to stay focused on the right competitive advantage outcomes.  How does an SME ensure that they don’t end up investing in things that don’t realize, manifest benefits that matter?</a:t>
          </a:r>
        </a:p>
      </dsp:txBody>
      <dsp:txXfrm>
        <a:off x="1099610" y="2381986"/>
        <a:ext cx="7129989" cy="952043"/>
      </dsp:txXfrm>
    </dsp:sp>
    <dsp:sp modelId="{21B0491B-C685-48B9-95D1-D921DD4B4911}">
      <dsp:nvSpPr>
        <dsp:cNvPr id="0" name=""/>
        <dsp:cNvSpPr/>
      </dsp:nvSpPr>
      <dsp:spPr>
        <a:xfrm>
          <a:off x="0" y="3572041"/>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AEDCE-451F-41E5-AEFF-3A7240D568BA}">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76D695-54E8-4306-886B-153AD17FD045}">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622300">
            <a:lnSpc>
              <a:spcPct val="90000"/>
            </a:lnSpc>
            <a:spcBef>
              <a:spcPct val="0"/>
            </a:spcBef>
            <a:spcAft>
              <a:spcPct val="35000"/>
            </a:spcAft>
            <a:buNone/>
          </a:pPr>
          <a:r>
            <a:rPr lang="en-US" sz="1400" kern="1200"/>
            <a:t>IISE is hosting an AI and Industry/Service 4.0 Symposium on Saturday, 18 May.  Some outstanding Subject Matter experts are being assembled to share their insights, perspectives, points of view.  Another good reason to join us in Montreal in May!!  More on this….</a:t>
          </a:r>
        </a:p>
      </dsp:txBody>
      <dsp:txXfrm>
        <a:off x="1099610" y="3572041"/>
        <a:ext cx="7129989" cy="95204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29EF72D9-DF98-4506-AEE6-F4A30A5A2DF0}"/>
              </a:ext>
            </a:extLst>
          </p:cNvPr>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3" tIns="47112" rIns="94223" bIns="47112" numCol="1" anchor="t" anchorCtr="0" compatLnSpc="1">
            <a:prstTxWarp prst="textNoShape">
              <a:avLst/>
            </a:prstTxWarp>
          </a:bodyPr>
          <a:lstStyle>
            <a:lvl1pPr defTabSz="942845" eaLnBrk="0" hangingPunct="0">
              <a:defRPr sz="1200">
                <a:latin typeface="Arial" charset="0"/>
                <a:ea typeface="ＭＳ Ｐゴシック" pitchFamily="1" charset="-128"/>
                <a:cs typeface="+mn-cs"/>
              </a:defRPr>
            </a:lvl1pPr>
          </a:lstStyle>
          <a:p>
            <a:pPr>
              <a:defRPr/>
            </a:pPr>
            <a:endParaRPr lang="en-US" dirty="0"/>
          </a:p>
        </p:txBody>
      </p:sp>
      <p:sp>
        <p:nvSpPr>
          <p:cNvPr id="117763" name="Rectangle 3">
            <a:extLst>
              <a:ext uri="{FF2B5EF4-FFF2-40B4-BE49-F238E27FC236}">
                <a16:creationId xmlns:a16="http://schemas.microsoft.com/office/drawing/2014/main" id="{DEDF2839-66E4-4191-B0B9-CEC84E284864}"/>
              </a:ext>
            </a:extLst>
          </p:cNvPr>
          <p:cNvSpPr>
            <a:spLocks noGrp="1" noChangeArrowheads="1"/>
          </p:cNvSpPr>
          <p:nvPr>
            <p:ph type="dt" sz="quarter" idx="1"/>
          </p:nvPr>
        </p:nvSpPr>
        <p:spPr bwMode="auto">
          <a:xfrm>
            <a:off x="4022725" y="0"/>
            <a:ext cx="3078163" cy="469900"/>
          </a:xfrm>
          <a:prstGeom prst="rect">
            <a:avLst/>
          </a:prstGeom>
          <a:noFill/>
          <a:ln w="9525">
            <a:noFill/>
            <a:miter lim="800000"/>
            <a:headEnd/>
            <a:tailEnd/>
          </a:ln>
          <a:effectLst/>
        </p:spPr>
        <p:txBody>
          <a:bodyPr vert="horz" wrap="square" lIns="94223" tIns="47112" rIns="94223" bIns="47112" numCol="1" anchor="t" anchorCtr="0" compatLnSpc="1">
            <a:prstTxWarp prst="textNoShape">
              <a:avLst/>
            </a:prstTxWarp>
          </a:bodyPr>
          <a:lstStyle>
            <a:lvl1pPr algn="r" defTabSz="942845" eaLnBrk="0" hangingPunct="0">
              <a:defRPr sz="1200">
                <a:latin typeface="Arial" charset="0"/>
                <a:ea typeface="ＭＳ Ｐゴシック" pitchFamily="1" charset="-128"/>
                <a:cs typeface="+mn-cs"/>
              </a:defRPr>
            </a:lvl1pPr>
          </a:lstStyle>
          <a:p>
            <a:pPr>
              <a:defRPr/>
            </a:pPr>
            <a:endParaRPr lang="en-US" dirty="0"/>
          </a:p>
        </p:txBody>
      </p:sp>
      <p:sp>
        <p:nvSpPr>
          <p:cNvPr id="117764" name="Rectangle 4">
            <a:extLst>
              <a:ext uri="{FF2B5EF4-FFF2-40B4-BE49-F238E27FC236}">
                <a16:creationId xmlns:a16="http://schemas.microsoft.com/office/drawing/2014/main" id="{F6AEDB16-403E-4029-B07E-E9058C3EF8EB}"/>
              </a:ext>
            </a:extLst>
          </p:cNvPr>
          <p:cNvSpPr>
            <a:spLocks noGrp="1" noChangeArrowheads="1"/>
          </p:cNvSpPr>
          <p:nvPr>
            <p:ph type="ftr" sz="quarter" idx="2"/>
          </p:nvPr>
        </p:nvSpPr>
        <p:spPr bwMode="auto">
          <a:xfrm>
            <a:off x="0" y="8916988"/>
            <a:ext cx="3078163" cy="469900"/>
          </a:xfrm>
          <a:prstGeom prst="rect">
            <a:avLst/>
          </a:prstGeom>
          <a:noFill/>
          <a:ln w="9525">
            <a:noFill/>
            <a:miter lim="800000"/>
            <a:headEnd/>
            <a:tailEnd/>
          </a:ln>
          <a:effectLst/>
        </p:spPr>
        <p:txBody>
          <a:bodyPr vert="horz" wrap="square" lIns="94223" tIns="47112" rIns="94223" bIns="47112" numCol="1" anchor="b" anchorCtr="0" compatLnSpc="1">
            <a:prstTxWarp prst="textNoShape">
              <a:avLst/>
            </a:prstTxWarp>
          </a:bodyPr>
          <a:lstStyle>
            <a:lvl1pPr defTabSz="942845" eaLnBrk="0" hangingPunct="0">
              <a:defRPr sz="1200">
                <a:latin typeface="Arial" charset="0"/>
                <a:ea typeface="ＭＳ Ｐゴシック" pitchFamily="1" charset="-128"/>
                <a:cs typeface="+mn-cs"/>
              </a:defRPr>
            </a:lvl1pPr>
          </a:lstStyle>
          <a:p>
            <a:pPr>
              <a:defRPr/>
            </a:pPr>
            <a:endParaRPr lang="en-US" dirty="0"/>
          </a:p>
        </p:txBody>
      </p:sp>
      <p:sp>
        <p:nvSpPr>
          <p:cNvPr id="117765" name="Rectangle 5">
            <a:extLst>
              <a:ext uri="{FF2B5EF4-FFF2-40B4-BE49-F238E27FC236}">
                <a16:creationId xmlns:a16="http://schemas.microsoft.com/office/drawing/2014/main" id="{95AB19BE-9604-4ED4-91D5-F05154EC0368}"/>
              </a:ext>
            </a:extLst>
          </p:cNvPr>
          <p:cNvSpPr>
            <a:spLocks noGrp="1" noChangeArrowheads="1"/>
          </p:cNvSpPr>
          <p:nvPr>
            <p:ph type="sldNum" sz="quarter" idx="3"/>
          </p:nvPr>
        </p:nvSpPr>
        <p:spPr bwMode="auto">
          <a:xfrm>
            <a:off x="4022725" y="8916988"/>
            <a:ext cx="3078163" cy="469900"/>
          </a:xfrm>
          <a:prstGeom prst="rect">
            <a:avLst/>
          </a:prstGeom>
          <a:noFill/>
          <a:ln w="9525">
            <a:noFill/>
            <a:miter lim="800000"/>
            <a:headEnd/>
            <a:tailEnd/>
          </a:ln>
          <a:effectLst/>
        </p:spPr>
        <p:txBody>
          <a:bodyPr vert="horz" wrap="square" lIns="94223" tIns="47112" rIns="94223" bIns="47112" numCol="1" anchor="b" anchorCtr="0" compatLnSpc="1">
            <a:prstTxWarp prst="textNoShape">
              <a:avLst/>
            </a:prstTxWarp>
          </a:bodyPr>
          <a:lstStyle>
            <a:lvl1pPr algn="r" defTabSz="941388" eaLnBrk="0" hangingPunct="0">
              <a:defRPr sz="1200"/>
            </a:lvl1pPr>
          </a:lstStyle>
          <a:p>
            <a:pPr>
              <a:defRPr/>
            </a:pPr>
            <a:fld id="{C1672B34-45FC-4D7E-891B-073F4118003C}"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7FB2D20-5195-453E-9BA4-277849D43BCE}"/>
              </a:ext>
            </a:extLst>
          </p:cNvPr>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23" tIns="47112" rIns="94223" bIns="47112" numCol="1" anchor="t" anchorCtr="0" compatLnSpc="1">
            <a:prstTxWarp prst="textNoShape">
              <a:avLst/>
            </a:prstTxWarp>
          </a:bodyPr>
          <a:lstStyle>
            <a:lvl1pPr defTabSz="942845" eaLnBrk="0" hangingPunct="0">
              <a:defRPr sz="1200">
                <a:latin typeface="Arial" charset="0"/>
                <a:ea typeface="ＭＳ Ｐゴシック" pitchFamily="1" charset="-128"/>
                <a:cs typeface="+mn-cs"/>
              </a:defRPr>
            </a:lvl1pPr>
          </a:lstStyle>
          <a:p>
            <a:pPr>
              <a:defRPr/>
            </a:pPr>
            <a:endParaRPr lang="en-US" dirty="0"/>
          </a:p>
        </p:txBody>
      </p:sp>
      <p:sp>
        <p:nvSpPr>
          <p:cNvPr id="3075" name="Rectangle 3">
            <a:extLst>
              <a:ext uri="{FF2B5EF4-FFF2-40B4-BE49-F238E27FC236}">
                <a16:creationId xmlns:a16="http://schemas.microsoft.com/office/drawing/2014/main" id="{D1D29739-8FB1-467F-B014-B4665269C12F}"/>
              </a:ext>
            </a:extLst>
          </p:cNvPr>
          <p:cNvSpPr>
            <a:spLocks noGrp="1" noChangeArrowheads="1"/>
          </p:cNvSpPr>
          <p:nvPr>
            <p:ph type="dt" idx="1"/>
          </p:nvPr>
        </p:nvSpPr>
        <p:spPr bwMode="auto">
          <a:xfrm>
            <a:off x="4024313" y="0"/>
            <a:ext cx="3078162" cy="469900"/>
          </a:xfrm>
          <a:prstGeom prst="rect">
            <a:avLst/>
          </a:prstGeom>
          <a:noFill/>
          <a:ln w="9525">
            <a:noFill/>
            <a:miter lim="800000"/>
            <a:headEnd/>
            <a:tailEnd/>
          </a:ln>
        </p:spPr>
        <p:txBody>
          <a:bodyPr vert="horz" wrap="square" lIns="94223" tIns="47112" rIns="94223" bIns="47112" numCol="1" anchor="t" anchorCtr="0" compatLnSpc="1">
            <a:prstTxWarp prst="textNoShape">
              <a:avLst/>
            </a:prstTxWarp>
          </a:bodyPr>
          <a:lstStyle>
            <a:lvl1pPr algn="r" defTabSz="942845" eaLnBrk="0" hangingPunct="0">
              <a:defRPr sz="1200">
                <a:latin typeface="Arial" charset="0"/>
                <a:ea typeface="ＭＳ Ｐゴシック" pitchFamily="1" charset="-128"/>
                <a:cs typeface="+mn-cs"/>
              </a:defRPr>
            </a:lvl1pPr>
          </a:lstStyle>
          <a:p>
            <a:pPr>
              <a:defRPr/>
            </a:pPr>
            <a:endParaRPr lang="en-US" dirty="0"/>
          </a:p>
        </p:txBody>
      </p:sp>
      <p:sp>
        <p:nvSpPr>
          <p:cNvPr id="32772" name="Rectangle 4">
            <a:extLst>
              <a:ext uri="{FF2B5EF4-FFF2-40B4-BE49-F238E27FC236}">
                <a16:creationId xmlns:a16="http://schemas.microsoft.com/office/drawing/2014/main" id="{B2493843-2C12-4768-99B3-8BFA5EF1A6C3}"/>
              </a:ext>
            </a:extLst>
          </p:cNvPr>
          <p:cNvSpPr>
            <a:spLocks noGrp="1" noRot="1" noChangeAspect="1" noChangeArrowheads="1" noTextEdit="1"/>
          </p:cNvSpPr>
          <p:nvPr>
            <p:ph type="sldImg" idx="2"/>
          </p:nvPr>
        </p:nvSpPr>
        <p:spPr bwMode="auto">
          <a:xfrm>
            <a:off x="1204913" y="703263"/>
            <a:ext cx="4692650" cy="3521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BC5A40E7-1E2B-42A4-B0BC-E2390DB2E887}"/>
              </a:ext>
            </a:extLst>
          </p:cNvPr>
          <p:cNvSpPr>
            <a:spLocks noGrp="1" noChangeArrowheads="1"/>
          </p:cNvSpPr>
          <p:nvPr>
            <p:ph type="body" sz="quarter" idx="3"/>
          </p:nvPr>
        </p:nvSpPr>
        <p:spPr bwMode="auto">
          <a:xfrm>
            <a:off x="947738" y="4459288"/>
            <a:ext cx="5207000" cy="4225925"/>
          </a:xfrm>
          <a:prstGeom prst="rect">
            <a:avLst/>
          </a:prstGeom>
          <a:noFill/>
          <a:ln w="9525">
            <a:noFill/>
            <a:miter lim="800000"/>
            <a:headEnd/>
            <a:tailEnd/>
          </a:ln>
        </p:spPr>
        <p:txBody>
          <a:bodyPr vert="horz" wrap="square" lIns="94223" tIns="47112" rIns="94223" bIns="471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3FB6B8B5-6A53-4575-9AB2-C06DB3FFC45B}"/>
              </a:ext>
            </a:extLst>
          </p:cNvPr>
          <p:cNvSpPr>
            <a:spLocks noGrp="1" noChangeArrowheads="1"/>
          </p:cNvSpPr>
          <p:nvPr>
            <p:ph type="ftr" sz="quarter" idx="4"/>
          </p:nvPr>
        </p:nvSpPr>
        <p:spPr bwMode="auto">
          <a:xfrm>
            <a:off x="0" y="8918575"/>
            <a:ext cx="3078163" cy="469900"/>
          </a:xfrm>
          <a:prstGeom prst="rect">
            <a:avLst/>
          </a:prstGeom>
          <a:noFill/>
          <a:ln w="9525">
            <a:noFill/>
            <a:miter lim="800000"/>
            <a:headEnd/>
            <a:tailEnd/>
          </a:ln>
        </p:spPr>
        <p:txBody>
          <a:bodyPr vert="horz" wrap="square" lIns="94223" tIns="47112" rIns="94223" bIns="47112" numCol="1" anchor="b" anchorCtr="0" compatLnSpc="1">
            <a:prstTxWarp prst="textNoShape">
              <a:avLst/>
            </a:prstTxWarp>
          </a:bodyPr>
          <a:lstStyle>
            <a:lvl1pPr defTabSz="942845" eaLnBrk="0" hangingPunct="0">
              <a:defRPr sz="1200">
                <a:latin typeface="Arial" charset="0"/>
                <a:ea typeface="ＭＳ Ｐゴシック" pitchFamily="1" charset="-128"/>
                <a:cs typeface="+mn-cs"/>
              </a:defRPr>
            </a:lvl1pPr>
          </a:lstStyle>
          <a:p>
            <a:pPr>
              <a:defRPr/>
            </a:pPr>
            <a:endParaRPr lang="en-US" dirty="0"/>
          </a:p>
        </p:txBody>
      </p:sp>
      <p:sp>
        <p:nvSpPr>
          <p:cNvPr id="3079" name="Rectangle 7">
            <a:extLst>
              <a:ext uri="{FF2B5EF4-FFF2-40B4-BE49-F238E27FC236}">
                <a16:creationId xmlns:a16="http://schemas.microsoft.com/office/drawing/2014/main" id="{E173ADB6-48D7-4A6E-A7CF-3D1610CA70A5}"/>
              </a:ext>
            </a:extLst>
          </p:cNvPr>
          <p:cNvSpPr>
            <a:spLocks noGrp="1" noChangeArrowheads="1"/>
          </p:cNvSpPr>
          <p:nvPr>
            <p:ph type="sldNum" sz="quarter" idx="5"/>
          </p:nvPr>
        </p:nvSpPr>
        <p:spPr bwMode="auto">
          <a:xfrm>
            <a:off x="4024313" y="8918575"/>
            <a:ext cx="3078162" cy="469900"/>
          </a:xfrm>
          <a:prstGeom prst="rect">
            <a:avLst/>
          </a:prstGeom>
          <a:noFill/>
          <a:ln w="9525">
            <a:noFill/>
            <a:miter lim="800000"/>
            <a:headEnd/>
            <a:tailEnd/>
          </a:ln>
        </p:spPr>
        <p:txBody>
          <a:bodyPr vert="horz" wrap="square" lIns="94223" tIns="47112" rIns="94223" bIns="47112" numCol="1" anchor="b" anchorCtr="0" compatLnSpc="1">
            <a:prstTxWarp prst="textNoShape">
              <a:avLst/>
            </a:prstTxWarp>
          </a:bodyPr>
          <a:lstStyle>
            <a:lvl1pPr algn="r" defTabSz="941388" eaLnBrk="0" hangingPunct="0">
              <a:defRPr sz="1200"/>
            </a:lvl1pPr>
          </a:lstStyle>
          <a:p>
            <a:pPr>
              <a:defRPr/>
            </a:pPr>
            <a:fld id="{44EAB8BE-9DCC-4D55-9EB2-E7316447B45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C86D6-FEBC-4232-9FCE-2A82B99F518B}" type="slidenum">
              <a:rPr lang="en-US" smtClean="0"/>
              <a:t>2</a:t>
            </a:fld>
            <a:endParaRPr lang="en-US" dirty="0"/>
          </a:p>
        </p:txBody>
      </p:sp>
    </p:spTree>
    <p:extLst>
      <p:ext uri="{BB962C8B-B14F-4D97-AF65-F5344CB8AC3E}">
        <p14:creationId xmlns:p14="http://schemas.microsoft.com/office/powerpoint/2010/main" val="301312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16</a:t>
            </a:fld>
            <a:endParaRPr lang="en-US" altLang="en-US" dirty="0"/>
          </a:p>
        </p:txBody>
      </p:sp>
    </p:spTree>
    <p:extLst>
      <p:ext uri="{BB962C8B-B14F-4D97-AF65-F5344CB8AC3E}">
        <p14:creationId xmlns:p14="http://schemas.microsoft.com/office/powerpoint/2010/main" val="3613465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17</a:t>
            </a:fld>
            <a:endParaRPr lang="en-US" altLang="en-US" dirty="0"/>
          </a:p>
        </p:txBody>
      </p:sp>
    </p:spTree>
    <p:extLst>
      <p:ext uri="{BB962C8B-B14F-4D97-AF65-F5344CB8AC3E}">
        <p14:creationId xmlns:p14="http://schemas.microsoft.com/office/powerpoint/2010/main" val="304943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18</a:t>
            </a:fld>
            <a:endParaRPr lang="en-US" altLang="en-US" dirty="0"/>
          </a:p>
        </p:txBody>
      </p:sp>
    </p:spTree>
    <p:extLst>
      <p:ext uri="{BB962C8B-B14F-4D97-AF65-F5344CB8AC3E}">
        <p14:creationId xmlns:p14="http://schemas.microsoft.com/office/powerpoint/2010/main" val="2595731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19</a:t>
            </a:fld>
            <a:endParaRPr lang="en-US" altLang="en-US" dirty="0"/>
          </a:p>
        </p:txBody>
      </p:sp>
    </p:spTree>
    <p:extLst>
      <p:ext uri="{BB962C8B-B14F-4D97-AF65-F5344CB8AC3E}">
        <p14:creationId xmlns:p14="http://schemas.microsoft.com/office/powerpoint/2010/main" val="155186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20</a:t>
            </a:fld>
            <a:endParaRPr lang="en-US" altLang="en-US" dirty="0"/>
          </a:p>
        </p:txBody>
      </p:sp>
    </p:spTree>
    <p:extLst>
      <p:ext uri="{BB962C8B-B14F-4D97-AF65-F5344CB8AC3E}">
        <p14:creationId xmlns:p14="http://schemas.microsoft.com/office/powerpoint/2010/main" val="3538799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21</a:t>
            </a:fld>
            <a:endParaRPr lang="en-US" altLang="en-US" dirty="0"/>
          </a:p>
        </p:txBody>
      </p:sp>
    </p:spTree>
    <p:extLst>
      <p:ext uri="{BB962C8B-B14F-4D97-AF65-F5344CB8AC3E}">
        <p14:creationId xmlns:p14="http://schemas.microsoft.com/office/powerpoint/2010/main" val="191635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22</a:t>
            </a:fld>
            <a:endParaRPr lang="en-US" altLang="en-US" dirty="0"/>
          </a:p>
        </p:txBody>
      </p:sp>
    </p:spTree>
    <p:extLst>
      <p:ext uri="{BB962C8B-B14F-4D97-AF65-F5344CB8AC3E}">
        <p14:creationId xmlns:p14="http://schemas.microsoft.com/office/powerpoint/2010/main" val="1028774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23</a:t>
            </a:fld>
            <a:endParaRPr lang="en-US" altLang="en-US" dirty="0"/>
          </a:p>
        </p:txBody>
      </p:sp>
    </p:spTree>
    <p:extLst>
      <p:ext uri="{BB962C8B-B14F-4D97-AF65-F5344CB8AC3E}">
        <p14:creationId xmlns:p14="http://schemas.microsoft.com/office/powerpoint/2010/main" val="4051183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24</a:t>
            </a:fld>
            <a:endParaRPr lang="en-US" altLang="en-US" dirty="0"/>
          </a:p>
        </p:txBody>
      </p:sp>
    </p:spTree>
    <p:extLst>
      <p:ext uri="{BB962C8B-B14F-4D97-AF65-F5344CB8AC3E}">
        <p14:creationId xmlns:p14="http://schemas.microsoft.com/office/powerpoint/2010/main" val="30130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C86D6-FEBC-4232-9FCE-2A82B99F518B}" type="slidenum">
              <a:rPr lang="en-US" smtClean="0"/>
              <a:t>7</a:t>
            </a:fld>
            <a:endParaRPr lang="en-US" dirty="0"/>
          </a:p>
        </p:txBody>
      </p:sp>
    </p:spTree>
    <p:extLst>
      <p:ext uri="{BB962C8B-B14F-4D97-AF65-F5344CB8AC3E}">
        <p14:creationId xmlns:p14="http://schemas.microsoft.com/office/powerpoint/2010/main" val="3013124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C86D6-FEBC-4232-9FCE-2A82B99F518B}" type="slidenum">
              <a:rPr lang="en-US" smtClean="0"/>
              <a:t>8</a:t>
            </a:fld>
            <a:endParaRPr lang="en-US" dirty="0"/>
          </a:p>
        </p:txBody>
      </p:sp>
    </p:spTree>
    <p:extLst>
      <p:ext uri="{BB962C8B-B14F-4D97-AF65-F5344CB8AC3E}">
        <p14:creationId xmlns:p14="http://schemas.microsoft.com/office/powerpoint/2010/main" val="3013124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C86D6-FEBC-4232-9FCE-2A82B99F518B}" type="slidenum">
              <a:rPr lang="en-US" smtClean="0"/>
              <a:t>9</a:t>
            </a:fld>
            <a:endParaRPr lang="en-US" dirty="0"/>
          </a:p>
        </p:txBody>
      </p:sp>
    </p:spTree>
    <p:extLst>
      <p:ext uri="{BB962C8B-B14F-4D97-AF65-F5344CB8AC3E}">
        <p14:creationId xmlns:p14="http://schemas.microsoft.com/office/powerpoint/2010/main" val="3013124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CC86D6-FEBC-4232-9FCE-2A82B99F518B}" type="slidenum">
              <a:rPr lang="en-US" smtClean="0"/>
              <a:t>10</a:t>
            </a:fld>
            <a:endParaRPr lang="en-US" dirty="0"/>
          </a:p>
        </p:txBody>
      </p:sp>
    </p:spTree>
    <p:extLst>
      <p:ext uri="{BB962C8B-B14F-4D97-AF65-F5344CB8AC3E}">
        <p14:creationId xmlns:p14="http://schemas.microsoft.com/office/powerpoint/2010/main" val="301312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12</a:t>
            </a:fld>
            <a:endParaRPr lang="en-US" altLang="en-US" dirty="0"/>
          </a:p>
        </p:txBody>
      </p:sp>
    </p:spTree>
    <p:extLst>
      <p:ext uri="{BB962C8B-B14F-4D97-AF65-F5344CB8AC3E}">
        <p14:creationId xmlns:p14="http://schemas.microsoft.com/office/powerpoint/2010/main" val="2827597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13</a:t>
            </a:fld>
            <a:endParaRPr lang="en-US" altLang="en-US" dirty="0"/>
          </a:p>
        </p:txBody>
      </p:sp>
    </p:spTree>
    <p:extLst>
      <p:ext uri="{BB962C8B-B14F-4D97-AF65-F5344CB8AC3E}">
        <p14:creationId xmlns:p14="http://schemas.microsoft.com/office/powerpoint/2010/main" val="110453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14</a:t>
            </a:fld>
            <a:endParaRPr lang="en-US" altLang="en-US" dirty="0"/>
          </a:p>
        </p:txBody>
      </p:sp>
    </p:spTree>
    <p:extLst>
      <p:ext uri="{BB962C8B-B14F-4D97-AF65-F5344CB8AC3E}">
        <p14:creationId xmlns:p14="http://schemas.microsoft.com/office/powerpoint/2010/main" val="665217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endParaRPr lang="en-US" dirty="0"/>
          </a:p>
        </p:txBody>
      </p:sp>
      <p:sp>
        <p:nvSpPr>
          <p:cNvPr id="4" name="Slide Number Placeholder 3"/>
          <p:cNvSpPr>
            <a:spLocks noGrp="1"/>
          </p:cNvSpPr>
          <p:nvPr>
            <p:ph type="sldNum" sz="quarter" idx="5"/>
          </p:nvPr>
        </p:nvSpPr>
        <p:spPr/>
        <p:txBody>
          <a:bodyPr/>
          <a:lstStyle/>
          <a:p>
            <a:pPr>
              <a:defRPr/>
            </a:pPr>
            <a:fld id="{44EAB8BE-9DCC-4D55-9EB2-E7316447B45E}" type="slidenum">
              <a:rPr lang="en-US" altLang="en-US" smtClean="0"/>
              <a:pPr>
                <a:defRPr/>
              </a:pPr>
              <a:t>15</a:t>
            </a:fld>
            <a:endParaRPr lang="en-US" altLang="en-US" dirty="0"/>
          </a:p>
        </p:txBody>
      </p:sp>
    </p:spTree>
    <p:extLst>
      <p:ext uri="{BB962C8B-B14F-4D97-AF65-F5344CB8AC3E}">
        <p14:creationId xmlns:p14="http://schemas.microsoft.com/office/powerpoint/2010/main" val="2743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7D84916-3666-B548-ADFA-6C25B332E85D}"/>
              </a:ext>
            </a:extLst>
          </p:cNvPr>
          <p:cNvSpPr>
            <a:spLocks noGrp="1"/>
          </p:cNvSpPr>
          <p:nvPr>
            <p:ph type="pic" sz="quarter" idx="10"/>
          </p:nvPr>
        </p:nvSpPr>
        <p:spPr>
          <a:xfrm>
            <a:off x="-3317" y="0"/>
            <a:ext cx="5370910" cy="6858000"/>
          </a:xfrm>
          <a:prstGeom prst="rect">
            <a:avLst/>
          </a:prstGeom>
          <a:solidFill>
            <a:schemeClr val="accent6"/>
          </a:solidFill>
        </p:spPr>
        <p:txBody>
          <a:bodyPr anchor="ctr" anchorCtr="1"/>
          <a:lstStyle>
            <a:lvl1pPr marL="0" indent="0">
              <a:buNone/>
              <a:defRPr b="0" i="0">
                <a:solidFill>
                  <a:schemeClr val="bg1"/>
                </a:solidFill>
                <a:latin typeface="Apercu Pro Medium" panose="020B0503050601040103" pitchFamily="34" charset="0"/>
              </a:defRPr>
            </a:lvl1pPr>
          </a:lstStyle>
          <a:p>
            <a:pPr lvl="0"/>
            <a:r>
              <a:rPr lang="en-US" noProof="0" dirty="0"/>
              <a:t>Click icon to add picture</a:t>
            </a:r>
          </a:p>
        </p:txBody>
      </p:sp>
      <p:sp>
        <p:nvSpPr>
          <p:cNvPr id="9" name="Text Placeholder 8">
            <a:extLst>
              <a:ext uri="{FF2B5EF4-FFF2-40B4-BE49-F238E27FC236}">
                <a16:creationId xmlns:a16="http://schemas.microsoft.com/office/drawing/2014/main" id="{F4D91641-E1EB-2A41-BD57-7A4CED6AF10D}"/>
              </a:ext>
            </a:extLst>
          </p:cNvPr>
          <p:cNvSpPr>
            <a:spLocks noGrp="1"/>
          </p:cNvSpPr>
          <p:nvPr>
            <p:ph type="body" sz="quarter" idx="11"/>
          </p:nvPr>
        </p:nvSpPr>
        <p:spPr>
          <a:xfrm>
            <a:off x="76486" y="4343684"/>
            <a:ext cx="4248150" cy="646332"/>
          </a:xfrm>
          <a:prstGeom prst="rect">
            <a:avLst/>
          </a:prstGeom>
        </p:spPr>
        <p:txBody>
          <a:bodyPr/>
          <a:lstStyle>
            <a:lvl1pPr marL="0" indent="0">
              <a:buNone/>
              <a:defRPr sz="2700" b="0" i="0">
                <a:solidFill>
                  <a:schemeClr val="bg1"/>
                </a:solidFill>
                <a:latin typeface="Apercu Pro Light" panose="020B0303050601040103" pitchFamily="34" charset="0"/>
              </a:defRPr>
            </a:lvl1pPr>
          </a:lstStyle>
          <a:p>
            <a:pPr lvl="0"/>
            <a:r>
              <a:rPr lang="en-US"/>
              <a:t>Edit Master text styles</a:t>
            </a:r>
          </a:p>
        </p:txBody>
      </p:sp>
      <p:sp>
        <p:nvSpPr>
          <p:cNvPr id="10" name="Text Placeholder 8">
            <a:extLst>
              <a:ext uri="{FF2B5EF4-FFF2-40B4-BE49-F238E27FC236}">
                <a16:creationId xmlns:a16="http://schemas.microsoft.com/office/drawing/2014/main" id="{AFA31B57-9C38-0740-AC1D-ABF5CCEDF8B1}"/>
              </a:ext>
            </a:extLst>
          </p:cNvPr>
          <p:cNvSpPr>
            <a:spLocks noGrp="1"/>
          </p:cNvSpPr>
          <p:nvPr>
            <p:ph type="body" sz="quarter" idx="12"/>
          </p:nvPr>
        </p:nvSpPr>
        <p:spPr>
          <a:xfrm>
            <a:off x="63563" y="4856186"/>
            <a:ext cx="4248150" cy="646332"/>
          </a:xfrm>
          <a:prstGeom prst="rect">
            <a:avLst/>
          </a:prstGeom>
        </p:spPr>
        <p:txBody>
          <a:bodyPr/>
          <a:lstStyle>
            <a:lvl1pPr marL="0" indent="0">
              <a:buNone/>
              <a:defRPr sz="4050" b="0" i="0" cap="all" baseline="0">
                <a:solidFill>
                  <a:schemeClr val="bg1"/>
                </a:solidFill>
                <a:latin typeface="Apercu Pro Medium" panose="020B0503050601040103" pitchFamily="34" charset="0"/>
              </a:defRPr>
            </a:lvl1pPr>
          </a:lstStyle>
          <a:p>
            <a:pPr lvl="0"/>
            <a:r>
              <a:rPr lang="en-US"/>
              <a:t>Edit Master text styles</a:t>
            </a:r>
          </a:p>
        </p:txBody>
      </p:sp>
      <p:sp>
        <p:nvSpPr>
          <p:cNvPr id="11" name="Text Placeholder 8">
            <a:extLst>
              <a:ext uri="{FF2B5EF4-FFF2-40B4-BE49-F238E27FC236}">
                <a16:creationId xmlns:a16="http://schemas.microsoft.com/office/drawing/2014/main" id="{3F7B5F6B-318F-714E-B956-29CD224D4DD2}"/>
              </a:ext>
            </a:extLst>
          </p:cNvPr>
          <p:cNvSpPr>
            <a:spLocks noGrp="1"/>
          </p:cNvSpPr>
          <p:nvPr>
            <p:ph type="body" sz="quarter" idx="13"/>
          </p:nvPr>
        </p:nvSpPr>
        <p:spPr>
          <a:xfrm>
            <a:off x="90282" y="5653238"/>
            <a:ext cx="4252167" cy="361782"/>
          </a:xfrm>
          <a:prstGeom prst="rect">
            <a:avLst/>
          </a:prstGeom>
        </p:spPr>
        <p:txBody>
          <a:bodyPr/>
          <a:lstStyle>
            <a:lvl1pPr marL="0" indent="0">
              <a:buNone/>
              <a:defRPr sz="1200" b="0" i="0">
                <a:solidFill>
                  <a:schemeClr val="bg1"/>
                </a:solidFill>
                <a:latin typeface="Apercu Pro Light" panose="020B0303050601040103" pitchFamily="34" charset="0"/>
              </a:defRPr>
            </a:lvl1pPr>
          </a:lstStyle>
          <a:p>
            <a:pPr lvl="0"/>
            <a:r>
              <a:rPr lang="en-US"/>
              <a:t>Edit Master text styles</a:t>
            </a:r>
          </a:p>
        </p:txBody>
      </p:sp>
    </p:spTree>
    <p:extLst>
      <p:ext uri="{BB962C8B-B14F-4D97-AF65-F5344CB8AC3E}">
        <p14:creationId xmlns:p14="http://schemas.microsoft.com/office/powerpoint/2010/main" val="420334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4AF75-71D8-4CA5-88F2-6FE058AF58C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8AF0C5D-2CD3-4851-8C62-A73A469D880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D621063-D147-490B-968F-2C0AB36B15E7}"/>
              </a:ext>
            </a:extLst>
          </p:cNvPr>
          <p:cNvSpPr>
            <a:spLocks noGrp="1"/>
          </p:cNvSpPr>
          <p:nvPr>
            <p:ph type="sldNum" sz="quarter" idx="12"/>
          </p:nvPr>
        </p:nvSpPr>
        <p:spPr/>
        <p:txBody>
          <a:bodyPr/>
          <a:lstStyle/>
          <a:p>
            <a:fld id="{4AD190BC-E08B-4EE5-A8F1-D579F087DC40}" type="slidenum">
              <a:rPr lang="en-CA" smtClean="0"/>
              <a:t>‹#›</a:t>
            </a:fld>
            <a:endParaRPr lang="en-CA" dirty="0"/>
          </a:p>
        </p:txBody>
      </p:sp>
      <p:sp>
        <p:nvSpPr>
          <p:cNvPr id="7" name="TextBox 6">
            <a:extLst>
              <a:ext uri="{FF2B5EF4-FFF2-40B4-BE49-F238E27FC236}">
                <a16:creationId xmlns:a16="http://schemas.microsoft.com/office/drawing/2014/main" id="{7359D8F3-45C6-47EC-A8B6-767CF9E4A6EB}"/>
              </a:ext>
            </a:extLst>
          </p:cNvPr>
          <p:cNvSpPr txBox="1"/>
          <p:nvPr userDrawn="1"/>
        </p:nvSpPr>
        <p:spPr>
          <a:xfrm>
            <a:off x="3019566" y="6415803"/>
            <a:ext cx="3111689" cy="207749"/>
          </a:xfrm>
          <a:prstGeom prst="rect">
            <a:avLst/>
          </a:prstGeom>
          <a:noFill/>
        </p:spPr>
        <p:txBody>
          <a:bodyPr wrap="square" rtlCol="0">
            <a:spAutoFit/>
          </a:bodyPr>
          <a:lstStyle/>
          <a:p>
            <a:pPr algn="ctr"/>
            <a:r>
              <a:rPr lang="en-US" sz="750" i="1" dirty="0">
                <a:solidFill>
                  <a:srgbClr val="898989"/>
                </a:solidFill>
              </a:rPr>
              <a:t>Private &amp; Confidential</a:t>
            </a:r>
            <a:endParaRPr lang="en-CA" sz="750" i="1" dirty="0">
              <a:solidFill>
                <a:srgbClr val="898989"/>
              </a:solidFill>
            </a:endParaRPr>
          </a:p>
        </p:txBody>
      </p:sp>
    </p:spTree>
    <p:extLst>
      <p:ext uri="{BB962C8B-B14F-4D97-AF65-F5344CB8AC3E}">
        <p14:creationId xmlns:p14="http://schemas.microsoft.com/office/powerpoint/2010/main" val="122655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B57A04-DEB2-4CFB-B52C-4974869069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7" name="Picture 6">
            <a:extLst>
              <a:ext uri="{FF2B5EF4-FFF2-40B4-BE49-F238E27FC236}">
                <a16:creationId xmlns:a16="http://schemas.microsoft.com/office/drawing/2014/main" id="{E9D0D397-A1E0-4DA0-A948-90A57630613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3639" y="6542786"/>
            <a:ext cx="2483698" cy="219553"/>
          </a:xfrm>
          <a:prstGeom prst="rect">
            <a:avLst/>
          </a:prstGeom>
        </p:spPr>
      </p:pic>
      <p:sp>
        <p:nvSpPr>
          <p:cNvPr id="8" name="Slide Number Placeholder 5">
            <a:extLst>
              <a:ext uri="{FF2B5EF4-FFF2-40B4-BE49-F238E27FC236}">
                <a16:creationId xmlns:a16="http://schemas.microsoft.com/office/drawing/2014/main" id="{E4447F95-E38D-4EAA-A994-8E4B389BC770}"/>
              </a:ext>
            </a:extLst>
          </p:cNvPr>
          <p:cNvSpPr>
            <a:spLocks noGrp="1"/>
          </p:cNvSpPr>
          <p:nvPr>
            <p:ph type="sldNum" sz="quarter" idx="12"/>
          </p:nvPr>
        </p:nvSpPr>
        <p:spPr>
          <a:xfrm>
            <a:off x="6457950" y="6356351"/>
            <a:ext cx="2057400" cy="365125"/>
          </a:xfrm>
        </p:spPr>
        <p:txBody>
          <a:bodyPr/>
          <a:lstStyle/>
          <a:p>
            <a:fld id="{4AD190BC-E08B-4EE5-A8F1-D579F087DC40}" type="slidenum">
              <a:rPr lang="en-CA" smtClean="0"/>
              <a:t>‹#›</a:t>
            </a:fld>
            <a:endParaRPr lang="en-CA" dirty="0"/>
          </a:p>
        </p:txBody>
      </p:sp>
      <p:sp>
        <p:nvSpPr>
          <p:cNvPr id="6" name="Google Shape;26;p14">
            <a:extLst>
              <a:ext uri="{FF2B5EF4-FFF2-40B4-BE49-F238E27FC236}">
                <a16:creationId xmlns:a16="http://schemas.microsoft.com/office/drawing/2014/main" id="{0533534A-25C8-4FCA-8F81-24FEDC0C5E41}"/>
              </a:ext>
            </a:extLst>
          </p:cNvPr>
          <p:cNvSpPr txBox="1">
            <a:spLocks noGrp="1"/>
          </p:cNvSpPr>
          <p:nvPr>
            <p:ph type="title"/>
          </p:nvPr>
        </p:nvSpPr>
        <p:spPr>
          <a:xfrm>
            <a:off x="286395" y="82360"/>
            <a:ext cx="8564132" cy="6400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7BAB"/>
              </a:buClr>
              <a:buSzPts val="2520"/>
              <a:buFont typeface="Open Sans"/>
              <a:buNone/>
              <a:defRPr sz="2400" b="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 name="TextBox 8">
            <a:extLst>
              <a:ext uri="{FF2B5EF4-FFF2-40B4-BE49-F238E27FC236}">
                <a16:creationId xmlns:a16="http://schemas.microsoft.com/office/drawing/2014/main" id="{01BD5CBE-1BF3-449D-8960-FBDF69EA3963}"/>
              </a:ext>
            </a:extLst>
          </p:cNvPr>
          <p:cNvSpPr txBox="1"/>
          <p:nvPr userDrawn="1"/>
        </p:nvSpPr>
        <p:spPr>
          <a:xfrm>
            <a:off x="3019566" y="6415803"/>
            <a:ext cx="3111689" cy="207749"/>
          </a:xfrm>
          <a:prstGeom prst="rect">
            <a:avLst/>
          </a:prstGeom>
          <a:noFill/>
        </p:spPr>
        <p:txBody>
          <a:bodyPr wrap="square" rtlCol="0">
            <a:spAutoFit/>
          </a:bodyPr>
          <a:lstStyle/>
          <a:p>
            <a:pPr algn="ctr"/>
            <a:r>
              <a:rPr lang="en-US" sz="750" i="1" dirty="0">
                <a:solidFill>
                  <a:srgbClr val="898989"/>
                </a:solidFill>
              </a:rPr>
              <a:t>Private &amp; Confidential</a:t>
            </a:r>
            <a:endParaRPr lang="en-CA" sz="750" i="1" dirty="0">
              <a:solidFill>
                <a:srgbClr val="898989"/>
              </a:solidFill>
            </a:endParaRPr>
          </a:p>
        </p:txBody>
      </p:sp>
    </p:spTree>
    <p:extLst>
      <p:ext uri="{BB962C8B-B14F-4D97-AF65-F5344CB8AC3E}">
        <p14:creationId xmlns:p14="http://schemas.microsoft.com/office/powerpoint/2010/main" val="3673748456"/>
      </p:ext>
    </p:extLst>
  </p:cSld>
  <p:clrMapOvr>
    <a:masterClrMapping/>
  </p:clrMapOvr>
  <p:extLst>
    <p:ext uri="{DCECCB84-F9BA-43D5-87BE-67443E8EF086}">
      <p15:sldGuideLst xmlns:p15="http://schemas.microsoft.com/office/powerpoint/2012/main">
        <p15:guide id="1" orient="horz" pos="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78270-3CDC-4C21-9348-F325441E110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C9ABC60-3907-4953-9E92-093B513E5D9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7D07C6C0-B24A-4509-A77B-73CE46D151F1}"/>
              </a:ext>
            </a:extLst>
          </p:cNvPr>
          <p:cNvSpPr>
            <a:spLocks noGrp="1"/>
          </p:cNvSpPr>
          <p:nvPr>
            <p:ph type="sldNum" sz="quarter" idx="12"/>
          </p:nvPr>
        </p:nvSpPr>
        <p:spPr/>
        <p:txBody>
          <a:bodyPr/>
          <a:lstStyle/>
          <a:p>
            <a:fld id="{4AD190BC-E08B-4EE5-A8F1-D579F087DC40}" type="slidenum">
              <a:rPr lang="en-CA" smtClean="0"/>
              <a:t>‹#›</a:t>
            </a:fld>
            <a:endParaRPr lang="en-CA" dirty="0"/>
          </a:p>
        </p:txBody>
      </p:sp>
      <p:sp>
        <p:nvSpPr>
          <p:cNvPr id="8" name="Google Shape;26;p14">
            <a:extLst>
              <a:ext uri="{FF2B5EF4-FFF2-40B4-BE49-F238E27FC236}">
                <a16:creationId xmlns:a16="http://schemas.microsoft.com/office/drawing/2014/main" id="{0C3B2411-B22A-4FA8-AD34-4F1FFD9950D9}"/>
              </a:ext>
            </a:extLst>
          </p:cNvPr>
          <p:cNvSpPr txBox="1">
            <a:spLocks noGrp="1"/>
          </p:cNvSpPr>
          <p:nvPr>
            <p:ph type="title"/>
          </p:nvPr>
        </p:nvSpPr>
        <p:spPr>
          <a:xfrm>
            <a:off x="286395" y="82371"/>
            <a:ext cx="8564132" cy="6400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7BAB"/>
              </a:buClr>
              <a:buSzPts val="2520"/>
              <a:buFont typeface="Open Sans"/>
              <a:buNone/>
              <a:defRPr sz="2400" b="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 name="TextBox 8">
            <a:extLst>
              <a:ext uri="{FF2B5EF4-FFF2-40B4-BE49-F238E27FC236}">
                <a16:creationId xmlns:a16="http://schemas.microsoft.com/office/drawing/2014/main" id="{968B2055-605D-49A3-B629-D31F97EE17E7}"/>
              </a:ext>
            </a:extLst>
          </p:cNvPr>
          <p:cNvSpPr txBox="1"/>
          <p:nvPr userDrawn="1"/>
        </p:nvSpPr>
        <p:spPr>
          <a:xfrm>
            <a:off x="3019566" y="6415803"/>
            <a:ext cx="3111689" cy="207749"/>
          </a:xfrm>
          <a:prstGeom prst="rect">
            <a:avLst/>
          </a:prstGeom>
          <a:noFill/>
        </p:spPr>
        <p:txBody>
          <a:bodyPr wrap="square" rtlCol="0">
            <a:spAutoFit/>
          </a:bodyPr>
          <a:lstStyle/>
          <a:p>
            <a:pPr algn="ctr"/>
            <a:r>
              <a:rPr lang="en-US" sz="750" i="1" dirty="0">
                <a:solidFill>
                  <a:srgbClr val="898989"/>
                </a:solidFill>
              </a:rPr>
              <a:t>Private &amp; Confidential</a:t>
            </a:r>
            <a:endParaRPr lang="en-CA" sz="750" i="1" dirty="0">
              <a:solidFill>
                <a:srgbClr val="898989"/>
              </a:solidFill>
            </a:endParaRPr>
          </a:p>
        </p:txBody>
      </p:sp>
    </p:spTree>
    <p:extLst>
      <p:ext uri="{BB962C8B-B14F-4D97-AF65-F5344CB8AC3E}">
        <p14:creationId xmlns:p14="http://schemas.microsoft.com/office/powerpoint/2010/main" val="3460254439"/>
      </p:ext>
    </p:extLst>
  </p:cSld>
  <p:clrMapOvr>
    <a:masterClrMapping/>
  </p:clrMapOvr>
  <p:extLst>
    <p:ext uri="{DCECCB84-F9BA-43D5-87BE-67443E8EF086}">
      <p15:sldGuideLst xmlns:p15="http://schemas.microsoft.com/office/powerpoint/2012/main">
        <p15:guide id="1" orient="horz" pos="45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365031-FA1B-4DA6-8517-FCD50B190F43}"/>
              </a:ext>
            </a:extLst>
          </p:cNvPr>
          <p:cNvSpPr>
            <a:spLocks noGrp="1"/>
          </p:cNvSpPr>
          <p:nvPr>
            <p:ph type="sldNum" sz="quarter" idx="12"/>
          </p:nvPr>
        </p:nvSpPr>
        <p:spPr>
          <a:xfrm>
            <a:off x="6457950" y="6356351"/>
            <a:ext cx="2057400" cy="365125"/>
          </a:xfrm>
        </p:spPr>
        <p:txBody>
          <a:bodyPr/>
          <a:lstStyle/>
          <a:p>
            <a:fld id="{4AD190BC-E08B-4EE5-A8F1-D579F087DC40}" type="slidenum">
              <a:rPr lang="en-CA" smtClean="0"/>
              <a:t>‹#›</a:t>
            </a:fld>
            <a:endParaRPr lang="en-CA" dirty="0"/>
          </a:p>
        </p:txBody>
      </p:sp>
      <p:sp>
        <p:nvSpPr>
          <p:cNvPr id="6" name="Google Shape;26;p14">
            <a:extLst>
              <a:ext uri="{FF2B5EF4-FFF2-40B4-BE49-F238E27FC236}">
                <a16:creationId xmlns:a16="http://schemas.microsoft.com/office/drawing/2014/main" id="{7F1B685A-226E-4637-81A6-3CD8CF7F587C}"/>
              </a:ext>
            </a:extLst>
          </p:cNvPr>
          <p:cNvSpPr txBox="1">
            <a:spLocks noGrp="1"/>
          </p:cNvSpPr>
          <p:nvPr>
            <p:ph type="title"/>
          </p:nvPr>
        </p:nvSpPr>
        <p:spPr>
          <a:xfrm>
            <a:off x="286395" y="82363"/>
            <a:ext cx="8564132" cy="6400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7BAB"/>
              </a:buClr>
              <a:buSzPts val="2520"/>
              <a:buFont typeface="Open Sans"/>
              <a:buNone/>
              <a:defRPr sz="2400" b="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 name="TextBox 1">
            <a:extLst>
              <a:ext uri="{FF2B5EF4-FFF2-40B4-BE49-F238E27FC236}">
                <a16:creationId xmlns:a16="http://schemas.microsoft.com/office/drawing/2014/main" id="{28FE0247-3430-4E55-8938-4E22B733DE26}"/>
              </a:ext>
            </a:extLst>
          </p:cNvPr>
          <p:cNvSpPr txBox="1"/>
          <p:nvPr userDrawn="1"/>
        </p:nvSpPr>
        <p:spPr>
          <a:xfrm>
            <a:off x="3019566" y="6415803"/>
            <a:ext cx="3111689" cy="207749"/>
          </a:xfrm>
          <a:prstGeom prst="rect">
            <a:avLst/>
          </a:prstGeom>
          <a:noFill/>
        </p:spPr>
        <p:txBody>
          <a:bodyPr wrap="square" rtlCol="0">
            <a:spAutoFit/>
          </a:bodyPr>
          <a:lstStyle/>
          <a:p>
            <a:pPr algn="ctr"/>
            <a:r>
              <a:rPr lang="en-US" sz="750" i="1" dirty="0">
                <a:solidFill>
                  <a:srgbClr val="898989"/>
                </a:solidFill>
              </a:rPr>
              <a:t>Private &amp; Confidential</a:t>
            </a:r>
            <a:endParaRPr lang="en-CA" sz="750" i="1" dirty="0">
              <a:solidFill>
                <a:srgbClr val="898989"/>
              </a:solidFill>
            </a:endParaRPr>
          </a:p>
        </p:txBody>
      </p:sp>
    </p:spTree>
    <p:extLst>
      <p:ext uri="{BB962C8B-B14F-4D97-AF65-F5344CB8AC3E}">
        <p14:creationId xmlns:p14="http://schemas.microsoft.com/office/powerpoint/2010/main" val="2339896905"/>
      </p:ext>
    </p:extLst>
  </p:cSld>
  <p:clrMapOvr>
    <a:masterClrMapping/>
  </p:clrMapOvr>
  <p:extLst>
    <p:ext uri="{DCECCB84-F9BA-43D5-87BE-67443E8EF086}">
      <p15:sldGuideLst xmlns:p15="http://schemas.microsoft.com/office/powerpoint/2012/main">
        <p15:guide id="1" orient="horz" pos="456">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212F63-6C5A-47BE-B01F-C51F2D111D08}"/>
              </a:ext>
            </a:extLst>
          </p:cNvPr>
          <p:cNvSpPr>
            <a:spLocks noGrp="1"/>
          </p:cNvSpPr>
          <p:nvPr>
            <p:ph type="sldNum" sz="quarter" idx="12"/>
          </p:nvPr>
        </p:nvSpPr>
        <p:spPr/>
        <p:txBody>
          <a:bodyPr/>
          <a:lstStyle/>
          <a:p>
            <a:fld id="{4AD190BC-E08B-4EE5-A8F1-D579F087DC40}" type="slidenum">
              <a:rPr lang="en-CA" smtClean="0"/>
              <a:t>‹#›</a:t>
            </a:fld>
            <a:endParaRPr lang="en-CA" dirty="0"/>
          </a:p>
        </p:txBody>
      </p:sp>
    </p:spTree>
    <p:extLst>
      <p:ext uri="{BB962C8B-B14F-4D97-AF65-F5344CB8AC3E}">
        <p14:creationId xmlns:p14="http://schemas.microsoft.com/office/powerpoint/2010/main" val="164389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6245-378F-4762-BCE7-E5F2B801D95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F2BBE15-6626-4575-BCDB-95E151589C1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971A0FB-A6C5-4007-8871-6D1398F7C6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a:extLst>
              <a:ext uri="{FF2B5EF4-FFF2-40B4-BE49-F238E27FC236}">
                <a16:creationId xmlns:a16="http://schemas.microsoft.com/office/drawing/2014/main" id="{2C61542D-689E-4B79-947C-B75111E54C27}"/>
              </a:ext>
            </a:extLst>
          </p:cNvPr>
          <p:cNvSpPr>
            <a:spLocks noGrp="1"/>
          </p:cNvSpPr>
          <p:nvPr>
            <p:ph type="sldNum" sz="quarter" idx="12"/>
          </p:nvPr>
        </p:nvSpPr>
        <p:spPr/>
        <p:txBody>
          <a:bodyPr/>
          <a:lstStyle/>
          <a:p>
            <a:fld id="{4AD190BC-E08B-4EE5-A8F1-D579F087DC40}" type="slidenum">
              <a:rPr lang="en-CA" smtClean="0"/>
              <a:t>‹#›</a:t>
            </a:fld>
            <a:endParaRPr lang="en-CA" dirty="0"/>
          </a:p>
        </p:txBody>
      </p:sp>
      <p:sp>
        <p:nvSpPr>
          <p:cNvPr id="9" name="TextBox 8">
            <a:extLst>
              <a:ext uri="{FF2B5EF4-FFF2-40B4-BE49-F238E27FC236}">
                <a16:creationId xmlns:a16="http://schemas.microsoft.com/office/drawing/2014/main" id="{1260AEEA-944B-459C-9AD4-5A101E7B461D}"/>
              </a:ext>
            </a:extLst>
          </p:cNvPr>
          <p:cNvSpPr txBox="1"/>
          <p:nvPr userDrawn="1"/>
        </p:nvSpPr>
        <p:spPr>
          <a:xfrm>
            <a:off x="3019566" y="6415803"/>
            <a:ext cx="3111689" cy="207749"/>
          </a:xfrm>
          <a:prstGeom prst="rect">
            <a:avLst/>
          </a:prstGeom>
          <a:noFill/>
        </p:spPr>
        <p:txBody>
          <a:bodyPr wrap="square" rtlCol="0">
            <a:spAutoFit/>
          </a:bodyPr>
          <a:lstStyle/>
          <a:p>
            <a:pPr algn="ctr"/>
            <a:r>
              <a:rPr lang="en-US" sz="750" i="1" dirty="0">
                <a:solidFill>
                  <a:srgbClr val="898989"/>
                </a:solidFill>
              </a:rPr>
              <a:t>Private &amp; Confidential</a:t>
            </a:r>
            <a:endParaRPr lang="en-CA" sz="750" i="1" dirty="0">
              <a:solidFill>
                <a:srgbClr val="898989"/>
              </a:solidFill>
            </a:endParaRPr>
          </a:p>
        </p:txBody>
      </p:sp>
    </p:spTree>
    <p:extLst>
      <p:ext uri="{BB962C8B-B14F-4D97-AF65-F5344CB8AC3E}">
        <p14:creationId xmlns:p14="http://schemas.microsoft.com/office/powerpoint/2010/main" val="67268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073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type="obj">
  <p:cSld name="1_Title and Conten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 name="Google Shape;23;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a:t>
            </a:fld>
            <a:endParaRPr lang="en-CA" dirty="0"/>
          </a:p>
        </p:txBody>
      </p:sp>
      <p:pic>
        <p:nvPicPr>
          <p:cNvPr id="24" name="Google Shape;24;p13"/>
          <p:cNvPicPr preferRelativeResize="0"/>
          <p:nvPr/>
        </p:nvPicPr>
        <p:blipFill rotWithShape="1">
          <a:blip r:embed="rId2">
            <a:alphaModFix/>
          </a:blip>
          <a:srcRect/>
          <a:stretch/>
        </p:blipFill>
        <p:spPr>
          <a:xfrm>
            <a:off x="103639" y="6542786"/>
            <a:ext cx="2483698" cy="219553"/>
          </a:xfrm>
          <a:prstGeom prst="rect">
            <a:avLst/>
          </a:prstGeom>
          <a:noFill/>
          <a:ln>
            <a:noFill/>
          </a:ln>
        </p:spPr>
      </p:pic>
      <p:sp>
        <p:nvSpPr>
          <p:cNvPr id="8" name="TextBox 7">
            <a:extLst>
              <a:ext uri="{FF2B5EF4-FFF2-40B4-BE49-F238E27FC236}">
                <a16:creationId xmlns:a16="http://schemas.microsoft.com/office/drawing/2014/main" id="{494D97E0-5017-4803-BACE-0D9C848367FC}"/>
              </a:ext>
            </a:extLst>
          </p:cNvPr>
          <p:cNvSpPr txBox="1"/>
          <p:nvPr userDrawn="1"/>
        </p:nvSpPr>
        <p:spPr>
          <a:xfrm>
            <a:off x="3019566" y="6415803"/>
            <a:ext cx="3111689" cy="207749"/>
          </a:xfrm>
          <a:prstGeom prst="rect">
            <a:avLst/>
          </a:prstGeom>
          <a:noFill/>
        </p:spPr>
        <p:txBody>
          <a:bodyPr wrap="square" rtlCol="0">
            <a:spAutoFit/>
          </a:bodyPr>
          <a:lstStyle/>
          <a:p>
            <a:pPr algn="ctr"/>
            <a:r>
              <a:rPr lang="en-US" sz="750" i="1" dirty="0">
                <a:solidFill>
                  <a:srgbClr val="898989"/>
                </a:solidFill>
              </a:rPr>
              <a:t>Private &amp; Confidential</a:t>
            </a:r>
            <a:endParaRPr lang="en-CA" sz="750" i="1" dirty="0">
              <a:solidFill>
                <a:srgbClr val="898989"/>
              </a:solidFill>
            </a:endParaRPr>
          </a:p>
        </p:txBody>
      </p:sp>
    </p:spTree>
    <p:extLst>
      <p:ext uri="{BB962C8B-B14F-4D97-AF65-F5344CB8AC3E}">
        <p14:creationId xmlns:p14="http://schemas.microsoft.com/office/powerpoint/2010/main" val="257201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CA" smtClean="0"/>
              <a:pPr/>
              <a:t>‹#›</a:t>
            </a:fld>
            <a:endParaRPr lang="en-CA" dirty="0"/>
          </a:p>
        </p:txBody>
      </p:sp>
      <p:sp>
        <p:nvSpPr>
          <p:cNvPr id="7" name="TextBox 6">
            <a:extLst>
              <a:ext uri="{FF2B5EF4-FFF2-40B4-BE49-F238E27FC236}">
                <a16:creationId xmlns:a16="http://schemas.microsoft.com/office/drawing/2014/main" id="{838144D6-BAAB-4A50-9B8E-2973D792CCBB}"/>
              </a:ext>
            </a:extLst>
          </p:cNvPr>
          <p:cNvSpPr txBox="1"/>
          <p:nvPr userDrawn="1"/>
        </p:nvSpPr>
        <p:spPr>
          <a:xfrm>
            <a:off x="3019566" y="6415803"/>
            <a:ext cx="3111689" cy="207749"/>
          </a:xfrm>
          <a:prstGeom prst="rect">
            <a:avLst/>
          </a:prstGeom>
          <a:noFill/>
        </p:spPr>
        <p:txBody>
          <a:bodyPr wrap="square" rtlCol="0">
            <a:spAutoFit/>
          </a:bodyPr>
          <a:lstStyle/>
          <a:p>
            <a:pPr algn="ctr"/>
            <a:r>
              <a:rPr lang="en-US" sz="750" i="1" dirty="0">
                <a:solidFill>
                  <a:srgbClr val="898989"/>
                </a:solidFill>
              </a:rPr>
              <a:t>Private &amp; Confidential</a:t>
            </a:r>
            <a:endParaRPr lang="en-CA" sz="750" i="1" dirty="0">
              <a:solidFill>
                <a:srgbClr val="898989"/>
              </a:solidFill>
            </a:endParaRPr>
          </a:p>
        </p:txBody>
      </p:sp>
    </p:spTree>
    <p:extLst>
      <p:ext uri="{BB962C8B-B14F-4D97-AF65-F5344CB8AC3E}">
        <p14:creationId xmlns:p14="http://schemas.microsoft.com/office/powerpoint/2010/main" val="1296747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1A3404-D5A9-4BC5-A2B8-5BC25368212D}"/>
              </a:ext>
            </a:extLst>
          </p:cNvPr>
          <p:cNvSpPr>
            <a:spLocks noGrp="1"/>
          </p:cNvSpPr>
          <p:nvPr>
            <p:ph type="title" hasCustomPrompt="1"/>
          </p:nvPr>
        </p:nvSpPr>
        <p:spPr>
          <a:xfrm>
            <a:off x="336042" y="388800"/>
            <a:ext cx="4074033" cy="860400"/>
          </a:xfrm>
        </p:spPr>
        <p:txBody>
          <a:bodyPr anchor="b" anchorCtr="0">
            <a:normAutofit/>
          </a:bodyPr>
          <a:lstStyle>
            <a:lvl1pPr>
              <a:defRPr sz="3300"/>
            </a:lvl1pPr>
          </a:lstStyle>
          <a:p>
            <a:r>
              <a:rPr lang="en-US"/>
              <a:t>Title</a:t>
            </a:r>
          </a:p>
        </p:txBody>
      </p:sp>
      <p:cxnSp>
        <p:nvCxnSpPr>
          <p:cNvPr id="4" name="Straight Connector 3">
            <a:extLst>
              <a:ext uri="{FF2B5EF4-FFF2-40B4-BE49-F238E27FC236}">
                <a16:creationId xmlns:a16="http://schemas.microsoft.com/office/drawing/2014/main" id="{B4BD8583-3FBE-444A-9F7E-DF7C6578E8D4}"/>
              </a:ext>
              <a:ext uri="{C183D7F6-B498-43B3-948B-1728B52AA6E4}">
                <adec:decorative xmlns:adec="http://schemas.microsoft.com/office/drawing/2017/decorative" val="1"/>
              </a:ext>
            </a:extLst>
          </p:cNvPr>
          <p:cNvCxnSpPr>
            <a:cxnSpLocks/>
          </p:cNvCxnSpPr>
          <p:nvPr userDrawn="1"/>
        </p:nvCxnSpPr>
        <p:spPr>
          <a:xfrm>
            <a:off x="337500" y="1609200"/>
            <a:ext cx="4076021"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74F115DF-54F8-4335-86CC-1875CD745008}"/>
              </a:ext>
            </a:extLst>
          </p:cNvPr>
          <p:cNvSpPr>
            <a:spLocks noGrp="1"/>
          </p:cNvSpPr>
          <p:nvPr>
            <p:ph idx="1"/>
          </p:nvPr>
        </p:nvSpPr>
        <p:spPr>
          <a:xfrm>
            <a:off x="336042" y="1944000"/>
            <a:ext cx="4074033" cy="4006800"/>
          </a:xfrm>
        </p:spPr>
        <p:txBody>
          <a:bodyPr>
            <a:normAutofit/>
          </a:bodyPr>
          <a:lstStyle>
            <a:lvl1pPr marL="1458" indent="0">
              <a:lnSpc>
                <a:spcPct val="100000"/>
              </a:lnSpc>
              <a:buNone/>
              <a:defRPr/>
            </a:lvl1pPr>
          </a:lstStyle>
          <a:p>
            <a:pPr lvl="0"/>
            <a:r>
              <a:rPr lang="en-US"/>
              <a:t>Click to edit Master text styles</a:t>
            </a:r>
          </a:p>
        </p:txBody>
      </p:sp>
      <p:sp>
        <p:nvSpPr>
          <p:cNvPr id="12" name="Picture Placeholder 10">
            <a:extLst>
              <a:ext uri="{FF2B5EF4-FFF2-40B4-BE49-F238E27FC236}">
                <a16:creationId xmlns:a16="http://schemas.microsoft.com/office/drawing/2014/main" id="{45F81656-BF34-4B85-ACD5-BFAE781919DA}"/>
              </a:ext>
            </a:extLst>
          </p:cNvPr>
          <p:cNvSpPr>
            <a:spLocks noGrp="1"/>
          </p:cNvSpPr>
          <p:nvPr>
            <p:ph type="pic" sz="quarter" idx="10" hasCustomPrompt="1"/>
          </p:nvPr>
        </p:nvSpPr>
        <p:spPr>
          <a:xfrm>
            <a:off x="4730354" y="449264"/>
            <a:ext cx="4074319" cy="5502275"/>
          </a:xfrm>
        </p:spPr>
        <p:txBody>
          <a:bodyPr/>
          <a:lstStyle>
            <a:lvl1pPr marL="1458" indent="0" algn="ctr">
              <a:buNone/>
              <a:defRPr/>
            </a:lvl1pPr>
          </a:lstStyle>
          <a:p>
            <a:r>
              <a:rPr lang="en-US" dirty="0"/>
              <a:t>Insert photo here</a:t>
            </a:r>
          </a:p>
        </p:txBody>
      </p:sp>
      <p:sp>
        <p:nvSpPr>
          <p:cNvPr id="13" name="Slide Number Placeholder 11">
            <a:extLst>
              <a:ext uri="{FF2B5EF4-FFF2-40B4-BE49-F238E27FC236}">
                <a16:creationId xmlns:a16="http://schemas.microsoft.com/office/drawing/2014/main" id="{9C7D98EF-127D-4092-9E0B-82F254B113F7}"/>
              </a:ext>
            </a:extLst>
          </p:cNvPr>
          <p:cNvSpPr>
            <a:spLocks noGrp="1"/>
          </p:cNvSpPr>
          <p:nvPr>
            <p:ph type="sldNum" sz="quarter" idx="4"/>
          </p:nvPr>
        </p:nvSpPr>
        <p:spPr>
          <a:xfrm>
            <a:off x="8430769" y="6153912"/>
            <a:ext cx="377190" cy="502920"/>
          </a:xfrm>
        </p:spPr>
        <p:txBody>
          <a:bodyPr tIns="180000" bIns="180000"/>
          <a:lstStyle>
            <a:lvl1pPr algn="r">
              <a:defRPr/>
            </a:lvl1pPr>
          </a:lstStyle>
          <a:p>
            <a:fld id="{0D309695-DEC3-40DA-9DF5-330280C9D0E8}" type="slidenum">
              <a:rPr lang="en-US" smtClean="0"/>
              <a:pPr/>
              <a:t>‹#›</a:t>
            </a:fld>
            <a:endParaRPr lang="en-US" dirty="0"/>
          </a:p>
        </p:txBody>
      </p:sp>
    </p:spTree>
    <p:extLst>
      <p:ext uri="{BB962C8B-B14F-4D97-AF65-F5344CB8AC3E}">
        <p14:creationId xmlns:p14="http://schemas.microsoft.com/office/powerpoint/2010/main" val="2007419865"/>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7" name="bg object 17"/>
          <p:cNvSpPr/>
          <p:nvPr/>
        </p:nvSpPr>
        <p:spPr>
          <a:xfrm>
            <a:off x="7590262" y="6307195"/>
            <a:ext cx="1072296" cy="8397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8" name="bg object 18"/>
          <p:cNvSpPr/>
          <p:nvPr/>
        </p:nvSpPr>
        <p:spPr>
          <a:xfrm>
            <a:off x="7587995" y="6425004"/>
            <a:ext cx="1083141" cy="31416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9" name="bg object 19"/>
          <p:cNvSpPr/>
          <p:nvPr/>
        </p:nvSpPr>
        <p:spPr>
          <a:xfrm>
            <a:off x="8722793" y="6306583"/>
            <a:ext cx="323215" cy="430530"/>
          </a:xfrm>
          <a:custGeom>
            <a:avLst/>
            <a:gdLst/>
            <a:ahLst/>
            <a:cxnLst/>
            <a:rect l="l" t="t" r="r" b="b"/>
            <a:pathLst>
              <a:path w="323215" h="430529">
                <a:moveTo>
                  <a:pt x="323166" y="0"/>
                </a:moveTo>
                <a:lnTo>
                  <a:pt x="0" y="0"/>
                </a:lnTo>
                <a:lnTo>
                  <a:pt x="0" y="430168"/>
                </a:lnTo>
                <a:lnTo>
                  <a:pt x="323166" y="430168"/>
                </a:lnTo>
                <a:lnTo>
                  <a:pt x="323166" y="375793"/>
                </a:lnTo>
                <a:lnTo>
                  <a:pt x="96545" y="375793"/>
                </a:lnTo>
                <a:lnTo>
                  <a:pt x="96545" y="335312"/>
                </a:lnTo>
                <a:lnTo>
                  <a:pt x="97028" y="335312"/>
                </a:lnTo>
                <a:lnTo>
                  <a:pt x="111489" y="331186"/>
                </a:lnTo>
                <a:lnTo>
                  <a:pt x="123452" y="319981"/>
                </a:lnTo>
                <a:lnTo>
                  <a:pt x="131598" y="303452"/>
                </a:lnTo>
                <a:lnTo>
                  <a:pt x="134607" y="283353"/>
                </a:lnTo>
                <a:lnTo>
                  <a:pt x="134607" y="162527"/>
                </a:lnTo>
                <a:lnTo>
                  <a:pt x="40841" y="162527"/>
                </a:lnTo>
                <a:lnTo>
                  <a:pt x="40841" y="53776"/>
                </a:lnTo>
                <a:lnTo>
                  <a:pt x="323166" y="53776"/>
                </a:lnTo>
                <a:lnTo>
                  <a:pt x="323166" y="0"/>
                </a:lnTo>
                <a:close/>
              </a:path>
              <a:path w="323215" h="430529">
                <a:moveTo>
                  <a:pt x="218948" y="126271"/>
                </a:moveTo>
                <a:lnTo>
                  <a:pt x="209229" y="127877"/>
                </a:lnTo>
                <a:lnTo>
                  <a:pt x="200695" y="132315"/>
                </a:lnTo>
                <a:lnTo>
                  <a:pt x="193689" y="139018"/>
                </a:lnTo>
                <a:lnTo>
                  <a:pt x="188558" y="147420"/>
                </a:lnTo>
                <a:lnTo>
                  <a:pt x="188558" y="283353"/>
                </a:lnTo>
                <a:lnTo>
                  <a:pt x="191568" y="303452"/>
                </a:lnTo>
                <a:lnTo>
                  <a:pt x="199720" y="319981"/>
                </a:lnTo>
                <a:lnTo>
                  <a:pt x="211702" y="331186"/>
                </a:lnTo>
                <a:lnTo>
                  <a:pt x="226198" y="335312"/>
                </a:lnTo>
                <a:lnTo>
                  <a:pt x="226621" y="335312"/>
                </a:lnTo>
                <a:lnTo>
                  <a:pt x="226621" y="375793"/>
                </a:lnTo>
                <a:lnTo>
                  <a:pt x="323166" y="375793"/>
                </a:lnTo>
                <a:lnTo>
                  <a:pt x="323166" y="162527"/>
                </a:lnTo>
                <a:lnTo>
                  <a:pt x="251995" y="162527"/>
                </a:lnTo>
                <a:lnTo>
                  <a:pt x="249381" y="148449"/>
                </a:lnTo>
                <a:lnTo>
                  <a:pt x="242268" y="136921"/>
                </a:lnTo>
                <a:lnTo>
                  <a:pt x="231758" y="129132"/>
                </a:lnTo>
                <a:lnTo>
                  <a:pt x="218948" y="126271"/>
                </a:lnTo>
                <a:close/>
              </a:path>
              <a:path w="323215" h="430529">
                <a:moveTo>
                  <a:pt x="104278" y="126271"/>
                </a:moveTo>
                <a:lnTo>
                  <a:pt x="91458" y="129132"/>
                </a:lnTo>
                <a:lnTo>
                  <a:pt x="80927" y="136921"/>
                </a:lnTo>
                <a:lnTo>
                  <a:pt x="73794" y="148449"/>
                </a:lnTo>
                <a:lnTo>
                  <a:pt x="71170" y="162527"/>
                </a:lnTo>
                <a:lnTo>
                  <a:pt x="134607" y="162527"/>
                </a:lnTo>
                <a:lnTo>
                  <a:pt x="134607" y="147420"/>
                </a:lnTo>
                <a:lnTo>
                  <a:pt x="129486" y="139018"/>
                </a:lnTo>
                <a:lnTo>
                  <a:pt x="122501" y="132315"/>
                </a:lnTo>
                <a:lnTo>
                  <a:pt x="113987" y="127877"/>
                </a:lnTo>
                <a:lnTo>
                  <a:pt x="104278" y="126271"/>
                </a:lnTo>
                <a:close/>
              </a:path>
              <a:path w="323215" h="430529">
                <a:moveTo>
                  <a:pt x="323166" y="53776"/>
                </a:moveTo>
                <a:lnTo>
                  <a:pt x="282385" y="53776"/>
                </a:lnTo>
                <a:lnTo>
                  <a:pt x="282385" y="162527"/>
                </a:lnTo>
                <a:lnTo>
                  <a:pt x="323166" y="162527"/>
                </a:lnTo>
                <a:lnTo>
                  <a:pt x="323166" y="53776"/>
                </a:lnTo>
                <a:close/>
              </a:path>
            </a:pathLst>
          </a:custGeom>
          <a:solidFill>
            <a:srgbClr val="FDFDFD"/>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5400" b="1" i="0">
                <a:solidFill>
                  <a:schemeClr val="bg1"/>
                </a:solidFill>
                <a:latin typeface="Garamond"/>
                <a:cs typeface="Garamond"/>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Baskerville Old Face"/>
                <a:cs typeface="Baskerville Old Fac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Industrial Sector</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77F8651-DD26-7A48-BE5C-A61971241736}" type="datetime1">
              <a:rPr lang="en-US" smtClean="0"/>
              <a:t>12/11/2023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5"/>
        <p:cNvGrpSpPr/>
        <p:nvPr/>
      </p:nvGrpSpPr>
      <p:grpSpPr>
        <a:xfrm>
          <a:off x="0" y="0"/>
          <a:ext cx="0" cy="0"/>
          <a:chOff x="0" y="0"/>
          <a:chExt cx="0" cy="0"/>
        </a:xfrm>
      </p:grpSpPr>
      <p:sp>
        <p:nvSpPr>
          <p:cNvPr id="26" name="Google Shape;26;p14"/>
          <p:cNvSpPr txBox="1">
            <a:spLocks noGrp="1"/>
          </p:cNvSpPr>
          <p:nvPr>
            <p:ph type="title"/>
          </p:nvPr>
        </p:nvSpPr>
        <p:spPr>
          <a:xfrm>
            <a:off x="286395" y="82369"/>
            <a:ext cx="8564132" cy="6400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7BAB"/>
              </a:buClr>
              <a:buSzPts val="2520"/>
              <a:buFont typeface="Open Sans"/>
              <a:buNone/>
              <a:defRPr sz="2400" b="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4"/>
          <p:cNvSpPr txBox="1">
            <a:spLocks noGrp="1"/>
          </p:cNvSpPr>
          <p:nvPr>
            <p:ph type="body" idx="1"/>
          </p:nvPr>
        </p:nvSpPr>
        <p:spPr>
          <a:xfrm>
            <a:off x="282133" y="1180619"/>
            <a:ext cx="8563820" cy="499634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8" name="Google Shape;28;p14"/>
          <p:cNvSpPr txBox="1">
            <a:spLocks noGrp="1"/>
          </p:cNvSpPr>
          <p:nvPr>
            <p:ph type="sldNum" idx="12"/>
          </p:nvPr>
        </p:nvSpPr>
        <p:spPr>
          <a:xfrm>
            <a:off x="6788842" y="632059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A5A5A5"/>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L="0" lvl="1" indent="0" algn="r">
              <a:spcBef>
                <a:spcPts val="0"/>
              </a:spcBef>
              <a:buNone/>
              <a:defRPr sz="827" b="0" i="0" u="none" strike="noStrike" cap="none">
                <a:solidFill>
                  <a:srgbClr val="A5A5A5"/>
                </a:solidFill>
                <a:latin typeface="Calibri"/>
                <a:ea typeface="Calibri"/>
                <a:cs typeface="Calibri"/>
                <a:sym typeface="Calibri"/>
              </a:defRPr>
            </a:lvl2pPr>
            <a:lvl3pPr marL="0" lvl="2" indent="0" algn="r">
              <a:spcBef>
                <a:spcPts val="0"/>
              </a:spcBef>
              <a:buNone/>
              <a:defRPr sz="827" b="0" i="0" u="none" strike="noStrike" cap="none">
                <a:solidFill>
                  <a:srgbClr val="A5A5A5"/>
                </a:solidFill>
                <a:latin typeface="Calibri"/>
                <a:ea typeface="Calibri"/>
                <a:cs typeface="Calibri"/>
                <a:sym typeface="Calibri"/>
              </a:defRPr>
            </a:lvl3pPr>
            <a:lvl4pPr marL="0" lvl="3" indent="0" algn="r">
              <a:spcBef>
                <a:spcPts val="0"/>
              </a:spcBef>
              <a:buNone/>
              <a:defRPr sz="827" b="0" i="0" u="none" strike="noStrike" cap="none">
                <a:solidFill>
                  <a:srgbClr val="A5A5A5"/>
                </a:solidFill>
                <a:latin typeface="Calibri"/>
                <a:ea typeface="Calibri"/>
                <a:cs typeface="Calibri"/>
                <a:sym typeface="Calibri"/>
              </a:defRPr>
            </a:lvl4pPr>
            <a:lvl5pPr marL="0" lvl="4" indent="0" algn="r">
              <a:spcBef>
                <a:spcPts val="0"/>
              </a:spcBef>
              <a:buNone/>
              <a:defRPr sz="827" b="0" i="0" u="none" strike="noStrike" cap="none">
                <a:solidFill>
                  <a:srgbClr val="A5A5A5"/>
                </a:solidFill>
                <a:latin typeface="Calibri"/>
                <a:ea typeface="Calibri"/>
                <a:cs typeface="Calibri"/>
                <a:sym typeface="Calibri"/>
              </a:defRPr>
            </a:lvl5pPr>
            <a:lvl6pPr marL="0" lvl="5" indent="0" algn="r">
              <a:spcBef>
                <a:spcPts val="0"/>
              </a:spcBef>
              <a:buNone/>
              <a:defRPr sz="827" b="0" i="0" u="none" strike="noStrike" cap="none">
                <a:solidFill>
                  <a:srgbClr val="A5A5A5"/>
                </a:solidFill>
                <a:latin typeface="Calibri"/>
                <a:ea typeface="Calibri"/>
                <a:cs typeface="Calibri"/>
                <a:sym typeface="Calibri"/>
              </a:defRPr>
            </a:lvl6pPr>
            <a:lvl7pPr marL="0" lvl="6" indent="0" algn="r">
              <a:spcBef>
                <a:spcPts val="0"/>
              </a:spcBef>
              <a:buNone/>
              <a:defRPr sz="827" b="0" i="0" u="none" strike="noStrike" cap="none">
                <a:solidFill>
                  <a:srgbClr val="A5A5A5"/>
                </a:solidFill>
                <a:latin typeface="Calibri"/>
                <a:ea typeface="Calibri"/>
                <a:cs typeface="Calibri"/>
                <a:sym typeface="Calibri"/>
              </a:defRPr>
            </a:lvl7pPr>
            <a:lvl8pPr marL="0" lvl="7" indent="0" algn="r">
              <a:spcBef>
                <a:spcPts val="0"/>
              </a:spcBef>
              <a:buNone/>
              <a:defRPr sz="827" b="0" i="0" u="none" strike="noStrike" cap="none">
                <a:solidFill>
                  <a:srgbClr val="A5A5A5"/>
                </a:solidFill>
                <a:latin typeface="Calibri"/>
                <a:ea typeface="Calibri"/>
                <a:cs typeface="Calibri"/>
                <a:sym typeface="Calibri"/>
              </a:defRPr>
            </a:lvl8pPr>
            <a:lvl9pPr marL="0" lvl="8" indent="0" algn="r">
              <a:spcBef>
                <a:spcPts val="0"/>
              </a:spcBef>
              <a:buNone/>
              <a:defRPr sz="827" b="0" i="0" u="none" strike="noStrike" cap="none">
                <a:solidFill>
                  <a:srgbClr val="A5A5A5"/>
                </a:solidFill>
                <a:latin typeface="Calibri"/>
                <a:ea typeface="Calibri"/>
                <a:cs typeface="Calibri"/>
                <a:sym typeface="Calibri"/>
              </a:defRPr>
            </a:lvl9pPr>
          </a:lstStyle>
          <a:p>
            <a:fld id="{00000000-1234-1234-1234-123412341234}" type="slidenum">
              <a:rPr lang="en-CA" smtClean="0"/>
              <a:pPr/>
              <a:t>‹#›</a:t>
            </a:fld>
            <a:endParaRPr lang="en-CA" dirty="0"/>
          </a:p>
        </p:txBody>
      </p:sp>
      <p:sp>
        <p:nvSpPr>
          <p:cNvPr id="6" name="TextBox 5">
            <a:extLst>
              <a:ext uri="{FF2B5EF4-FFF2-40B4-BE49-F238E27FC236}">
                <a16:creationId xmlns:a16="http://schemas.microsoft.com/office/drawing/2014/main" id="{3EAAC5E2-938E-4AAF-A4AA-80B4575097FB}"/>
              </a:ext>
            </a:extLst>
          </p:cNvPr>
          <p:cNvSpPr txBox="1"/>
          <p:nvPr userDrawn="1"/>
        </p:nvSpPr>
        <p:spPr>
          <a:xfrm>
            <a:off x="3019566" y="6415803"/>
            <a:ext cx="3111689" cy="207749"/>
          </a:xfrm>
          <a:prstGeom prst="rect">
            <a:avLst/>
          </a:prstGeom>
          <a:noFill/>
        </p:spPr>
        <p:txBody>
          <a:bodyPr wrap="square" rtlCol="0">
            <a:spAutoFit/>
          </a:bodyPr>
          <a:lstStyle/>
          <a:p>
            <a:pPr algn="ctr"/>
            <a:r>
              <a:rPr lang="en-US" sz="750" i="1" dirty="0">
                <a:solidFill>
                  <a:srgbClr val="898989"/>
                </a:solidFill>
              </a:rPr>
              <a:t>Private &amp; Confidential</a:t>
            </a:r>
            <a:endParaRPr lang="en-CA" sz="750" i="1" dirty="0">
              <a:solidFill>
                <a:srgbClr val="898989"/>
              </a:solidFill>
            </a:endParaRPr>
          </a:p>
        </p:txBody>
      </p:sp>
    </p:spTree>
    <p:extLst>
      <p:ext uri="{BB962C8B-B14F-4D97-AF65-F5344CB8AC3E}">
        <p14:creationId xmlns:p14="http://schemas.microsoft.com/office/powerpoint/2010/main" val="2650025899"/>
      </p:ext>
    </p:extLst>
  </p:cSld>
  <p:clrMapOvr>
    <a:masterClrMapping/>
  </p:clrMapOvr>
  <p:extLst>
    <p:ext uri="{DCECCB84-F9BA-43D5-87BE-67443E8EF086}">
      <p15:sldGuideLst xmlns:p15="http://schemas.microsoft.com/office/powerpoint/2012/main">
        <p15:guide id="1" orient="horz" pos="4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16870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879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1" y="152400"/>
            <a:ext cx="6477000" cy="685800"/>
          </a:xfrm>
        </p:spPr>
        <p:txBody>
          <a:bodyPr/>
          <a:lstStyle/>
          <a:p>
            <a:r>
              <a:rPr lang="en-US"/>
              <a:t>Click to edit Master title style</a:t>
            </a:r>
          </a:p>
        </p:txBody>
      </p:sp>
      <p:sp>
        <p:nvSpPr>
          <p:cNvPr id="3" name="Table Placeholder 2"/>
          <p:cNvSpPr>
            <a:spLocks noGrp="1"/>
          </p:cNvSpPr>
          <p:nvPr>
            <p:ph type="tbl" idx="1"/>
          </p:nvPr>
        </p:nvSpPr>
        <p:spPr>
          <a:xfrm>
            <a:off x="457405" y="1371607"/>
            <a:ext cx="8229600" cy="4525963"/>
          </a:xfrm>
        </p:spPr>
        <p:txBody>
          <a:bodyPr/>
          <a:lstStyle/>
          <a:p>
            <a:pPr lvl="0"/>
            <a:endParaRPr lang="en-US" noProof="0" dirty="0"/>
          </a:p>
        </p:txBody>
      </p:sp>
    </p:spTree>
    <p:extLst>
      <p:ext uri="{BB962C8B-B14F-4D97-AF65-F5344CB8AC3E}">
        <p14:creationId xmlns:p14="http://schemas.microsoft.com/office/powerpoint/2010/main" val="2351689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eaLnBrk="1" fontAlgn="auto" hangingPunct="1">
              <a:spcBef>
                <a:spcPts val="0"/>
              </a:spcBef>
              <a:spcAft>
                <a:spcPts val="0"/>
              </a:spcAft>
              <a:defRPr/>
            </a:pPr>
            <a:fld id="{85A18CF1-6F6D-4240-9741-FF1DC36A0EBC}" type="datetime1">
              <a:rPr lang="en-US" smtClean="0">
                <a:solidFill>
                  <a:srgbClr val="46464A">
                    <a:lumMod val="20000"/>
                    <a:lumOff val="80000"/>
                  </a:srgbClr>
                </a:solidFill>
                <a:latin typeface="Century Schoolbook" panose="02040604050505020304"/>
              </a:rPr>
              <a:pPr defTabSz="514350" eaLnBrk="1" fontAlgn="auto" hangingPunct="1">
                <a:spcBef>
                  <a:spcPts val="0"/>
                </a:spcBef>
                <a:spcAft>
                  <a:spcPts val="0"/>
                </a:spcAft>
                <a:defRPr/>
              </a:pPr>
              <a:t>12/11/2023</a:t>
            </a:fld>
            <a:endParaRPr lang="en-US" dirty="0">
              <a:solidFill>
                <a:srgbClr val="46464A">
                  <a:lumMod val="20000"/>
                  <a:lumOff val="80000"/>
                </a:srgbClr>
              </a:solidFill>
              <a:latin typeface="Century Schoolbook" panose="02040604050505020304"/>
            </a:endParaRPr>
          </a:p>
        </p:txBody>
      </p:sp>
      <p:sp>
        <p:nvSpPr>
          <p:cNvPr id="5" name="Footer Placeholder 4"/>
          <p:cNvSpPr>
            <a:spLocks noGrp="1"/>
          </p:cNvSpPr>
          <p:nvPr>
            <p:ph type="ftr" sz="quarter" idx="11"/>
          </p:nvPr>
        </p:nvSpPr>
        <p:spPr/>
        <p:txBody>
          <a:bodyPr/>
          <a:lstStyle/>
          <a:p>
            <a:pPr defTabSz="514350" eaLnBrk="1" fontAlgn="auto" hangingPunct="1">
              <a:spcBef>
                <a:spcPts val="0"/>
              </a:spcBef>
              <a:spcAft>
                <a:spcPts val="0"/>
              </a:spcAft>
              <a:defRPr/>
            </a:pPr>
            <a:endParaRPr lang="en-US" dirty="0">
              <a:solidFill>
                <a:srgbClr val="46464A">
                  <a:lumMod val="20000"/>
                  <a:lumOff val="80000"/>
                </a:srgbClr>
              </a:solidFill>
              <a:latin typeface="Century Schoolbook" panose="02040604050505020304"/>
            </a:endParaRPr>
          </a:p>
        </p:txBody>
      </p:sp>
      <p:sp>
        <p:nvSpPr>
          <p:cNvPr id="6" name="Slide Number Placeholder 5"/>
          <p:cNvSpPr>
            <a:spLocks noGrp="1"/>
          </p:cNvSpPr>
          <p:nvPr>
            <p:ph type="sldNum" sz="quarter" idx="12"/>
          </p:nvPr>
        </p:nvSpPr>
        <p:spPr/>
        <p:txBody>
          <a:bodyPr/>
          <a:lstStyle>
            <a:lvl1pPr>
              <a:defRPr sz="1125"/>
            </a:lvl1pPr>
          </a:lstStyle>
          <a:p>
            <a:pPr defTabSz="514350" eaLnBrk="1" fontAlgn="auto" hangingPunct="1">
              <a:spcBef>
                <a:spcPts val="0"/>
              </a:spcBef>
              <a:spcAft>
                <a:spcPts val="0"/>
              </a:spcAft>
              <a:defRPr/>
            </a:pPr>
            <a:fld id="{916F7459-FC5A-42D3-A687-25DF543000E5}" type="slidenum">
              <a:rPr lang="en-US" smtClean="0">
                <a:solidFill>
                  <a:srgbClr val="46464A">
                    <a:lumMod val="60000"/>
                    <a:lumOff val="40000"/>
                  </a:srgbClr>
                </a:solidFill>
                <a:latin typeface="Century Schoolbook" panose="02040604050505020304"/>
              </a:rPr>
              <a:pPr defTabSz="514350" eaLnBrk="1" fontAlgn="auto" hangingPunct="1">
                <a:spcBef>
                  <a:spcPts val="0"/>
                </a:spcBef>
                <a:spcAft>
                  <a:spcPts val="0"/>
                </a:spcAft>
                <a:defRPr/>
              </a:pPr>
              <a:t>‹#›</a:t>
            </a:fld>
            <a:endParaRPr lang="en-US" dirty="0">
              <a:solidFill>
                <a:srgbClr val="46464A">
                  <a:lumMod val="60000"/>
                  <a:lumOff val="40000"/>
                </a:srgbClr>
              </a:solidFill>
              <a:latin typeface="Century Schoolbook" panose="02040604050505020304"/>
            </a:endParaRPr>
          </a:p>
        </p:txBody>
      </p:sp>
    </p:spTree>
    <p:extLst>
      <p:ext uri="{BB962C8B-B14F-4D97-AF65-F5344CB8AC3E}">
        <p14:creationId xmlns:p14="http://schemas.microsoft.com/office/powerpoint/2010/main" val="210812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17B7-9424-46A5-B3D2-25FC48602F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D938CE0-577E-4373-B711-6FADD89EC3DB}"/>
              </a:ext>
            </a:extLst>
          </p:cNvPr>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7" name="Picture 6">
            <a:extLst>
              <a:ext uri="{FF2B5EF4-FFF2-40B4-BE49-F238E27FC236}">
                <a16:creationId xmlns:a16="http://schemas.microsoft.com/office/drawing/2014/main" id="{BE20928F-7B24-435B-99C8-0284AB767C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2353" y="6543006"/>
            <a:ext cx="2483698" cy="219553"/>
          </a:xfrm>
          <a:prstGeom prst="rect">
            <a:avLst/>
          </a:prstGeom>
        </p:spPr>
      </p:pic>
      <p:sp>
        <p:nvSpPr>
          <p:cNvPr id="6" name="Date Placeholder 5">
            <a:extLst>
              <a:ext uri="{FF2B5EF4-FFF2-40B4-BE49-F238E27FC236}">
                <a16:creationId xmlns:a16="http://schemas.microsoft.com/office/drawing/2014/main" id="{3B9B2F65-1158-4BC0-9CEA-80ECA244B5FE}"/>
              </a:ext>
            </a:extLst>
          </p:cNvPr>
          <p:cNvSpPr>
            <a:spLocks noGrp="1"/>
          </p:cNvSpPr>
          <p:nvPr>
            <p:ph type="dt" sz="half" idx="10"/>
          </p:nvPr>
        </p:nvSpPr>
        <p:spPr/>
        <p:txBody>
          <a:bodyPr/>
          <a:lstStyle/>
          <a:p>
            <a:fld id="{13F54AF6-5BA3-4B9B-9E5C-5AD3EAFD3D83}" type="datetime1">
              <a:rPr lang="en-CA" smtClean="0"/>
              <a:t>2023-12-11</a:t>
            </a:fld>
            <a:endParaRPr lang="en-CA" dirty="0"/>
          </a:p>
        </p:txBody>
      </p:sp>
      <p:sp>
        <p:nvSpPr>
          <p:cNvPr id="23" name="Footer Placeholder 22">
            <a:extLst>
              <a:ext uri="{FF2B5EF4-FFF2-40B4-BE49-F238E27FC236}">
                <a16:creationId xmlns:a16="http://schemas.microsoft.com/office/drawing/2014/main" id="{AB228025-7DDC-4C10-9A1C-94CA8147A715}"/>
              </a:ext>
            </a:extLst>
          </p:cNvPr>
          <p:cNvSpPr>
            <a:spLocks noGrp="1"/>
          </p:cNvSpPr>
          <p:nvPr>
            <p:ph type="ftr" sz="quarter" idx="11"/>
          </p:nvPr>
        </p:nvSpPr>
        <p:spPr/>
        <p:txBody>
          <a:bodyPr/>
          <a:lstStyle/>
          <a:p>
            <a:endParaRPr lang="en-CA" dirty="0"/>
          </a:p>
        </p:txBody>
      </p:sp>
      <p:sp>
        <p:nvSpPr>
          <p:cNvPr id="8" name="Slide Number Placeholder 2">
            <a:extLst>
              <a:ext uri="{FF2B5EF4-FFF2-40B4-BE49-F238E27FC236}">
                <a16:creationId xmlns:a16="http://schemas.microsoft.com/office/drawing/2014/main" id="{46B7E961-42D4-46BE-88FC-B12D5DE472D0}"/>
              </a:ext>
            </a:extLst>
          </p:cNvPr>
          <p:cNvSpPr>
            <a:spLocks noGrp="1"/>
          </p:cNvSpPr>
          <p:nvPr>
            <p:ph type="sldNum" sz="quarter" idx="12"/>
          </p:nvPr>
        </p:nvSpPr>
        <p:spPr>
          <a:xfrm>
            <a:off x="6457950" y="6356351"/>
            <a:ext cx="2057400" cy="365125"/>
          </a:xfrm>
          <a:prstGeom prst="rect">
            <a:avLst/>
          </a:prstGeom>
        </p:spPr>
        <p:txBody>
          <a:bodyPr/>
          <a:lstStyle/>
          <a:p>
            <a:fld id="{602F7A02-EF0D-4D82-9BFD-3DDF074AABBD}" type="slidenum">
              <a:rPr lang="en-CA" smtClean="0"/>
              <a:t>‹#›</a:t>
            </a:fld>
            <a:endParaRPr lang="en-CA" dirty="0"/>
          </a:p>
        </p:txBody>
      </p:sp>
    </p:spTree>
    <p:extLst>
      <p:ext uri="{BB962C8B-B14F-4D97-AF65-F5344CB8AC3E}">
        <p14:creationId xmlns:p14="http://schemas.microsoft.com/office/powerpoint/2010/main" val="410472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E8D5-3B02-461B-BCA0-C2D1DA7D0B9B}"/>
              </a:ext>
            </a:extLst>
          </p:cNvPr>
          <p:cNvSpPr>
            <a:spLocks noGrp="1"/>
          </p:cNvSpPr>
          <p:nvPr>
            <p:ph type="title"/>
          </p:nvPr>
        </p:nvSpPr>
        <p:spPr>
          <a:xfrm>
            <a:off x="179744" y="-203432"/>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9B4B996-CE2A-49BD-81A7-277C20864525}"/>
              </a:ext>
            </a:extLst>
          </p:cNvPr>
          <p:cNvSpPr>
            <a:spLocks noGrp="1"/>
          </p:cNvSpPr>
          <p:nvPr>
            <p:ph type="body" idx="1"/>
          </p:nvPr>
        </p:nvSpPr>
        <p:spPr>
          <a:xfrm>
            <a:off x="629842" y="1681163"/>
            <a:ext cx="3868340" cy="823912"/>
          </a:xfrm>
        </p:spPr>
        <p:txBody>
          <a:bodyPr anchor="b">
            <a:normAutofit/>
          </a:bodyPr>
          <a:lstStyle>
            <a:lvl1pPr marL="0" indent="0">
              <a:buNone/>
              <a:defRPr sz="1350" b="1">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5940E5F-4BEE-4B0B-8D84-710DF5916FDF}"/>
              </a:ext>
            </a:extLst>
          </p:cNvPr>
          <p:cNvSpPr>
            <a:spLocks noGrp="1"/>
          </p:cNvSpPr>
          <p:nvPr>
            <p:ph sz="half" idx="2"/>
          </p:nvPr>
        </p:nvSpPr>
        <p:spPr>
          <a:xfrm>
            <a:off x="629842" y="2505075"/>
            <a:ext cx="3868340"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930CDA5-F502-44CE-A8E4-BC47A133A94E}"/>
              </a:ext>
            </a:extLst>
          </p:cNvPr>
          <p:cNvSpPr>
            <a:spLocks noGrp="1"/>
          </p:cNvSpPr>
          <p:nvPr>
            <p:ph type="body" sz="quarter" idx="3"/>
          </p:nvPr>
        </p:nvSpPr>
        <p:spPr>
          <a:xfrm>
            <a:off x="4629152" y="1681163"/>
            <a:ext cx="3887391" cy="823912"/>
          </a:xfrm>
        </p:spPr>
        <p:txBody>
          <a:bodyPr anchor="b">
            <a:normAutofit/>
          </a:bodyPr>
          <a:lstStyle>
            <a:lvl1pPr marL="0" indent="0">
              <a:buNone/>
              <a:defRPr sz="1350" b="1">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FB45F41-FF13-440E-BA5A-CC2AB6C74225}"/>
              </a:ext>
            </a:extLst>
          </p:cNvPr>
          <p:cNvSpPr>
            <a:spLocks noGrp="1"/>
          </p:cNvSpPr>
          <p:nvPr>
            <p:ph sz="quarter" idx="4"/>
          </p:nvPr>
        </p:nvSpPr>
        <p:spPr>
          <a:xfrm>
            <a:off x="4629152" y="2505075"/>
            <a:ext cx="3887391"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3A5FF66-A473-4781-ACA0-8C0CB511D6BA}"/>
              </a:ext>
            </a:extLst>
          </p:cNvPr>
          <p:cNvSpPr>
            <a:spLocks noGrp="1"/>
          </p:cNvSpPr>
          <p:nvPr>
            <p:ph type="dt" sz="half" idx="10"/>
          </p:nvPr>
        </p:nvSpPr>
        <p:spPr/>
        <p:txBody>
          <a:bodyPr/>
          <a:lstStyle/>
          <a:p>
            <a:fld id="{34680329-36DC-4304-BF94-A8D62B09FB29}" type="datetime1">
              <a:rPr lang="en-CA" smtClean="0"/>
              <a:t>2023-12-11</a:t>
            </a:fld>
            <a:endParaRPr lang="en-CA" dirty="0"/>
          </a:p>
        </p:txBody>
      </p:sp>
      <p:sp>
        <p:nvSpPr>
          <p:cNvPr id="8" name="Footer Placeholder 7">
            <a:extLst>
              <a:ext uri="{FF2B5EF4-FFF2-40B4-BE49-F238E27FC236}">
                <a16:creationId xmlns:a16="http://schemas.microsoft.com/office/drawing/2014/main" id="{972D3629-0E74-4959-A86E-B84F1A048D76}"/>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6F20DB6-BB03-40E9-996F-AD7B2CAA1FD3}"/>
              </a:ext>
            </a:extLst>
          </p:cNvPr>
          <p:cNvSpPr>
            <a:spLocks noGrp="1"/>
          </p:cNvSpPr>
          <p:nvPr>
            <p:ph type="sldNum" sz="quarter" idx="12"/>
          </p:nvPr>
        </p:nvSpPr>
        <p:spPr>
          <a:xfrm>
            <a:off x="6457950" y="6356357"/>
            <a:ext cx="2057400" cy="365125"/>
          </a:xfrm>
          <a:prstGeom prst="rect">
            <a:avLst/>
          </a:prstGeom>
        </p:spPr>
        <p:txBody>
          <a:bodyPr/>
          <a:lstStyle/>
          <a:p>
            <a:fld id="{B1F560D5-53A7-4969-B8DF-E1F637D39903}" type="slidenum">
              <a:rPr lang="en-CA" smtClean="0"/>
              <a:t>‹#›</a:t>
            </a:fld>
            <a:endParaRPr lang="en-CA" dirty="0"/>
          </a:p>
        </p:txBody>
      </p:sp>
      <p:pic>
        <p:nvPicPr>
          <p:cNvPr id="10" name="Picture 9">
            <a:extLst>
              <a:ext uri="{FF2B5EF4-FFF2-40B4-BE49-F238E27FC236}">
                <a16:creationId xmlns:a16="http://schemas.microsoft.com/office/drawing/2014/main" id="{7FF0A0B3-06F8-4FA1-9B4C-A42F3E144C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2353" y="6543012"/>
            <a:ext cx="2483698" cy="219553"/>
          </a:xfrm>
          <a:prstGeom prst="rect">
            <a:avLst/>
          </a:prstGeom>
        </p:spPr>
      </p:pic>
    </p:spTree>
    <p:extLst>
      <p:ext uri="{BB962C8B-B14F-4D97-AF65-F5344CB8AC3E}">
        <p14:creationId xmlns:p14="http://schemas.microsoft.com/office/powerpoint/2010/main" val="176523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17B7-9424-46A5-B3D2-25FC48602F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D938CE0-577E-4373-B711-6FADD89EC3DB}"/>
              </a:ext>
            </a:extLst>
          </p:cNvPr>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Date Placeholder 5">
            <a:extLst>
              <a:ext uri="{FF2B5EF4-FFF2-40B4-BE49-F238E27FC236}">
                <a16:creationId xmlns:a16="http://schemas.microsoft.com/office/drawing/2014/main" id="{3B9B2F65-1158-4BC0-9CEA-80ECA244B5FE}"/>
              </a:ext>
            </a:extLst>
          </p:cNvPr>
          <p:cNvSpPr>
            <a:spLocks noGrp="1"/>
          </p:cNvSpPr>
          <p:nvPr>
            <p:ph type="dt" sz="half" idx="10"/>
          </p:nvPr>
        </p:nvSpPr>
        <p:spPr/>
        <p:txBody>
          <a:bodyPr/>
          <a:lstStyle/>
          <a:p>
            <a:fld id="{13F54AF6-5BA3-4B9B-9E5C-5AD3EAFD3D83}" type="datetime1">
              <a:rPr lang="en-CA" smtClean="0"/>
              <a:t>2023-12-11</a:t>
            </a:fld>
            <a:endParaRPr lang="en-CA" dirty="0"/>
          </a:p>
        </p:txBody>
      </p:sp>
      <p:sp>
        <p:nvSpPr>
          <p:cNvPr id="23" name="Footer Placeholder 22">
            <a:extLst>
              <a:ext uri="{FF2B5EF4-FFF2-40B4-BE49-F238E27FC236}">
                <a16:creationId xmlns:a16="http://schemas.microsoft.com/office/drawing/2014/main" id="{AB228025-7DDC-4C10-9A1C-94CA8147A715}"/>
              </a:ext>
            </a:extLst>
          </p:cNvPr>
          <p:cNvSpPr>
            <a:spLocks noGrp="1"/>
          </p:cNvSpPr>
          <p:nvPr>
            <p:ph type="ftr" sz="quarter" idx="11"/>
          </p:nvPr>
        </p:nvSpPr>
        <p:spPr/>
        <p:txBody>
          <a:bodyPr/>
          <a:lstStyle/>
          <a:p>
            <a:endParaRPr lang="en-CA" dirty="0"/>
          </a:p>
        </p:txBody>
      </p:sp>
      <p:sp>
        <p:nvSpPr>
          <p:cNvPr id="8" name="Slide Number Placeholder 2">
            <a:extLst>
              <a:ext uri="{FF2B5EF4-FFF2-40B4-BE49-F238E27FC236}">
                <a16:creationId xmlns:a16="http://schemas.microsoft.com/office/drawing/2014/main" id="{46B7E961-42D4-46BE-88FC-B12D5DE472D0}"/>
              </a:ext>
            </a:extLst>
          </p:cNvPr>
          <p:cNvSpPr>
            <a:spLocks noGrp="1"/>
          </p:cNvSpPr>
          <p:nvPr>
            <p:ph type="sldNum" sz="quarter" idx="12"/>
          </p:nvPr>
        </p:nvSpPr>
        <p:spPr>
          <a:xfrm>
            <a:off x="6457950" y="6356357"/>
            <a:ext cx="2057400" cy="365125"/>
          </a:xfrm>
          <a:prstGeom prst="rect">
            <a:avLst/>
          </a:prstGeom>
        </p:spPr>
        <p:txBody>
          <a:bodyPr/>
          <a:lstStyle/>
          <a:p>
            <a:fld id="{602F7A02-EF0D-4D82-9BFD-3DDF074AABBD}" type="slidenum">
              <a:rPr lang="en-CA" smtClean="0"/>
              <a:t>‹#›</a:t>
            </a:fld>
            <a:endParaRPr lang="en-CA" dirty="0"/>
          </a:p>
        </p:txBody>
      </p:sp>
    </p:spTree>
    <p:extLst>
      <p:ext uri="{BB962C8B-B14F-4D97-AF65-F5344CB8AC3E}">
        <p14:creationId xmlns:p14="http://schemas.microsoft.com/office/powerpoint/2010/main" val="14894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E8D5-3B02-461B-BCA0-C2D1DA7D0B9B}"/>
              </a:ext>
            </a:extLst>
          </p:cNvPr>
          <p:cNvSpPr>
            <a:spLocks noGrp="1"/>
          </p:cNvSpPr>
          <p:nvPr>
            <p:ph type="title"/>
          </p:nvPr>
        </p:nvSpPr>
        <p:spPr>
          <a:xfrm>
            <a:off x="179744" y="-203432"/>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9B4B996-CE2A-49BD-81A7-277C20864525}"/>
              </a:ext>
            </a:extLst>
          </p:cNvPr>
          <p:cNvSpPr>
            <a:spLocks noGrp="1"/>
          </p:cNvSpPr>
          <p:nvPr>
            <p:ph type="body" idx="1"/>
          </p:nvPr>
        </p:nvSpPr>
        <p:spPr>
          <a:xfrm>
            <a:off x="629842" y="1681163"/>
            <a:ext cx="3868340" cy="823912"/>
          </a:xfrm>
        </p:spPr>
        <p:txBody>
          <a:bodyPr anchor="b">
            <a:normAutofit/>
          </a:bodyPr>
          <a:lstStyle>
            <a:lvl1pPr marL="0" indent="0">
              <a:buNone/>
              <a:defRPr sz="1350" b="1">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5940E5F-4BEE-4B0B-8D84-710DF5916FDF}"/>
              </a:ext>
            </a:extLst>
          </p:cNvPr>
          <p:cNvSpPr>
            <a:spLocks noGrp="1"/>
          </p:cNvSpPr>
          <p:nvPr>
            <p:ph sz="half" idx="2"/>
          </p:nvPr>
        </p:nvSpPr>
        <p:spPr>
          <a:xfrm>
            <a:off x="629842" y="2505075"/>
            <a:ext cx="3868340"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930CDA5-F502-44CE-A8E4-BC47A133A94E}"/>
              </a:ext>
            </a:extLst>
          </p:cNvPr>
          <p:cNvSpPr>
            <a:spLocks noGrp="1"/>
          </p:cNvSpPr>
          <p:nvPr>
            <p:ph type="body" sz="quarter" idx="3"/>
          </p:nvPr>
        </p:nvSpPr>
        <p:spPr>
          <a:xfrm>
            <a:off x="4629152" y="1681163"/>
            <a:ext cx="3887391" cy="823912"/>
          </a:xfrm>
        </p:spPr>
        <p:txBody>
          <a:bodyPr anchor="b">
            <a:normAutofit/>
          </a:bodyPr>
          <a:lstStyle>
            <a:lvl1pPr marL="0" indent="0">
              <a:buNone/>
              <a:defRPr sz="1350" b="1">
                <a:latin typeface="Open Sans" panose="020B0606030504020204" pitchFamily="34" charset="0"/>
                <a:ea typeface="Open Sans" panose="020B0606030504020204" pitchFamily="34" charset="0"/>
                <a:cs typeface="Open Sans" panose="020B0606030504020204" pitchFamily="34" charset="0"/>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FB45F41-FF13-440E-BA5A-CC2AB6C74225}"/>
              </a:ext>
            </a:extLst>
          </p:cNvPr>
          <p:cNvSpPr>
            <a:spLocks noGrp="1"/>
          </p:cNvSpPr>
          <p:nvPr>
            <p:ph sz="quarter" idx="4"/>
          </p:nvPr>
        </p:nvSpPr>
        <p:spPr>
          <a:xfrm>
            <a:off x="4629152" y="2505075"/>
            <a:ext cx="3887391" cy="3684588"/>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3A5FF66-A473-4781-ACA0-8C0CB511D6BA}"/>
              </a:ext>
            </a:extLst>
          </p:cNvPr>
          <p:cNvSpPr>
            <a:spLocks noGrp="1"/>
          </p:cNvSpPr>
          <p:nvPr>
            <p:ph type="dt" sz="half" idx="10"/>
          </p:nvPr>
        </p:nvSpPr>
        <p:spPr/>
        <p:txBody>
          <a:bodyPr/>
          <a:lstStyle/>
          <a:p>
            <a:fld id="{34680329-36DC-4304-BF94-A8D62B09FB29}" type="datetime1">
              <a:rPr lang="en-CA" smtClean="0"/>
              <a:t>2023-12-11</a:t>
            </a:fld>
            <a:endParaRPr lang="en-CA" dirty="0"/>
          </a:p>
        </p:txBody>
      </p:sp>
      <p:sp>
        <p:nvSpPr>
          <p:cNvPr id="8" name="Footer Placeholder 7">
            <a:extLst>
              <a:ext uri="{FF2B5EF4-FFF2-40B4-BE49-F238E27FC236}">
                <a16:creationId xmlns:a16="http://schemas.microsoft.com/office/drawing/2014/main" id="{972D3629-0E74-4959-A86E-B84F1A048D76}"/>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6F20DB6-BB03-40E9-996F-AD7B2CAA1FD3}"/>
              </a:ext>
            </a:extLst>
          </p:cNvPr>
          <p:cNvSpPr>
            <a:spLocks noGrp="1"/>
          </p:cNvSpPr>
          <p:nvPr>
            <p:ph type="sldNum" sz="quarter" idx="12"/>
          </p:nvPr>
        </p:nvSpPr>
        <p:spPr>
          <a:xfrm>
            <a:off x="6457950" y="6356357"/>
            <a:ext cx="2057400" cy="365125"/>
          </a:xfrm>
          <a:prstGeom prst="rect">
            <a:avLst/>
          </a:prstGeom>
        </p:spPr>
        <p:txBody>
          <a:bodyPr/>
          <a:lstStyle/>
          <a:p>
            <a:fld id="{B1F560D5-53A7-4969-B8DF-E1F637D39903}" type="slidenum">
              <a:rPr lang="en-CA" smtClean="0"/>
              <a:t>‹#›</a:t>
            </a:fld>
            <a:endParaRPr lang="en-CA" dirty="0"/>
          </a:p>
        </p:txBody>
      </p:sp>
      <p:pic>
        <p:nvPicPr>
          <p:cNvPr id="10" name="Picture 9">
            <a:extLst>
              <a:ext uri="{FF2B5EF4-FFF2-40B4-BE49-F238E27FC236}">
                <a16:creationId xmlns:a16="http://schemas.microsoft.com/office/drawing/2014/main" id="{7FF0A0B3-06F8-4FA1-9B4C-A42F3E144C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2353" y="6543012"/>
            <a:ext cx="2483698" cy="219553"/>
          </a:xfrm>
          <a:prstGeom prst="rect">
            <a:avLst/>
          </a:prstGeom>
        </p:spPr>
      </p:pic>
    </p:spTree>
    <p:extLst>
      <p:ext uri="{BB962C8B-B14F-4D97-AF65-F5344CB8AC3E}">
        <p14:creationId xmlns:p14="http://schemas.microsoft.com/office/powerpoint/2010/main" val="625359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17B7-9424-46A5-B3D2-25FC48602F4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D938CE0-577E-4373-B711-6FADD89EC3DB}"/>
              </a:ext>
            </a:extLst>
          </p:cNvPr>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7" name="Picture 6">
            <a:extLst>
              <a:ext uri="{FF2B5EF4-FFF2-40B4-BE49-F238E27FC236}">
                <a16:creationId xmlns:a16="http://schemas.microsoft.com/office/drawing/2014/main" id="{BE20928F-7B24-435B-99C8-0284AB767C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2353" y="6543006"/>
            <a:ext cx="2483698" cy="219553"/>
          </a:xfrm>
          <a:prstGeom prst="rect">
            <a:avLst/>
          </a:prstGeom>
        </p:spPr>
      </p:pic>
      <p:sp>
        <p:nvSpPr>
          <p:cNvPr id="6" name="Date Placeholder 5">
            <a:extLst>
              <a:ext uri="{FF2B5EF4-FFF2-40B4-BE49-F238E27FC236}">
                <a16:creationId xmlns:a16="http://schemas.microsoft.com/office/drawing/2014/main" id="{3B9B2F65-1158-4BC0-9CEA-80ECA244B5FE}"/>
              </a:ext>
            </a:extLst>
          </p:cNvPr>
          <p:cNvSpPr>
            <a:spLocks noGrp="1"/>
          </p:cNvSpPr>
          <p:nvPr>
            <p:ph type="dt" sz="half" idx="10"/>
          </p:nvPr>
        </p:nvSpPr>
        <p:spPr/>
        <p:txBody>
          <a:bodyPr/>
          <a:lstStyle/>
          <a:p>
            <a:fld id="{13F54AF6-5BA3-4B9B-9E5C-5AD3EAFD3D83}" type="datetime1">
              <a:rPr lang="en-CA" smtClean="0"/>
              <a:t>2023-12-11</a:t>
            </a:fld>
            <a:endParaRPr lang="en-CA" dirty="0"/>
          </a:p>
        </p:txBody>
      </p:sp>
      <p:sp>
        <p:nvSpPr>
          <p:cNvPr id="23" name="Footer Placeholder 22">
            <a:extLst>
              <a:ext uri="{FF2B5EF4-FFF2-40B4-BE49-F238E27FC236}">
                <a16:creationId xmlns:a16="http://schemas.microsoft.com/office/drawing/2014/main" id="{AB228025-7DDC-4C10-9A1C-94CA8147A715}"/>
              </a:ext>
            </a:extLst>
          </p:cNvPr>
          <p:cNvSpPr>
            <a:spLocks noGrp="1"/>
          </p:cNvSpPr>
          <p:nvPr>
            <p:ph type="ftr" sz="quarter" idx="11"/>
          </p:nvPr>
        </p:nvSpPr>
        <p:spPr/>
        <p:txBody>
          <a:bodyPr/>
          <a:lstStyle/>
          <a:p>
            <a:endParaRPr lang="en-CA" dirty="0"/>
          </a:p>
        </p:txBody>
      </p:sp>
      <p:sp>
        <p:nvSpPr>
          <p:cNvPr id="8" name="Slide Number Placeholder 2">
            <a:extLst>
              <a:ext uri="{FF2B5EF4-FFF2-40B4-BE49-F238E27FC236}">
                <a16:creationId xmlns:a16="http://schemas.microsoft.com/office/drawing/2014/main" id="{46B7E961-42D4-46BE-88FC-B12D5DE472D0}"/>
              </a:ext>
            </a:extLst>
          </p:cNvPr>
          <p:cNvSpPr>
            <a:spLocks noGrp="1"/>
          </p:cNvSpPr>
          <p:nvPr>
            <p:ph type="sldNum" sz="quarter" idx="12"/>
          </p:nvPr>
        </p:nvSpPr>
        <p:spPr>
          <a:xfrm>
            <a:off x="6457950" y="6356351"/>
            <a:ext cx="2057400" cy="365125"/>
          </a:xfrm>
          <a:prstGeom prst="rect">
            <a:avLst/>
          </a:prstGeom>
        </p:spPr>
        <p:txBody>
          <a:bodyPr/>
          <a:lstStyle/>
          <a:p>
            <a:fld id="{602F7A02-EF0D-4D82-9BFD-3DDF074AABBD}" type="slidenum">
              <a:rPr lang="en-CA" smtClean="0"/>
              <a:t>‹#›</a:t>
            </a:fld>
            <a:endParaRPr lang="en-CA" dirty="0"/>
          </a:p>
        </p:txBody>
      </p:sp>
    </p:spTree>
    <p:extLst>
      <p:ext uri="{BB962C8B-B14F-4D97-AF65-F5344CB8AC3E}">
        <p14:creationId xmlns:p14="http://schemas.microsoft.com/office/powerpoint/2010/main" val="410472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2EE94-3B56-4DF0-93A4-5CBF4C9E8CFC}"/>
              </a:ext>
            </a:extLst>
          </p:cNvPr>
          <p:cNvSpPr>
            <a:spLocks noGrp="1"/>
          </p:cNvSpPr>
          <p:nvPr>
            <p:ph type="dt" sz="half" idx="10"/>
          </p:nvPr>
        </p:nvSpPr>
        <p:spPr/>
        <p:txBody>
          <a:bodyPr/>
          <a:lstStyle/>
          <a:p>
            <a:fld id="{25C6B4B3-7F54-45F3-991E-973A1E34EA1C}" type="datetime1">
              <a:rPr lang="en-CA" smtClean="0"/>
              <a:t>2023-12-11</a:t>
            </a:fld>
            <a:endParaRPr lang="en-CA" dirty="0"/>
          </a:p>
        </p:txBody>
      </p:sp>
      <p:sp>
        <p:nvSpPr>
          <p:cNvPr id="3" name="Footer Placeholder 2">
            <a:extLst>
              <a:ext uri="{FF2B5EF4-FFF2-40B4-BE49-F238E27FC236}">
                <a16:creationId xmlns:a16="http://schemas.microsoft.com/office/drawing/2014/main" id="{AB3798EF-C20F-499C-9576-7F474B3627A8}"/>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F6CFDAD6-D466-4FFD-8E51-BCDAA8E72EC5}"/>
              </a:ext>
            </a:extLst>
          </p:cNvPr>
          <p:cNvSpPr>
            <a:spLocks noGrp="1"/>
          </p:cNvSpPr>
          <p:nvPr>
            <p:ph type="sldNum" sz="quarter" idx="12"/>
          </p:nvPr>
        </p:nvSpPr>
        <p:spPr>
          <a:xfrm>
            <a:off x="6457950" y="6356351"/>
            <a:ext cx="2057400" cy="365125"/>
          </a:xfrm>
          <a:prstGeom prst="rect">
            <a:avLst/>
          </a:prstGeom>
        </p:spPr>
        <p:txBody>
          <a:bodyPr/>
          <a:lstStyle/>
          <a:p>
            <a:fld id="{B1F560D5-53A7-4969-B8DF-E1F637D39903}" type="slidenum">
              <a:rPr lang="en-CA" smtClean="0"/>
              <a:t>‹#›</a:t>
            </a:fld>
            <a:endParaRPr lang="en-CA" dirty="0"/>
          </a:p>
        </p:txBody>
      </p:sp>
    </p:spTree>
    <p:extLst>
      <p:ext uri="{BB962C8B-B14F-4D97-AF65-F5344CB8AC3E}">
        <p14:creationId xmlns:p14="http://schemas.microsoft.com/office/powerpoint/2010/main" val="2017573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79E12-74F8-4694-9DF5-E1C59DEFF64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24859458-B101-4D80-86AE-E0ABE853FB5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6" name="Slide Number Placeholder 5">
            <a:extLst>
              <a:ext uri="{FF2B5EF4-FFF2-40B4-BE49-F238E27FC236}">
                <a16:creationId xmlns:a16="http://schemas.microsoft.com/office/drawing/2014/main" id="{81C2DD68-D46E-4979-BED3-2DE2FBE30567}"/>
              </a:ext>
            </a:extLst>
          </p:cNvPr>
          <p:cNvSpPr>
            <a:spLocks noGrp="1"/>
          </p:cNvSpPr>
          <p:nvPr>
            <p:ph type="sldNum" sz="quarter" idx="12"/>
          </p:nvPr>
        </p:nvSpPr>
        <p:spPr/>
        <p:txBody>
          <a:bodyPr/>
          <a:lstStyle/>
          <a:p>
            <a:fld id="{4AD190BC-E08B-4EE5-A8F1-D579F087DC40}" type="slidenum">
              <a:rPr lang="en-CA" smtClean="0"/>
              <a:t>‹#›</a:t>
            </a:fld>
            <a:endParaRPr lang="en-CA" dirty="0"/>
          </a:p>
        </p:txBody>
      </p:sp>
      <p:sp>
        <p:nvSpPr>
          <p:cNvPr id="7" name="TextBox 6">
            <a:extLst>
              <a:ext uri="{FF2B5EF4-FFF2-40B4-BE49-F238E27FC236}">
                <a16:creationId xmlns:a16="http://schemas.microsoft.com/office/drawing/2014/main" id="{DABCF4E9-511D-4235-9838-D16A09B9FE84}"/>
              </a:ext>
            </a:extLst>
          </p:cNvPr>
          <p:cNvSpPr txBox="1"/>
          <p:nvPr userDrawn="1"/>
        </p:nvSpPr>
        <p:spPr>
          <a:xfrm>
            <a:off x="3019566" y="6415803"/>
            <a:ext cx="3111689" cy="207749"/>
          </a:xfrm>
          <a:prstGeom prst="rect">
            <a:avLst/>
          </a:prstGeom>
          <a:noFill/>
        </p:spPr>
        <p:txBody>
          <a:bodyPr wrap="square" rtlCol="0">
            <a:spAutoFit/>
          </a:bodyPr>
          <a:lstStyle/>
          <a:p>
            <a:pPr algn="ctr"/>
            <a:r>
              <a:rPr lang="en-US" sz="750" i="1" dirty="0">
                <a:solidFill>
                  <a:srgbClr val="898989"/>
                </a:solidFill>
              </a:rPr>
              <a:t>Private &amp; Confidential</a:t>
            </a:r>
            <a:endParaRPr lang="en-CA" sz="750" i="1" dirty="0">
              <a:solidFill>
                <a:srgbClr val="898989"/>
              </a:solidFill>
            </a:endParaRPr>
          </a:p>
        </p:txBody>
      </p:sp>
    </p:spTree>
    <p:extLst>
      <p:ext uri="{BB962C8B-B14F-4D97-AF65-F5344CB8AC3E}">
        <p14:creationId xmlns:p14="http://schemas.microsoft.com/office/powerpoint/2010/main" val="16050074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EE7877-6960-8387-B2AF-8484EAAC232E}"/>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36910" y="6169025"/>
            <a:ext cx="128230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Box 3">
            <a:extLst>
              <a:ext uri="{FF2B5EF4-FFF2-40B4-BE49-F238E27FC236}">
                <a16:creationId xmlns:a16="http://schemas.microsoft.com/office/drawing/2014/main" id="{557DC482-0651-9053-1980-23B6B8322146}"/>
              </a:ext>
            </a:extLst>
          </p:cNvPr>
          <p:cNvSpPr txBox="1">
            <a:spLocks noChangeArrowheads="1"/>
          </p:cNvSpPr>
          <p:nvPr userDrawn="1"/>
        </p:nvSpPr>
        <p:spPr bwMode="auto">
          <a:xfrm>
            <a:off x="4856560" y="6543676"/>
            <a:ext cx="4196953"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675" dirty="0">
                <a:solidFill>
                  <a:srgbClr val="7F7F7F"/>
                </a:solidFill>
                <a:latin typeface="Century Gothic" panose="020B0502020202020204" pitchFamily="34" charset="0"/>
              </a:rPr>
              <a:t>©DISNEY</a:t>
            </a:r>
          </a:p>
        </p:txBody>
      </p:sp>
    </p:spTree>
  </p:cSld>
  <p:clrMap bg1="lt1" tx1="dk1" bg2="lt2" tx2="dk2" accent1="accent1" accent2="accent2" accent3="accent3" accent4="accent4" accent5="accent5" accent6="accent6" hlink="hlink" folHlink="folHlink"/>
  <p:sldLayoutIdLst>
    <p:sldLayoutId id="2147483725"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69517" y="1157427"/>
            <a:ext cx="7204964" cy="1671955"/>
          </a:xfrm>
          <a:prstGeom prst="rect">
            <a:avLst/>
          </a:prstGeom>
        </p:spPr>
        <p:txBody>
          <a:bodyPr wrap="square" lIns="0" tIns="0" rIns="0" bIns="0">
            <a:spAutoFit/>
          </a:bodyPr>
          <a:lstStyle>
            <a:lvl1pPr>
              <a:defRPr sz="5400" b="1" i="0">
                <a:solidFill>
                  <a:schemeClr val="bg1"/>
                </a:solidFill>
                <a:latin typeface="Garamond"/>
                <a:cs typeface="Garamond"/>
              </a:defRPr>
            </a:lvl1pPr>
          </a:lstStyle>
          <a:p>
            <a:endParaRPr/>
          </a:p>
        </p:txBody>
      </p:sp>
      <p:sp>
        <p:nvSpPr>
          <p:cNvPr id="3" name="Holder 3"/>
          <p:cNvSpPr>
            <a:spLocks noGrp="1"/>
          </p:cNvSpPr>
          <p:nvPr>
            <p:ph type="body" idx="1"/>
          </p:nvPr>
        </p:nvSpPr>
        <p:spPr>
          <a:xfrm>
            <a:off x="4644009" y="1358265"/>
            <a:ext cx="3952240" cy="2275204"/>
          </a:xfrm>
          <a:prstGeom prst="rect">
            <a:avLst/>
          </a:prstGeom>
        </p:spPr>
        <p:txBody>
          <a:bodyPr wrap="square" lIns="0" tIns="0" rIns="0" bIns="0">
            <a:spAutoFit/>
          </a:bodyPr>
          <a:lstStyle>
            <a:lvl1pPr>
              <a:defRPr sz="1800" b="0" i="0">
                <a:solidFill>
                  <a:schemeClr val="bg1"/>
                </a:solidFill>
                <a:latin typeface="Baskerville Old Face"/>
                <a:cs typeface="Baskerville Old Face"/>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r>
              <a:rPr lang="en-US" dirty="0"/>
              <a:t>Industrial Sector</a:t>
            </a:r>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9F19A376-5FEC-0F40-8F6F-8AD04E31C16B}" type="datetime1">
              <a:rPr lang="en-US" smtClean="0"/>
              <a:t>12/11/2023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97895" r:id="rId1"/>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1CE0A-7334-4623-AC89-0010A0C16E69}"/>
              </a:ext>
            </a:extLst>
          </p:cNvPr>
          <p:cNvSpPr>
            <a:spLocks noGrp="1"/>
          </p:cNvSpPr>
          <p:nvPr>
            <p:ph type="title"/>
          </p:nvPr>
        </p:nvSpPr>
        <p:spPr>
          <a:xfrm>
            <a:off x="181724" y="-230778"/>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9EEFF5-3264-4FD5-9F76-C6AC9D147CF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80BB22-AF52-4EE0-A4A1-4971AE6ECAA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A416A6-8BEE-4A3F-808B-0904628D6F34}" type="datetime1">
              <a:rPr lang="en-CA" smtClean="0"/>
              <a:t>2023-12-11</a:t>
            </a:fld>
            <a:endParaRPr lang="en-CA" dirty="0"/>
          </a:p>
        </p:txBody>
      </p:sp>
      <p:sp>
        <p:nvSpPr>
          <p:cNvPr id="5" name="Footer Placeholder 4">
            <a:extLst>
              <a:ext uri="{FF2B5EF4-FFF2-40B4-BE49-F238E27FC236}">
                <a16:creationId xmlns:a16="http://schemas.microsoft.com/office/drawing/2014/main" id="{7BF4A932-B66A-4731-8BD9-E41A50F4528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C748CE3D-54FB-4440-9BD6-A5F6761D77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F560D5-53A7-4969-B8DF-E1F637D39903}" type="slidenum">
              <a:rPr lang="en-CA" smtClean="0"/>
              <a:t>‹#›</a:t>
            </a:fld>
            <a:endParaRPr lang="en-CA" dirty="0"/>
          </a:p>
        </p:txBody>
      </p:sp>
      <p:pic>
        <p:nvPicPr>
          <p:cNvPr id="7" name="Picture 6">
            <a:extLst>
              <a:ext uri="{FF2B5EF4-FFF2-40B4-BE49-F238E27FC236}">
                <a16:creationId xmlns:a16="http://schemas.microsoft.com/office/drawing/2014/main" id="{54879D7B-BA71-47A1-BD70-7BCCBC3C25F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2353" y="6543006"/>
            <a:ext cx="2483698" cy="219553"/>
          </a:xfrm>
          <a:prstGeom prst="rect">
            <a:avLst/>
          </a:prstGeom>
        </p:spPr>
      </p:pic>
    </p:spTree>
    <p:extLst>
      <p:ext uri="{BB962C8B-B14F-4D97-AF65-F5344CB8AC3E}">
        <p14:creationId xmlns:p14="http://schemas.microsoft.com/office/powerpoint/2010/main" val="109284353"/>
      </p:ext>
    </p:extLst>
  </p:cSld>
  <p:clrMap bg1="lt1" tx1="dk1" bg2="lt2" tx2="dk2" accent1="accent1" accent2="accent2" accent3="accent3" accent4="accent4" accent5="accent5" accent6="accent6" hlink="hlink" folHlink="folHlink"/>
  <p:sldLayoutIdLst>
    <p:sldLayoutId id="2147497897" r:id="rId1"/>
  </p:sldLayoutIdLst>
  <p:hf hdr="0" ftr="0" dt="0"/>
  <p:txStyles>
    <p:titleStyle>
      <a:lvl1pPr algn="l" defTabSz="914400" rtl="0" eaLnBrk="1" latinLnBrk="0" hangingPunct="1">
        <a:lnSpc>
          <a:spcPct val="90000"/>
        </a:lnSpc>
        <a:spcBef>
          <a:spcPct val="0"/>
        </a:spcBef>
        <a:buNone/>
        <a:defRPr sz="3200" kern="1200">
          <a:solidFill>
            <a:srgbClr val="2A83B4"/>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Open Sans" panose="020B0606030504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15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1CE0A-7334-4623-AC89-0010A0C16E69}"/>
              </a:ext>
            </a:extLst>
          </p:cNvPr>
          <p:cNvSpPr>
            <a:spLocks noGrp="1"/>
          </p:cNvSpPr>
          <p:nvPr>
            <p:ph type="title"/>
          </p:nvPr>
        </p:nvSpPr>
        <p:spPr>
          <a:xfrm>
            <a:off x="181724" y="-230778"/>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9EEFF5-3264-4FD5-9F76-C6AC9D147CF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80BB22-AF52-4EE0-A4A1-4971AE6ECAA3}"/>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A416A6-8BEE-4A3F-808B-0904628D6F34}" type="datetime1">
              <a:rPr lang="en-CA" smtClean="0"/>
              <a:t>2023-12-11</a:t>
            </a:fld>
            <a:endParaRPr lang="en-CA" dirty="0"/>
          </a:p>
        </p:txBody>
      </p:sp>
      <p:sp>
        <p:nvSpPr>
          <p:cNvPr id="5" name="Footer Placeholder 4">
            <a:extLst>
              <a:ext uri="{FF2B5EF4-FFF2-40B4-BE49-F238E27FC236}">
                <a16:creationId xmlns:a16="http://schemas.microsoft.com/office/drawing/2014/main" id="{7BF4A932-B66A-4731-8BD9-E41A50F4528F}"/>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C748CE3D-54FB-4440-9BD6-A5F6761D7774}"/>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F560D5-53A7-4969-B8DF-E1F637D39903}" type="slidenum">
              <a:rPr lang="en-CA" smtClean="0"/>
              <a:t>‹#›</a:t>
            </a:fld>
            <a:endParaRPr lang="en-CA" dirty="0"/>
          </a:p>
        </p:txBody>
      </p:sp>
    </p:spTree>
    <p:extLst>
      <p:ext uri="{BB962C8B-B14F-4D97-AF65-F5344CB8AC3E}">
        <p14:creationId xmlns:p14="http://schemas.microsoft.com/office/powerpoint/2010/main" val="1255074819"/>
      </p:ext>
    </p:extLst>
  </p:cSld>
  <p:clrMap bg1="lt1" tx1="dk1" bg2="lt2" tx2="dk2" accent1="accent1" accent2="accent2" accent3="accent3" accent4="accent4" accent5="accent5" accent6="accent6" hlink="hlink" folHlink="folHlink"/>
  <p:sldLayoutIdLst>
    <p:sldLayoutId id="2147484644" r:id="rId1"/>
    <p:sldLayoutId id="2147483684" r:id="rId2"/>
    <p:sldLayoutId id="2147483682" r:id="rId3"/>
  </p:sldLayoutIdLst>
  <p:hf hdr="0" ftr="0" dt="0"/>
  <p:txStyles>
    <p:titleStyle>
      <a:lvl1pPr algn="l" defTabSz="914354" rtl="0" eaLnBrk="1" latinLnBrk="0" hangingPunct="1">
        <a:lnSpc>
          <a:spcPct val="90000"/>
        </a:lnSpc>
        <a:spcBef>
          <a:spcPct val="0"/>
        </a:spcBef>
        <a:buNone/>
        <a:defRPr sz="3200" kern="1200">
          <a:solidFill>
            <a:srgbClr val="2A83B4"/>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1600" kern="1200">
          <a:solidFill>
            <a:schemeClr val="tx1"/>
          </a:solidFill>
          <a:latin typeface="Open Sans" panose="020B0606030504020204"/>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15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71CE0A-7334-4623-AC89-0010A0C16E69}"/>
              </a:ext>
            </a:extLst>
          </p:cNvPr>
          <p:cNvSpPr>
            <a:spLocks noGrp="1"/>
          </p:cNvSpPr>
          <p:nvPr>
            <p:ph type="title"/>
          </p:nvPr>
        </p:nvSpPr>
        <p:spPr>
          <a:xfrm>
            <a:off x="181724" y="-230778"/>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9EEFF5-3264-4FD5-9F76-C6AC9D147CF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80BB22-AF52-4EE0-A4A1-4971AE6ECAA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A416A6-8BEE-4A3F-808B-0904628D6F34}" type="datetime1">
              <a:rPr lang="en-CA" smtClean="0"/>
              <a:t>2023-12-11</a:t>
            </a:fld>
            <a:endParaRPr lang="en-CA" dirty="0"/>
          </a:p>
        </p:txBody>
      </p:sp>
      <p:sp>
        <p:nvSpPr>
          <p:cNvPr id="5" name="Footer Placeholder 4">
            <a:extLst>
              <a:ext uri="{FF2B5EF4-FFF2-40B4-BE49-F238E27FC236}">
                <a16:creationId xmlns:a16="http://schemas.microsoft.com/office/drawing/2014/main" id="{7BF4A932-B66A-4731-8BD9-E41A50F4528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C748CE3D-54FB-4440-9BD6-A5F6761D77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F560D5-53A7-4969-B8DF-E1F637D39903}" type="slidenum">
              <a:rPr lang="en-CA" smtClean="0"/>
              <a:t>‹#›</a:t>
            </a:fld>
            <a:endParaRPr lang="en-CA" dirty="0"/>
          </a:p>
        </p:txBody>
      </p:sp>
      <p:pic>
        <p:nvPicPr>
          <p:cNvPr id="7" name="Picture 6">
            <a:extLst>
              <a:ext uri="{FF2B5EF4-FFF2-40B4-BE49-F238E27FC236}">
                <a16:creationId xmlns:a16="http://schemas.microsoft.com/office/drawing/2014/main" id="{54879D7B-BA71-47A1-BD70-7BCCBC3C25F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02353" y="6543006"/>
            <a:ext cx="2483698" cy="219553"/>
          </a:xfrm>
          <a:prstGeom prst="rect">
            <a:avLst/>
          </a:prstGeom>
        </p:spPr>
      </p:pic>
      <p:pic>
        <p:nvPicPr>
          <p:cNvPr id="9" name="Picture 8" descr="Graphical user interface, text&#10;&#10;Description automatically generated with medium confidence">
            <a:extLst>
              <a:ext uri="{FF2B5EF4-FFF2-40B4-BE49-F238E27FC236}">
                <a16:creationId xmlns:a16="http://schemas.microsoft.com/office/drawing/2014/main" id="{1BFE8595-AE64-4268-9792-823E44AD836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542783" y="6098230"/>
            <a:ext cx="1601218" cy="759771"/>
          </a:xfrm>
          <a:prstGeom prst="rect">
            <a:avLst/>
          </a:prstGeom>
        </p:spPr>
      </p:pic>
    </p:spTree>
    <p:extLst>
      <p:ext uri="{BB962C8B-B14F-4D97-AF65-F5344CB8AC3E}">
        <p14:creationId xmlns:p14="http://schemas.microsoft.com/office/powerpoint/2010/main" val="109284353"/>
      </p:ext>
    </p:extLst>
  </p:cSld>
  <p:clrMap bg1="lt1" tx1="dk1" bg2="lt2" tx2="dk2" accent1="accent1" accent2="accent2" accent3="accent3" accent4="accent4" accent5="accent5" accent6="accent6" hlink="hlink" folHlink="folHlink"/>
  <p:sldLayoutIdLst>
    <p:sldLayoutId id="2147497903" r:id="rId1"/>
    <p:sldLayoutId id="2147497907" r:id="rId2"/>
  </p:sldLayoutIdLst>
  <p:hf hdr="0" ftr="0" dt="0"/>
  <p:txStyles>
    <p:titleStyle>
      <a:lvl1pPr algn="l" defTabSz="914400" rtl="0" eaLnBrk="1" latinLnBrk="0" hangingPunct="1">
        <a:lnSpc>
          <a:spcPct val="90000"/>
        </a:lnSpc>
        <a:spcBef>
          <a:spcPct val="0"/>
        </a:spcBef>
        <a:buNone/>
        <a:defRPr sz="3200" kern="1200">
          <a:solidFill>
            <a:srgbClr val="2A83B4"/>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Open Sans" panose="020B060603050402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15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9D5ED3-A5A4-45E5-A533-ADD46F8AE4B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E5D31C4-98BC-4A00-A603-DA62A888B4F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Slide Number Placeholder 5">
            <a:extLst>
              <a:ext uri="{FF2B5EF4-FFF2-40B4-BE49-F238E27FC236}">
                <a16:creationId xmlns:a16="http://schemas.microsoft.com/office/drawing/2014/main" id="{C7C77314-35E2-49BC-A2CF-1CB8E5F5DE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4AD190BC-E08B-4EE5-A8F1-D579F087DC40}" type="slidenum">
              <a:rPr lang="en-CA" smtClean="0"/>
              <a:pPr/>
              <a:t>‹#›</a:t>
            </a:fld>
            <a:endParaRPr lang="en-CA" dirty="0"/>
          </a:p>
        </p:txBody>
      </p:sp>
      <p:pic>
        <p:nvPicPr>
          <p:cNvPr id="7" name="Picture 6">
            <a:extLst>
              <a:ext uri="{FF2B5EF4-FFF2-40B4-BE49-F238E27FC236}">
                <a16:creationId xmlns:a16="http://schemas.microsoft.com/office/drawing/2014/main" id="{FCABB57F-6BB7-43EF-9972-52D6305B586F}"/>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03639" y="6542786"/>
            <a:ext cx="2483698" cy="219553"/>
          </a:xfrm>
          <a:prstGeom prst="rect">
            <a:avLst/>
          </a:prstGeom>
        </p:spPr>
      </p:pic>
    </p:spTree>
    <p:extLst>
      <p:ext uri="{BB962C8B-B14F-4D97-AF65-F5344CB8AC3E}">
        <p14:creationId xmlns:p14="http://schemas.microsoft.com/office/powerpoint/2010/main" val="1512363872"/>
      </p:ext>
    </p:extLst>
  </p:cSld>
  <p:clrMap bg1="lt1" tx1="dk1" bg2="lt2" tx2="dk2" accent1="accent1" accent2="accent2" accent3="accent3" accent4="accent4" accent5="accent5" accent6="accent6" hlink="hlink" folHlink="folHlink"/>
  <p:sldLayoutIdLst>
    <p:sldLayoutId id="2147497911" r:id="rId1"/>
    <p:sldLayoutId id="2147497912" r:id="rId2"/>
    <p:sldLayoutId id="2147497913" r:id="rId3"/>
    <p:sldLayoutId id="2147497914" r:id="rId4"/>
    <p:sldLayoutId id="2147497915" r:id="rId5"/>
    <p:sldLayoutId id="2147497916" r:id="rId6"/>
    <p:sldLayoutId id="2147497917" r:id="rId7"/>
    <p:sldLayoutId id="2147497918" r:id="rId8"/>
    <p:sldLayoutId id="2147497919" r:id="rId9"/>
    <p:sldLayoutId id="2147497920" r:id="rId10"/>
    <p:sldLayoutId id="2147497929" r:id="rId11"/>
    <p:sldLayoutId id="2147497921"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4">
            <a:extLst>
              <a:ext uri="{FF2B5EF4-FFF2-40B4-BE49-F238E27FC236}">
                <a16:creationId xmlns:a16="http://schemas.microsoft.com/office/drawing/2014/main" id="{17E61B6E-DE6E-4FCB-95D9-DB1AD425A5CD}"/>
              </a:ext>
            </a:extLst>
          </p:cNvPr>
          <p:cNvSpPr>
            <a:spLocks noChangeArrowheads="1"/>
          </p:cNvSpPr>
          <p:nvPr/>
        </p:nvSpPr>
        <p:spPr bwMode="auto">
          <a:xfrm>
            <a:off x="0" y="6705602"/>
            <a:ext cx="9144000" cy="161925"/>
          </a:xfrm>
          <a:prstGeom prst="rect">
            <a:avLst/>
          </a:prstGeom>
          <a:solidFill>
            <a:srgbClr val="29539B"/>
          </a:solidFill>
          <a:ln>
            <a:noFill/>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27" name="Rectangle 144">
            <a:extLst>
              <a:ext uri="{FF2B5EF4-FFF2-40B4-BE49-F238E27FC236}">
                <a16:creationId xmlns:a16="http://schemas.microsoft.com/office/drawing/2014/main" id="{26D9DF7B-CAF8-4E60-9E5F-B37FF0CE24E6}"/>
              </a:ext>
            </a:extLst>
          </p:cNvPr>
          <p:cNvSpPr>
            <a:spLocks noChangeArrowheads="1"/>
          </p:cNvSpPr>
          <p:nvPr/>
        </p:nvSpPr>
        <p:spPr bwMode="auto">
          <a:xfrm>
            <a:off x="5257800" y="6705602"/>
            <a:ext cx="3886200" cy="161925"/>
          </a:xfrm>
          <a:prstGeom prst="rect">
            <a:avLst/>
          </a:prstGeom>
          <a:gradFill rotWithShape="0">
            <a:gsLst>
              <a:gs pos="0">
                <a:srgbClr val="29539B"/>
              </a:gs>
              <a:gs pos="100000">
                <a:schemeClr val="bg1"/>
              </a:gs>
            </a:gsLst>
            <a:lin ang="0" scaled="1"/>
          </a:gradFill>
          <a:ln>
            <a:noFill/>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28" name="Rectangle 120">
            <a:extLst>
              <a:ext uri="{FF2B5EF4-FFF2-40B4-BE49-F238E27FC236}">
                <a16:creationId xmlns:a16="http://schemas.microsoft.com/office/drawing/2014/main" id="{C240BDF2-08F1-42B8-8829-9397BF7F9603}"/>
              </a:ext>
            </a:extLst>
          </p:cNvPr>
          <p:cNvSpPr>
            <a:spLocks noChangeArrowheads="1"/>
          </p:cNvSpPr>
          <p:nvPr/>
        </p:nvSpPr>
        <p:spPr bwMode="auto">
          <a:xfrm>
            <a:off x="0" y="0"/>
            <a:ext cx="9144000" cy="914400"/>
          </a:xfrm>
          <a:prstGeom prst="rect">
            <a:avLst/>
          </a:prstGeom>
          <a:solidFill>
            <a:srgbClr val="29539B"/>
          </a:solidFill>
          <a:ln>
            <a:noFill/>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29" name="Rectangle 121">
            <a:extLst>
              <a:ext uri="{FF2B5EF4-FFF2-40B4-BE49-F238E27FC236}">
                <a16:creationId xmlns:a16="http://schemas.microsoft.com/office/drawing/2014/main" id="{1B73220D-9BCC-48DC-8CD0-71A4FBE97455}"/>
              </a:ext>
            </a:extLst>
          </p:cNvPr>
          <p:cNvSpPr>
            <a:spLocks noChangeArrowheads="1"/>
          </p:cNvSpPr>
          <p:nvPr/>
        </p:nvSpPr>
        <p:spPr bwMode="auto">
          <a:xfrm>
            <a:off x="5257800" y="0"/>
            <a:ext cx="3886200" cy="914400"/>
          </a:xfrm>
          <a:prstGeom prst="rect">
            <a:avLst/>
          </a:prstGeom>
          <a:gradFill rotWithShape="0">
            <a:gsLst>
              <a:gs pos="0">
                <a:srgbClr val="29539B"/>
              </a:gs>
              <a:gs pos="100000">
                <a:schemeClr val="bg1"/>
              </a:gs>
            </a:gsLst>
            <a:lin ang="0" scaled="1"/>
          </a:gradFill>
          <a:ln>
            <a:noFill/>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30" name="Rectangle 122">
            <a:extLst>
              <a:ext uri="{FF2B5EF4-FFF2-40B4-BE49-F238E27FC236}">
                <a16:creationId xmlns:a16="http://schemas.microsoft.com/office/drawing/2014/main" id="{EA1331FB-7DB0-4600-902B-5677C56AD861}"/>
              </a:ext>
            </a:extLst>
          </p:cNvPr>
          <p:cNvSpPr>
            <a:spLocks noChangeArrowheads="1"/>
          </p:cNvSpPr>
          <p:nvPr/>
        </p:nvSpPr>
        <p:spPr bwMode="auto">
          <a:xfrm>
            <a:off x="7315200" y="0"/>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31" name="Rectangle 123">
            <a:extLst>
              <a:ext uri="{FF2B5EF4-FFF2-40B4-BE49-F238E27FC236}">
                <a16:creationId xmlns:a16="http://schemas.microsoft.com/office/drawing/2014/main" id="{636C94BA-D168-4D2F-AE76-0C306BB4E435}"/>
              </a:ext>
            </a:extLst>
          </p:cNvPr>
          <p:cNvSpPr>
            <a:spLocks noChangeArrowheads="1"/>
          </p:cNvSpPr>
          <p:nvPr/>
        </p:nvSpPr>
        <p:spPr bwMode="auto">
          <a:xfrm>
            <a:off x="7772400" y="0"/>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32" name="Rectangle 124">
            <a:extLst>
              <a:ext uri="{FF2B5EF4-FFF2-40B4-BE49-F238E27FC236}">
                <a16:creationId xmlns:a16="http://schemas.microsoft.com/office/drawing/2014/main" id="{3CBABE5E-7B12-4B8E-93E4-6E79D592C6B9}"/>
              </a:ext>
            </a:extLst>
          </p:cNvPr>
          <p:cNvSpPr>
            <a:spLocks noChangeArrowheads="1"/>
          </p:cNvSpPr>
          <p:nvPr/>
        </p:nvSpPr>
        <p:spPr bwMode="auto">
          <a:xfrm>
            <a:off x="8229600" y="0"/>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33" name="Rectangle 125">
            <a:extLst>
              <a:ext uri="{FF2B5EF4-FFF2-40B4-BE49-F238E27FC236}">
                <a16:creationId xmlns:a16="http://schemas.microsoft.com/office/drawing/2014/main" id="{976BE5A0-C8A8-4052-AFBB-15335AC688E3}"/>
              </a:ext>
            </a:extLst>
          </p:cNvPr>
          <p:cNvSpPr>
            <a:spLocks noChangeArrowheads="1"/>
          </p:cNvSpPr>
          <p:nvPr/>
        </p:nvSpPr>
        <p:spPr bwMode="auto">
          <a:xfrm>
            <a:off x="8686800" y="0"/>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34" name="Rectangle 126">
            <a:extLst>
              <a:ext uri="{FF2B5EF4-FFF2-40B4-BE49-F238E27FC236}">
                <a16:creationId xmlns:a16="http://schemas.microsoft.com/office/drawing/2014/main" id="{C0985F2E-6F08-4FD3-8A75-3192715342B6}"/>
              </a:ext>
            </a:extLst>
          </p:cNvPr>
          <p:cNvSpPr>
            <a:spLocks noChangeArrowheads="1"/>
          </p:cNvSpPr>
          <p:nvPr/>
        </p:nvSpPr>
        <p:spPr bwMode="auto">
          <a:xfrm>
            <a:off x="6858000" y="457200"/>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35" name="Rectangle 127">
            <a:extLst>
              <a:ext uri="{FF2B5EF4-FFF2-40B4-BE49-F238E27FC236}">
                <a16:creationId xmlns:a16="http://schemas.microsoft.com/office/drawing/2014/main" id="{FA0705C9-ACF8-47B2-86F5-F8648FA88CCF}"/>
              </a:ext>
            </a:extLst>
          </p:cNvPr>
          <p:cNvSpPr>
            <a:spLocks noChangeArrowheads="1"/>
          </p:cNvSpPr>
          <p:nvPr/>
        </p:nvSpPr>
        <p:spPr bwMode="auto">
          <a:xfrm>
            <a:off x="7315200" y="457200"/>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36" name="Rectangle 128">
            <a:extLst>
              <a:ext uri="{FF2B5EF4-FFF2-40B4-BE49-F238E27FC236}">
                <a16:creationId xmlns:a16="http://schemas.microsoft.com/office/drawing/2014/main" id="{07C329CF-C39F-4923-9915-A1338F719ACF}"/>
              </a:ext>
            </a:extLst>
          </p:cNvPr>
          <p:cNvSpPr>
            <a:spLocks noChangeArrowheads="1"/>
          </p:cNvSpPr>
          <p:nvPr/>
        </p:nvSpPr>
        <p:spPr bwMode="auto">
          <a:xfrm>
            <a:off x="7772400" y="457200"/>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37" name="Rectangle 129">
            <a:extLst>
              <a:ext uri="{FF2B5EF4-FFF2-40B4-BE49-F238E27FC236}">
                <a16:creationId xmlns:a16="http://schemas.microsoft.com/office/drawing/2014/main" id="{AB21303E-C21B-49DD-B204-D750831227D9}"/>
              </a:ext>
            </a:extLst>
          </p:cNvPr>
          <p:cNvSpPr>
            <a:spLocks noChangeArrowheads="1"/>
          </p:cNvSpPr>
          <p:nvPr/>
        </p:nvSpPr>
        <p:spPr bwMode="auto">
          <a:xfrm>
            <a:off x="8229600" y="457200"/>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38" name="Rectangle 130">
            <a:extLst>
              <a:ext uri="{FF2B5EF4-FFF2-40B4-BE49-F238E27FC236}">
                <a16:creationId xmlns:a16="http://schemas.microsoft.com/office/drawing/2014/main" id="{A693250D-40E5-4B94-8F7C-6ECCD06415A2}"/>
              </a:ext>
            </a:extLst>
          </p:cNvPr>
          <p:cNvSpPr>
            <a:spLocks noChangeArrowheads="1"/>
          </p:cNvSpPr>
          <p:nvPr/>
        </p:nvSpPr>
        <p:spPr bwMode="auto">
          <a:xfrm>
            <a:off x="8686800" y="457200"/>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39" name="Line 131">
            <a:extLst>
              <a:ext uri="{FF2B5EF4-FFF2-40B4-BE49-F238E27FC236}">
                <a16:creationId xmlns:a16="http://schemas.microsoft.com/office/drawing/2014/main" id="{C94BFBE8-8EC4-4316-9248-70CA39C75056}"/>
              </a:ext>
            </a:extLst>
          </p:cNvPr>
          <p:cNvSpPr>
            <a:spLocks noChangeShapeType="1"/>
          </p:cNvSpPr>
          <p:nvPr/>
        </p:nvSpPr>
        <p:spPr bwMode="auto">
          <a:xfrm flipH="1">
            <a:off x="0" y="9906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sz="975" dirty="0"/>
          </a:p>
        </p:txBody>
      </p:sp>
      <p:sp>
        <p:nvSpPr>
          <p:cNvPr id="1040" name="Rectangle 118">
            <a:extLst>
              <a:ext uri="{FF2B5EF4-FFF2-40B4-BE49-F238E27FC236}">
                <a16:creationId xmlns:a16="http://schemas.microsoft.com/office/drawing/2014/main" id="{1FD56899-2742-4E64-865C-9E2A9DB4E3A3}"/>
              </a:ext>
            </a:extLst>
          </p:cNvPr>
          <p:cNvSpPr>
            <a:spLocks noGrp="1" noChangeArrowheads="1"/>
          </p:cNvSpPr>
          <p:nvPr>
            <p:ph type="title"/>
          </p:nvPr>
        </p:nvSpPr>
        <p:spPr bwMode="auto">
          <a:xfrm>
            <a:off x="381000" y="152400"/>
            <a:ext cx="647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1" name="Rectangle 133">
            <a:extLst>
              <a:ext uri="{FF2B5EF4-FFF2-40B4-BE49-F238E27FC236}">
                <a16:creationId xmlns:a16="http://schemas.microsoft.com/office/drawing/2014/main" id="{9F7FD249-20FB-43AE-892B-E7DC8562D5DD}"/>
              </a:ext>
            </a:extLst>
          </p:cNvPr>
          <p:cNvSpPr>
            <a:spLocks noGrp="1" noChangeArrowheads="1"/>
          </p:cNvSpPr>
          <p:nvPr>
            <p:ph type="body" idx="1"/>
          </p:nvPr>
        </p:nvSpPr>
        <p:spPr bwMode="auto">
          <a:xfrm>
            <a:off x="152400" y="1295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2" name="Rectangle 139">
            <a:extLst>
              <a:ext uri="{FF2B5EF4-FFF2-40B4-BE49-F238E27FC236}">
                <a16:creationId xmlns:a16="http://schemas.microsoft.com/office/drawing/2014/main" id="{5609E548-98BD-4A2A-AE18-4F220793AB06}"/>
              </a:ext>
            </a:extLst>
          </p:cNvPr>
          <p:cNvSpPr>
            <a:spLocks noChangeArrowheads="1"/>
          </p:cNvSpPr>
          <p:nvPr/>
        </p:nvSpPr>
        <p:spPr bwMode="auto">
          <a:xfrm>
            <a:off x="6858000" y="6410325"/>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43" name="Rectangle 140">
            <a:extLst>
              <a:ext uri="{FF2B5EF4-FFF2-40B4-BE49-F238E27FC236}">
                <a16:creationId xmlns:a16="http://schemas.microsoft.com/office/drawing/2014/main" id="{D64FB7DF-4822-4ADF-A24C-218B6A0B8029}"/>
              </a:ext>
            </a:extLst>
          </p:cNvPr>
          <p:cNvSpPr>
            <a:spLocks noChangeArrowheads="1"/>
          </p:cNvSpPr>
          <p:nvPr/>
        </p:nvSpPr>
        <p:spPr bwMode="auto">
          <a:xfrm>
            <a:off x="7315200" y="6410325"/>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44" name="Rectangle 141">
            <a:extLst>
              <a:ext uri="{FF2B5EF4-FFF2-40B4-BE49-F238E27FC236}">
                <a16:creationId xmlns:a16="http://schemas.microsoft.com/office/drawing/2014/main" id="{97C5E42D-4BD3-422F-BD48-5FC4ABF39607}"/>
              </a:ext>
            </a:extLst>
          </p:cNvPr>
          <p:cNvSpPr>
            <a:spLocks noChangeArrowheads="1"/>
          </p:cNvSpPr>
          <p:nvPr/>
        </p:nvSpPr>
        <p:spPr bwMode="auto">
          <a:xfrm>
            <a:off x="7772400" y="6410325"/>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45" name="Rectangle 142">
            <a:extLst>
              <a:ext uri="{FF2B5EF4-FFF2-40B4-BE49-F238E27FC236}">
                <a16:creationId xmlns:a16="http://schemas.microsoft.com/office/drawing/2014/main" id="{9B926F2E-890A-4871-B0A2-9634FD497541}"/>
              </a:ext>
            </a:extLst>
          </p:cNvPr>
          <p:cNvSpPr>
            <a:spLocks noChangeArrowheads="1"/>
          </p:cNvSpPr>
          <p:nvPr/>
        </p:nvSpPr>
        <p:spPr bwMode="auto">
          <a:xfrm>
            <a:off x="8229600" y="6410325"/>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
        <p:nvSpPr>
          <p:cNvPr id="1046" name="Rectangle 143">
            <a:extLst>
              <a:ext uri="{FF2B5EF4-FFF2-40B4-BE49-F238E27FC236}">
                <a16:creationId xmlns:a16="http://schemas.microsoft.com/office/drawing/2014/main" id="{B65F7FA1-518A-45A9-AD71-94E8269C1F29}"/>
              </a:ext>
            </a:extLst>
          </p:cNvPr>
          <p:cNvSpPr>
            <a:spLocks noChangeArrowheads="1"/>
          </p:cNvSpPr>
          <p:nvPr/>
        </p:nvSpPr>
        <p:spPr bwMode="auto">
          <a:xfrm>
            <a:off x="8686800" y="6410325"/>
            <a:ext cx="457200" cy="457200"/>
          </a:xfrm>
          <a:prstGeom prst="rect">
            <a:avLst/>
          </a:prstGeom>
          <a:noFill/>
          <a:ln w="9525">
            <a:solidFill>
              <a:schemeClr val="bg1"/>
            </a:solidFill>
            <a:miter lim="800000"/>
            <a:headEnd/>
            <a:tailEnd/>
          </a:ln>
        </p:spPr>
        <p:txBody>
          <a:bodyPr wrap="none" anchor="ctr"/>
          <a:lstStyle>
            <a:lvl1pPr>
              <a:defRPr sz="1300">
                <a:solidFill>
                  <a:schemeClr val="tx1"/>
                </a:solidFill>
                <a:latin typeface="Arial" charset="0"/>
                <a:ea typeface="MS PGothic" pitchFamily="34" charset="-128"/>
              </a:defRPr>
            </a:lvl1pPr>
            <a:lvl2pPr marL="742950" indent="-285750">
              <a:defRPr sz="1300">
                <a:solidFill>
                  <a:schemeClr val="tx1"/>
                </a:solidFill>
                <a:latin typeface="Arial" charset="0"/>
                <a:ea typeface="MS PGothic" pitchFamily="34" charset="-128"/>
              </a:defRPr>
            </a:lvl2pPr>
            <a:lvl3pPr marL="1143000" indent="-228600">
              <a:defRPr sz="1300">
                <a:solidFill>
                  <a:schemeClr val="tx1"/>
                </a:solidFill>
                <a:latin typeface="Arial" charset="0"/>
                <a:ea typeface="MS PGothic" pitchFamily="34" charset="-128"/>
              </a:defRPr>
            </a:lvl3pPr>
            <a:lvl4pPr marL="1600200" indent="-228600">
              <a:defRPr sz="1300">
                <a:solidFill>
                  <a:schemeClr val="tx1"/>
                </a:solidFill>
                <a:latin typeface="Arial" charset="0"/>
                <a:ea typeface="MS PGothic" pitchFamily="34" charset="-128"/>
              </a:defRPr>
            </a:lvl4pPr>
            <a:lvl5pPr marL="2057400" indent="-228600">
              <a:defRPr sz="1300">
                <a:solidFill>
                  <a:schemeClr val="tx1"/>
                </a:solidFill>
                <a:latin typeface="Arial" charset="0"/>
                <a:ea typeface="MS PGothic" pitchFamily="34" charset="-128"/>
              </a:defRPr>
            </a:lvl5pPr>
            <a:lvl6pPr marL="2514600" indent="-228600" eaLnBrk="0" fontAlgn="base" hangingPunct="0">
              <a:spcBef>
                <a:spcPct val="0"/>
              </a:spcBef>
              <a:spcAft>
                <a:spcPct val="0"/>
              </a:spcAft>
              <a:defRPr sz="1300">
                <a:solidFill>
                  <a:schemeClr val="tx1"/>
                </a:solidFill>
                <a:latin typeface="Arial" charset="0"/>
                <a:ea typeface="MS PGothic" pitchFamily="34" charset="-128"/>
              </a:defRPr>
            </a:lvl6pPr>
            <a:lvl7pPr marL="2971800" indent="-228600" eaLnBrk="0" fontAlgn="base" hangingPunct="0">
              <a:spcBef>
                <a:spcPct val="0"/>
              </a:spcBef>
              <a:spcAft>
                <a:spcPct val="0"/>
              </a:spcAft>
              <a:defRPr sz="1300">
                <a:solidFill>
                  <a:schemeClr val="tx1"/>
                </a:solidFill>
                <a:latin typeface="Arial" charset="0"/>
                <a:ea typeface="MS PGothic" pitchFamily="34" charset="-128"/>
              </a:defRPr>
            </a:lvl7pPr>
            <a:lvl8pPr marL="3429000" indent="-228600" eaLnBrk="0" fontAlgn="base" hangingPunct="0">
              <a:spcBef>
                <a:spcPct val="0"/>
              </a:spcBef>
              <a:spcAft>
                <a:spcPct val="0"/>
              </a:spcAft>
              <a:defRPr sz="1300">
                <a:solidFill>
                  <a:schemeClr val="tx1"/>
                </a:solidFill>
                <a:latin typeface="Arial" charset="0"/>
                <a:ea typeface="MS PGothic" pitchFamily="34" charset="-128"/>
              </a:defRPr>
            </a:lvl8pPr>
            <a:lvl9pPr marL="3886200" indent="-228600" eaLnBrk="0" fontAlgn="base" hangingPunct="0">
              <a:spcBef>
                <a:spcPct val="0"/>
              </a:spcBef>
              <a:spcAft>
                <a:spcPct val="0"/>
              </a:spcAft>
              <a:defRPr sz="1300">
                <a:solidFill>
                  <a:schemeClr val="tx1"/>
                </a:solidFill>
                <a:latin typeface="Arial" charset="0"/>
                <a:ea typeface="MS PGothic" pitchFamily="34" charset="-128"/>
              </a:defRPr>
            </a:lvl9pPr>
          </a:lstStyle>
          <a:p>
            <a:pPr>
              <a:defRPr/>
            </a:pPr>
            <a:endParaRPr lang="en-US" altLang="en-US" sz="975" dirty="0"/>
          </a:p>
        </p:txBody>
      </p:sp>
    </p:spTree>
  </p:cSld>
  <p:clrMap bg1="lt1" tx1="dk1" bg2="lt2" tx2="dk2" accent1="accent1" accent2="accent2" accent3="accent3" accent4="accent4" accent5="accent5" accent6="accent6" hlink="hlink" folHlink="folHlink"/>
  <p:sldLayoutIdLst>
    <p:sldLayoutId id="2147489668" r:id="rId1"/>
    <p:sldLayoutId id="2147489664" r:id="rId2"/>
    <p:sldLayoutId id="2147489675" r:id="rId3"/>
  </p:sldLayoutIdLst>
  <p:hf hdr="0" ftr="0" dt="0"/>
  <p:txStyles>
    <p:titleStyle>
      <a:lvl1pPr algn="l" rtl="0" eaLnBrk="0" fontAlgn="base" hangingPunct="0">
        <a:spcBef>
          <a:spcPct val="0"/>
        </a:spcBef>
        <a:spcAft>
          <a:spcPct val="0"/>
        </a:spcAft>
        <a:defRPr sz="3200">
          <a:solidFill>
            <a:schemeClr val="bg1"/>
          </a:solidFill>
          <a:latin typeface="+mj-lt"/>
          <a:ea typeface="MS PGothic" pitchFamily="34" charset="-128"/>
          <a:cs typeface="+mj-cs"/>
        </a:defRPr>
      </a:lvl1pPr>
      <a:lvl2pPr algn="l" rtl="0" eaLnBrk="0" fontAlgn="base" hangingPunct="0">
        <a:spcBef>
          <a:spcPct val="0"/>
        </a:spcBef>
        <a:spcAft>
          <a:spcPct val="0"/>
        </a:spcAft>
        <a:defRPr sz="3200">
          <a:solidFill>
            <a:schemeClr val="bg1"/>
          </a:solidFill>
          <a:latin typeface="Arial" charset="0"/>
          <a:ea typeface="MS PGothic" pitchFamily="34" charset="-128"/>
        </a:defRPr>
      </a:lvl2pPr>
      <a:lvl3pPr algn="l" rtl="0" eaLnBrk="0" fontAlgn="base" hangingPunct="0">
        <a:spcBef>
          <a:spcPct val="0"/>
        </a:spcBef>
        <a:spcAft>
          <a:spcPct val="0"/>
        </a:spcAft>
        <a:defRPr sz="3200">
          <a:solidFill>
            <a:schemeClr val="bg1"/>
          </a:solidFill>
          <a:latin typeface="Arial" charset="0"/>
          <a:ea typeface="MS PGothic" pitchFamily="34" charset="-128"/>
        </a:defRPr>
      </a:lvl3pPr>
      <a:lvl4pPr algn="l" rtl="0" eaLnBrk="0" fontAlgn="base" hangingPunct="0">
        <a:spcBef>
          <a:spcPct val="0"/>
        </a:spcBef>
        <a:spcAft>
          <a:spcPct val="0"/>
        </a:spcAft>
        <a:defRPr sz="3200">
          <a:solidFill>
            <a:schemeClr val="bg1"/>
          </a:solidFill>
          <a:latin typeface="Arial" charset="0"/>
          <a:ea typeface="MS PGothic" pitchFamily="34" charset="-128"/>
        </a:defRPr>
      </a:lvl4pPr>
      <a:lvl5pPr algn="l" rtl="0" eaLnBrk="0" fontAlgn="base" hangingPunct="0">
        <a:spcBef>
          <a:spcPct val="0"/>
        </a:spcBef>
        <a:spcAft>
          <a:spcPct val="0"/>
        </a:spcAft>
        <a:defRPr sz="3200">
          <a:solidFill>
            <a:schemeClr val="bg1"/>
          </a:solidFill>
          <a:latin typeface="Arial" charset="0"/>
          <a:ea typeface="MS PGothic" pitchFamily="34" charset="-128"/>
        </a:defRPr>
      </a:lvl5pPr>
      <a:lvl6pPr marL="457200" algn="l" rtl="0" fontAlgn="base">
        <a:spcBef>
          <a:spcPct val="0"/>
        </a:spcBef>
        <a:spcAft>
          <a:spcPct val="0"/>
        </a:spcAft>
        <a:defRPr sz="3200">
          <a:solidFill>
            <a:schemeClr val="bg1"/>
          </a:solidFill>
          <a:latin typeface="Arial" charset="0"/>
          <a:ea typeface="ＭＳ Ｐゴシック" pitchFamily="1" charset="-128"/>
        </a:defRPr>
      </a:lvl6pPr>
      <a:lvl7pPr marL="914400" algn="l" rtl="0" fontAlgn="base">
        <a:spcBef>
          <a:spcPct val="0"/>
        </a:spcBef>
        <a:spcAft>
          <a:spcPct val="0"/>
        </a:spcAft>
        <a:defRPr sz="3200">
          <a:solidFill>
            <a:schemeClr val="bg1"/>
          </a:solidFill>
          <a:latin typeface="Arial" charset="0"/>
          <a:ea typeface="ＭＳ Ｐゴシック" pitchFamily="1" charset="-128"/>
        </a:defRPr>
      </a:lvl7pPr>
      <a:lvl8pPr marL="1371600" algn="l" rtl="0" fontAlgn="base">
        <a:spcBef>
          <a:spcPct val="0"/>
        </a:spcBef>
        <a:spcAft>
          <a:spcPct val="0"/>
        </a:spcAft>
        <a:defRPr sz="3200">
          <a:solidFill>
            <a:schemeClr val="bg1"/>
          </a:solidFill>
          <a:latin typeface="Arial" charset="0"/>
          <a:ea typeface="ＭＳ Ｐゴシック" pitchFamily="1" charset="-128"/>
        </a:defRPr>
      </a:lvl8pPr>
      <a:lvl9pPr marL="1828800" algn="l" rtl="0" fontAlgn="base">
        <a:spcBef>
          <a:spcPct val="0"/>
        </a:spcBef>
        <a:spcAft>
          <a:spcPct val="0"/>
        </a:spcAft>
        <a:defRPr sz="3200">
          <a:solidFill>
            <a:schemeClr val="bg1"/>
          </a:solidFill>
          <a:latin typeface="Arial" charset="0"/>
          <a:ea typeface="ＭＳ Ｐゴシック" pitchFamily="1" charset="-128"/>
        </a:defRPr>
      </a:lvl9pPr>
    </p:titleStyle>
    <p:bodyStyle>
      <a:lvl1pPr marL="266700" indent="-266700" algn="l" rtl="0" eaLnBrk="0" fontAlgn="base" hangingPunct="0">
        <a:spcBef>
          <a:spcPct val="30000"/>
        </a:spcBef>
        <a:spcAft>
          <a:spcPct val="0"/>
        </a:spcAft>
        <a:buClr>
          <a:schemeClr val="folHlink"/>
        </a:buClr>
        <a:buFont typeface="Wingdings" panose="05000000000000000000" pitchFamily="2" charset="2"/>
        <a:buChar char=""/>
        <a:defRPr>
          <a:solidFill>
            <a:schemeClr val="tx1"/>
          </a:solidFill>
          <a:latin typeface="+mn-lt"/>
          <a:ea typeface="MS PGothic" pitchFamily="34" charset="-128"/>
          <a:cs typeface="+mn-cs"/>
        </a:defRPr>
      </a:lvl1pPr>
      <a:lvl2pPr marL="679450" indent="-233363" algn="l" rtl="0" eaLnBrk="0" fontAlgn="base" hangingPunct="0">
        <a:spcBef>
          <a:spcPct val="10000"/>
        </a:spcBef>
        <a:spcAft>
          <a:spcPct val="0"/>
        </a:spcAft>
        <a:buClr>
          <a:schemeClr val="tx1"/>
        </a:buClr>
        <a:buSzPct val="80000"/>
        <a:buFont typeface="Arial" panose="020B0604020202020204" pitchFamily="34" charset="0"/>
        <a:buChar char="−"/>
        <a:defRPr sz="1600">
          <a:solidFill>
            <a:schemeClr val="tx1"/>
          </a:solidFill>
          <a:latin typeface="+mn-lt"/>
          <a:ea typeface="MS PGothic" pitchFamily="34" charset="-128"/>
        </a:defRPr>
      </a:lvl2pPr>
      <a:lvl3pPr marL="1082675" indent="-223838" algn="l" rtl="0" eaLnBrk="0" fontAlgn="base" hangingPunct="0">
        <a:spcBef>
          <a:spcPct val="30000"/>
        </a:spcBef>
        <a:spcAft>
          <a:spcPct val="0"/>
        </a:spcAft>
        <a:buChar char="–"/>
        <a:defRPr sz="1400">
          <a:solidFill>
            <a:schemeClr val="tx1"/>
          </a:solidFill>
          <a:latin typeface="+mn-lt"/>
          <a:ea typeface="MS PGothic" pitchFamily="34" charset="-128"/>
        </a:defRPr>
      </a:lvl3pPr>
      <a:lvl4pPr marL="1490663" indent="-228600" algn="l" rtl="0" eaLnBrk="0" fontAlgn="base" hangingPunct="0">
        <a:spcBef>
          <a:spcPct val="30000"/>
        </a:spcBef>
        <a:spcAft>
          <a:spcPct val="0"/>
        </a:spcAft>
        <a:buChar char="–"/>
        <a:defRPr sz="1200">
          <a:solidFill>
            <a:schemeClr val="tx1"/>
          </a:solidFill>
          <a:latin typeface="+mn-lt"/>
          <a:ea typeface="MS PGothic" pitchFamily="34" charset="-128"/>
        </a:defRPr>
      </a:lvl4pPr>
      <a:lvl5pPr marL="1843088" indent="-173038" algn="l" rtl="0" eaLnBrk="0" fontAlgn="base" hangingPunct="0">
        <a:spcBef>
          <a:spcPct val="30000"/>
        </a:spcBef>
        <a:spcAft>
          <a:spcPct val="0"/>
        </a:spcAft>
        <a:buChar char="»"/>
        <a:defRPr sz="1000">
          <a:solidFill>
            <a:schemeClr val="tx1"/>
          </a:solidFill>
          <a:latin typeface="+mn-lt"/>
          <a:ea typeface="MS PGothic" pitchFamily="34" charset="-128"/>
        </a:defRPr>
      </a:lvl5pPr>
      <a:lvl6pPr marL="2300288" indent="-173038" algn="l" rtl="0" fontAlgn="base">
        <a:spcBef>
          <a:spcPct val="30000"/>
        </a:spcBef>
        <a:spcAft>
          <a:spcPct val="0"/>
        </a:spcAft>
        <a:buChar char="»"/>
        <a:defRPr sz="1000">
          <a:solidFill>
            <a:schemeClr val="tx1"/>
          </a:solidFill>
          <a:latin typeface="+mn-lt"/>
          <a:ea typeface="+mn-ea"/>
        </a:defRPr>
      </a:lvl6pPr>
      <a:lvl7pPr marL="2757488" indent="-173038" algn="l" rtl="0" fontAlgn="base">
        <a:spcBef>
          <a:spcPct val="30000"/>
        </a:spcBef>
        <a:spcAft>
          <a:spcPct val="0"/>
        </a:spcAft>
        <a:buChar char="»"/>
        <a:defRPr sz="1000">
          <a:solidFill>
            <a:schemeClr val="tx1"/>
          </a:solidFill>
          <a:latin typeface="+mn-lt"/>
          <a:ea typeface="+mn-ea"/>
        </a:defRPr>
      </a:lvl7pPr>
      <a:lvl8pPr marL="3214688" indent="-173038" algn="l" rtl="0" fontAlgn="base">
        <a:spcBef>
          <a:spcPct val="30000"/>
        </a:spcBef>
        <a:spcAft>
          <a:spcPct val="0"/>
        </a:spcAft>
        <a:buChar char="»"/>
        <a:defRPr sz="1000">
          <a:solidFill>
            <a:schemeClr val="tx1"/>
          </a:solidFill>
          <a:latin typeface="+mn-lt"/>
          <a:ea typeface="+mn-ea"/>
        </a:defRPr>
      </a:lvl8pPr>
      <a:lvl9pPr marL="3671888" indent="-173038" algn="l" rtl="0" fontAlgn="base">
        <a:spcBef>
          <a:spcPct val="30000"/>
        </a:spcBef>
        <a:spcAft>
          <a:spcPct val="0"/>
        </a:spcAft>
        <a:buChar char="»"/>
        <a:defRPr sz="1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3"/>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60033" y="1044179"/>
            <a:ext cx="1904999" cy="273844"/>
          </a:xfrm>
          <a:prstGeom prst="rect">
            <a:avLst/>
          </a:prstGeom>
        </p:spPr>
        <p:txBody>
          <a:bodyPr vert="horz" lIns="91440" tIns="45720" rIns="91440" bIns="45720" rtlCol="0" anchor="ctr"/>
          <a:lstStyle>
            <a:lvl1pPr algn="r">
              <a:defRPr sz="591" b="0">
                <a:solidFill>
                  <a:schemeClr val="tx2">
                    <a:lumMod val="20000"/>
                    <a:lumOff val="80000"/>
                  </a:schemeClr>
                </a:solidFill>
              </a:defRPr>
            </a:lvl1pPr>
          </a:lstStyle>
          <a:p>
            <a:fld id="{7DDD9C72-0740-4209-BCE8-BA85B7C7B770}" type="datetime1">
              <a:rPr lang="en-US" smtClean="0"/>
              <a:t>12/11/2023</a:t>
            </a:fld>
            <a:endParaRPr lang="en-US" dirty="0"/>
          </a:p>
        </p:txBody>
      </p:sp>
      <p:sp>
        <p:nvSpPr>
          <p:cNvPr id="5" name="Footer Placeholder 4"/>
          <p:cNvSpPr>
            <a:spLocks noGrp="1"/>
          </p:cNvSpPr>
          <p:nvPr>
            <p:ph type="ftr" sz="quarter" idx="3"/>
          </p:nvPr>
        </p:nvSpPr>
        <p:spPr>
          <a:xfrm rot="16200000">
            <a:off x="7021831" y="4092179"/>
            <a:ext cx="3581400" cy="273844"/>
          </a:xfrm>
          <a:prstGeom prst="rect">
            <a:avLst/>
          </a:prstGeom>
        </p:spPr>
        <p:txBody>
          <a:bodyPr vert="horz" lIns="91440" tIns="45720" rIns="91440" bIns="45720" rtlCol="0" anchor="ctr"/>
          <a:lstStyle>
            <a:lvl1pPr algn="l">
              <a:defRPr sz="591">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69630" y="6172203"/>
            <a:ext cx="685800" cy="593725"/>
          </a:xfrm>
          <a:prstGeom prst="rect">
            <a:avLst/>
          </a:prstGeom>
        </p:spPr>
        <p:txBody>
          <a:bodyPr vert="horz" lIns="45720" tIns="45720" rIns="45720" bIns="45720" rtlCol="0" anchor="ctr">
            <a:normAutofit/>
          </a:bodyPr>
          <a:lstStyle>
            <a:lvl1pPr algn="ctr">
              <a:defRPr sz="2025">
                <a:solidFill>
                  <a:schemeClr val="tx2">
                    <a:lumMod val="60000"/>
                    <a:lumOff val="40000"/>
                  </a:schemeClr>
                </a:solidFill>
              </a:defRPr>
            </a:lvl1pPr>
          </a:lstStyle>
          <a:p>
            <a:fld id="{916F7459-FC5A-42D3-A687-25DF543000E5}" type="slidenum">
              <a:rPr lang="en-US" smtClean="0"/>
              <a:t>‹#›</a:t>
            </a:fld>
            <a:endParaRPr lang="en-US" dirty="0"/>
          </a:p>
        </p:txBody>
      </p:sp>
    </p:spTree>
    <p:extLst>
      <p:ext uri="{BB962C8B-B14F-4D97-AF65-F5344CB8AC3E}">
        <p14:creationId xmlns:p14="http://schemas.microsoft.com/office/powerpoint/2010/main" val="650928819"/>
      </p:ext>
    </p:extLst>
  </p:cSld>
  <p:clrMap bg1="lt1" tx1="dk1" bg2="lt2" tx2="dk2" accent1="accent1" accent2="accent2" accent3="accent3" accent4="accent4" accent5="accent5" accent6="accent6" hlink="hlink" folHlink="folHlink"/>
  <p:sldLayoutIdLst>
    <p:sldLayoutId id="2147497887" r:id="rId1"/>
  </p:sldLayoutIdLst>
  <p:hf hdr="0" ftr="0" dt="0"/>
  <p:txStyles>
    <p:titleStyle>
      <a:lvl1pPr algn="l" defTabSz="685800" rtl="0" eaLnBrk="1" latinLnBrk="0" hangingPunct="1">
        <a:lnSpc>
          <a:spcPct val="90000"/>
        </a:lnSpc>
        <a:spcBef>
          <a:spcPct val="0"/>
        </a:spcBef>
        <a:buNone/>
        <a:defRPr sz="3300" kern="1200" spc="-38" baseline="0">
          <a:solidFill>
            <a:schemeClr val="tx1"/>
          </a:solidFill>
          <a:latin typeface="+mj-lt"/>
          <a:ea typeface="+mj-ea"/>
          <a:cs typeface="+mj-cs"/>
        </a:defRPr>
      </a:lvl1pPr>
    </p:titleStyle>
    <p:bodyStyle>
      <a:lvl1pPr marL="137160" indent="-137160" algn="l" defTabSz="685800" rtl="0" eaLnBrk="1" latinLnBrk="0" hangingPunct="1">
        <a:lnSpc>
          <a:spcPct val="95000"/>
        </a:lnSpc>
        <a:spcBef>
          <a:spcPts val="1050"/>
        </a:spcBef>
        <a:spcAft>
          <a:spcPts val="150"/>
        </a:spcAft>
        <a:buClr>
          <a:schemeClr val="accent1"/>
        </a:buClr>
        <a:buSzPct val="80000"/>
        <a:buFont typeface="Arial" pitchFamily="34" charset="0"/>
        <a:buChar char="•"/>
        <a:defRPr sz="1350" kern="1200" spc="8" baseline="0">
          <a:solidFill>
            <a:schemeClr val="tx1"/>
          </a:solidFill>
          <a:latin typeface="+mn-lt"/>
          <a:ea typeface="+mn-ea"/>
          <a:cs typeface="+mn-cs"/>
        </a:defRPr>
      </a:lvl1pPr>
      <a:lvl2pPr marL="34290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200" kern="1200">
          <a:solidFill>
            <a:schemeClr val="tx1">
              <a:lumMod val="85000"/>
              <a:lumOff val="15000"/>
            </a:schemeClr>
          </a:solidFill>
          <a:latin typeface="+mn-lt"/>
          <a:ea typeface="+mn-ea"/>
          <a:cs typeface="+mn-cs"/>
        </a:defRPr>
      </a:lvl2pPr>
      <a:lvl3pPr marL="54864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3pPr>
      <a:lvl4pPr marL="75438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4pPr>
      <a:lvl5pPr marL="960120" indent="-13716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5pPr>
      <a:lvl6pPr marL="120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6pPr>
      <a:lvl7pPr marL="142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7pPr>
      <a:lvl8pPr marL="1650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8pPr>
      <a:lvl9pPr marL="1875000" indent="-171450" algn="l" defTabSz="685800" rtl="0" eaLnBrk="1" latinLnBrk="0" hangingPunct="1">
        <a:lnSpc>
          <a:spcPct val="90000"/>
        </a:lnSpc>
        <a:spcBef>
          <a:spcPts val="225"/>
        </a:spcBef>
        <a:spcAft>
          <a:spcPts val="225"/>
        </a:spcAft>
        <a:buClr>
          <a:schemeClr val="accent1"/>
        </a:buClr>
        <a:buFont typeface="Wingdings 2" pitchFamily="18" charset="2"/>
        <a:buChar char=""/>
        <a:defRPr sz="10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g"/><Relationship Id="rId7" Type="http://schemas.openxmlformats.org/officeDocument/2006/relationships/hyperlink" Target="https://www.linkedin.com/in/jaredfrederic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hyperlink" Target="https://www.mckinsey.com/industries/public-sector/our-insights/unlocking-the-potential-of-generative-ai-three-key-questions-for-government-agencies?stcr=946A141EDA18478484C1CFCF3C0E9E20&amp;cid=other-eml-dre-mip-mck&amp;hlkid=8422cba390ae4f3d9e5064954a69d237&amp;hctky=12045999&amp;hdpid=9bc52ce2-c8c8-49b0-916f-9c1d490514c6"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languages.oup.com/google-dictionary-e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google.ca/url?sa=i&amp;url=https%3A%2F%2Fhumanrights.gov.au%2Fabout%2Fnews%2Fopinions%2Fweaponised-ai-existential-threat-truth-human-rights&amp;psig=AOvVaw3SHAaMYhcJHpyD3rHNW8gQ&amp;ust=1701177579606000&amp;source=images&amp;cd=vfe&amp;opi=89978449&amp;ved=0CBQQjhxqFwoTCJjkib2i5IIDFQAAAAAdAAAAABAE" TargetMode="External"/><Relationship Id="rId4" Type="http://schemas.openxmlformats.org/officeDocument/2006/relationships/diagramLayout" Target="../diagrams/layout1.xml"/><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illumulus.com/artificial-intelligence/ai-readiness/"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cio.com/article/230844/dont-let-complexity-cripple-your-busines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nanonets.com/blog/po-matching-purchase-order-matching/#automated-po-matching" TargetMode="External"/><Relationship Id="rId4" Type="http://schemas.openxmlformats.org/officeDocument/2006/relationships/diagramLayout" Target="../diagrams/layout3.xml"/><Relationship Id="rId9"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4.xml"/><Relationship Id="rId11" Type="http://schemas.openxmlformats.org/officeDocument/2006/relationships/hyperlink" Target="https://www.gep.com/blog/technology/ai-for-inventory-management#:~:text=With%20AI%27s%20precise%20demand%20forecasts,retailers%20neither%20overstock%20nor%20understock." TargetMode="External"/><Relationship Id="rId5" Type="http://schemas.openxmlformats.org/officeDocument/2006/relationships/diagramQuickStyle" Target="../diagrams/quickStyle4.xml"/><Relationship Id="rId10" Type="http://schemas.openxmlformats.org/officeDocument/2006/relationships/hyperlink" Target="https://nexocode.com/blog/posts/ai-in-automatic-inventory-replenishment-software/" TargetMode="External"/><Relationship Id="rId4" Type="http://schemas.openxmlformats.org/officeDocument/2006/relationships/diagramLayout" Target="../diagrams/layout4.xml"/><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3.xml"/><Relationship Id="rId5" Type="http://schemas.openxmlformats.org/officeDocument/2006/relationships/image" Target="../media/image14.jp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9.jpeg"/><Relationship Id="rId7" Type="http://schemas.openxmlformats.org/officeDocument/2006/relationships/hyperlink" Target="https://www.google.ca/url?sa=i&amp;url=https%3A%2F%2Felitebusinessmagazine.co.uk%2Ftechnology%2Fitem%2Fgenerative-ai-how-businesses-can-boost-productivity-through-adopting-artificial-intelligence&amp;psig=AOvVaw2j2dJifYAqrvC-CRdIarRZ&amp;ust=1700324486663000&amp;source=images&amp;cd=vfe&amp;opi=89978449&amp;ved=0CBIQjhxqFwoTCIiwlry4y4IDFQAAAAAdAAAAABAS"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hyperlink" Target="https://www.fool.com/investing/stock-market/market-sectors/information-technology/ai-stocks/ai-in-manufacturing/" TargetMode="External"/><Relationship Id="rId11" Type="http://schemas.openxmlformats.org/officeDocument/2006/relationships/image" Target="../media/image63.png"/><Relationship Id="rId5" Type="http://schemas.openxmlformats.org/officeDocument/2006/relationships/hyperlink" Target="https://www.analyticssteps.com/blogs/how-does-salesforce-use-artificial-intelligence" TargetMode="External"/><Relationship Id="rId10" Type="http://schemas.openxmlformats.org/officeDocument/2006/relationships/image" Target="../media/image62.png"/><Relationship Id="rId4" Type="http://schemas.openxmlformats.org/officeDocument/2006/relationships/hyperlink" Target="https://www.uschamber.com/co/good-company/launch-pad/how-small-businesses-are-using-ai" TargetMode="External"/><Relationship Id="rId9"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66.jp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https://marketoonist.com/2023/01/ai-tidal-wave.html"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image" Target="../media/image78.tmp"/><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s://us06web.zoom.us/webinar/register/WN_yhl3K6LFTV-EPLp0vQ-C_Q" TargetMode="External"/><Relationship Id="rId2" Type="http://schemas.openxmlformats.org/officeDocument/2006/relationships/image" Target="../media/image79.png"/><Relationship Id="rId1" Type="http://schemas.openxmlformats.org/officeDocument/2006/relationships/slideLayout" Target="../slideLayouts/slideLayout21.xml"/><Relationship Id="rId6" Type="http://schemas.openxmlformats.org/officeDocument/2006/relationships/image" Target="../media/image81.jpg"/><Relationship Id="rId5" Type="http://schemas.openxmlformats.org/officeDocument/2006/relationships/image" Target="../media/image80.jpg"/><Relationship Id="rId4" Type="http://schemas.openxmlformats.org/officeDocument/2006/relationships/hyperlink" Target="https://us06web.zoom.us/webinar/register/WN_DlmXWYn6RiiwfGsvRJb2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www.iise.org/details.aspx?id=46729" TargetMode="External"/><Relationship Id="rId2" Type="http://schemas.openxmlformats.org/officeDocument/2006/relationships/image" Target="../media/image16.tmp"/><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iise.org/details.aspx?id=46729" TargetMode="External"/><Relationship Id="rId1" Type="http://schemas.openxmlformats.org/officeDocument/2006/relationships/slideLayout" Target="../slideLayouts/slideLayout24.xml"/><Relationship Id="rId5" Type="http://schemas.openxmlformats.org/officeDocument/2006/relationships/image" Target="../media/image20.tmp"/><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hyperlink" Target="https://www.linkedin.com/in/benamaba/" TargetMode="External"/><Relationship Id="rId3" Type="http://schemas.openxmlformats.org/officeDocument/2006/relationships/image" Target="../media/image7.jpg"/><Relationship Id="rId7" Type="http://schemas.openxmlformats.org/officeDocument/2006/relationships/image" Target="../media/image14.jpg"/><Relationship Id="rId12" Type="http://schemas.openxmlformats.org/officeDocument/2006/relationships/hyperlink" Target="https://www.linkedin.com/in/matheus-zanatelli-scut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www.linkedin.com/in/jaredfrederici/" TargetMode="External"/><Relationship Id="rId5" Type="http://schemas.openxmlformats.org/officeDocument/2006/relationships/image" Target="../media/image9.jpeg"/><Relationship Id="rId15" Type="http://schemas.openxmlformats.org/officeDocument/2006/relationships/hyperlink" Target="https://www.linkedin.com/in/jonathan-carmona/" TargetMode="External"/><Relationship Id="rId10" Type="http://schemas.openxmlformats.org/officeDocument/2006/relationships/image" Target="../media/image23.jpg"/><Relationship Id="rId4" Type="http://schemas.openxmlformats.org/officeDocument/2006/relationships/image" Target="../media/image8.jpeg"/><Relationship Id="rId9" Type="http://schemas.openxmlformats.org/officeDocument/2006/relationships/image" Target="../media/image22.jpg"/><Relationship Id="rId14" Type="http://schemas.openxmlformats.org/officeDocument/2006/relationships/image" Target="../media/image24.jp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hyperlink" Target="https://www.linkedin.com/in/benamaba/" TargetMode="External"/><Relationship Id="rId3" Type="http://schemas.openxmlformats.org/officeDocument/2006/relationships/image" Target="../media/image7.jpg"/><Relationship Id="rId7" Type="http://schemas.openxmlformats.org/officeDocument/2006/relationships/image" Target="../media/image14.jpg"/><Relationship Id="rId12" Type="http://schemas.openxmlformats.org/officeDocument/2006/relationships/hyperlink" Target="https://www.linkedin.com/in/matheus-zanatelli-scut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s://www.linkedin.com/in/jaredfrederici/" TargetMode="External"/><Relationship Id="rId5" Type="http://schemas.openxmlformats.org/officeDocument/2006/relationships/image" Target="../media/image9.jpeg"/><Relationship Id="rId15" Type="http://schemas.openxmlformats.org/officeDocument/2006/relationships/hyperlink" Target="https://www.linkedin.com/in/jonathan-carmona/" TargetMode="External"/><Relationship Id="rId10" Type="http://schemas.openxmlformats.org/officeDocument/2006/relationships/image" Target="../media/image23.jpg"/><Relationship Id="rId4" Type="http://schemas.openxmlformats.org/officeDocument/2006/relationships/image" Target="../media/image8.jpeg"/><Relationship Id="rId9" Type="http://schemas.openxmlformats.org/officeDocument/2006/relationships/image" Target="../media/image22.jpg"/><Relationship Id="rId1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hyperlink" Target="https://www.linkedin.com/in/cwiz/" TargetMode="External"/><Relationship Id="rId3" Type="http://schemas.openxmlformats.org/officeDocument/2006/relationships/image" Target="../media/image7.jpg"/><Relationship Id="rId7" Type="http://schemas.openxmlformats.org/officeDocument/2006/relationships/image" Target="../media/image25.jpg"/><Relationship Id="rId12" Type="http://schemas.openxmlformats.org/officeDocument/2006/relationships/hyperlink" Target="https://www.linkedin.com/in/victoria-jordan-80037110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s://www.linkedin.com/in/elekeukpabi/" TargetMode="External"/><Relationship Id="rId5" Type="http://schemas.openxmlformats.org/officeDocument/2006/relationships/image" Target="../media/image10.png"/><Relationship Id="rId10" Type="http://schemas.openxmlformats.org/officeDocument/2006/relationships/image" Target="../media/image28.jpg"/><Relationship Id="rId4" Type="http://schemas.openxmlformats.org/officeDocument/2006/relationships/image" Target="../media/image9.jpeg"/><Relationship Id="rId9" Type="http://schemas.openxmlformats.org/officeDocument/2006/relationships/image" Target="../media/image27.jpg"/><Relationship Id="rId14" Type="http://schemas.openxmlformats.org/officeDocument/2006/relationships/hyperlink" Target="https://www.linkedin.com/in/yvesbelange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41" y="12032"/>
            <a:ext cx="9143999" cy="6903720"/>
          </a:xfrm>
          <a:prstGeom prst="rect">
            <a:avLst/>
          </a:prstGeom>
          <a:blipFill>
            <a:blip r:embed="rId3" cstate="print"/>
            <a:stretch>
              <a:fillRect/>
            </a:stretch>
          </a:blipFill>
        </p:spPr>
        <p:txBody>
          <a:bodyPr wrap="square" lIns="0" tIns="0" rIns="0" bIns="0" rtlCol="0"/>
          <a:lstStyle/>
          <a:p>
            <a:endParaRPr lang="en-US" dirty="0"/>
          </a:p>
        </p:txBody>
      </p:sp>
      <p:sp>
        <p:nvSpPr>
          <p:cNvPr id="22" name="Rectangle: Rounded Corners 21">
            <a:extLst>
              <a:ext uri="{FF2B5EF4-FFF2-40B4-BE49-F238E27FC236}">
                <a16:creationId xmlns:a16="http://schemas.microsoft.com/office/drawing/2014/main" id="{693B6C1D-D021-4EC9-AC66-7E12E6EAE67F}"/>
              </a:ext>
            </a:extLst>
          </p:cNvPr>
          <p:cNvSpPr/>
          <p:nvPr/>
        </p:nvSpPr>
        <p:spPr>
          <a:xfrm>
            <a:off x="232819" y="2743200"/>
            <a:ext cx="5024981" cy="1429036"/>
          </a:xfrm>
          <a:prstGeom prst="roundRect">
            <a:avLst>
              <a:gd name="adj" fmla="val 469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latin typeface="Roboto" panose="020B0604020202020204" charset="0"/>
                <a:ea typeface="Roboto" panose="020B0604020202020204" charset="0"/>
              </a:rPr>
              <a:t>IISE Coordinator</a:t>
            </a:r>
          </a:p>
        </p:txBody>
      </p:sp>
      <p:sp>
        <p:nvSpPr>
          <p:cNvPr id="28" name="TextBox 27">
            <a:extLst>
              <a:ext uri="{FF2B5EF4-FFF2-40B4-BE49-F238E27FC236}">
                <a16:creationId xmlns:a16="http://schemas.microsoft.com/office/drawing/2014/main" id="{BA4CEFC9-7EA0-4E3D-8519-C99F7A7D0F70}"/>
              </a:ext>
            </a:extLst>
          </p:cNvPr>
          <p:cNvSpPr txBox="1"/>
          <p:nvPr/>
        </p:nvSpPr>
        <p:spPr>
          <a:xfrm>
            <a:off x="1814232" y="3229646"/>
            <a:ext cx="2070816" cy="723275"/>
          </a:xfrm>
          <a:prstGeom prst="rect">
            <a:avLst/>
          </a:prstGeom>
          <a:noFill/>
        </p:spPr>
        <p:txBody>
          <a:bodyPr wrap="square" rtlCol="0">
            <a:spAutoFit/>
          </a:bodyPr>
          <a:lstStyle/>
          <a:p>
            <a:pPr algn="ctr"/>
            <a:r>
              <a:rPr lang="en-US" sz="900" b="1" dirty="0">
                <a:solidFill>
                  <a:schemeClr val="bg1"/>
                </a:solidFill>
              </a:rPr>
              <a:t>D. Scott Sink</a:t>
            </a:r>
          </a:p>
          <a:p>
            <a:pPr algn="ctr"/>
            <a:r>
              <a:rPr lang="en-US" sz="900" b="1" dirty="0">
                <a:solidFill>
                  <a:schemeClr val="bg1"/>
                </a:solidFill>
              </a:rPr>
              <a:t>IISE Performance Excellence and Op Analytics Volunteer Lead</a:t>
            </a:r>
          </a:p>
          <a:p>
            <a:pPr algn="ctr"/>
            <a:r>
              <a:rPr lang="en-US" sz="900" b="1" dirty="0">
                <a:solidFill>
                  <a:schemeClr val="bg1"/>
                </a:solidFill>
              </a:rPr>
              <a:t>Facilitator/Member, CISE</a:t>
            </a:r>
          </a:p>
          <a:p>
            <a:pPr algn="ctr"/>
            <a:endParaRPr lang="en-US" sz="500" dirty="0">
              <a:solidFill>
                <a:schemeClr val="bg1"/>
              </a:solidFill>
            </a:endParaRPr>
          </a:p>
        </p:txBody>
      </p:sp>
      <p:pic>
        <p:nvPicPr>
          <p:cNvPr id="5" name="Picture 4">
            <a:extLst>
              <a:ext uri="{FF2B5EF4-FFF2-40B4-BE49-F238E27FC236}">
                <a16:creationId xmlns:a16="http://schemas.microsoft.com/office/drawing/2014/main" id="{AFD8D61E-987F-4EB6-88A2-2F19E77A4C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2734" y="2823024"/>
            <a:ext cx="1219200" cy="1211952"/>
          </a:xfrm>
          <a:prstGeom prst="rect">
            <a:avLst/>
          </a:prstGeom>
        </p:spPr>
      </p:pic>
      <p:sp>
        <p:nvSpPr>
          <p:cNvPr id="10" name="object 3">
            <a:extLst>
              <a:ext uri="{FF2B5EF4-FFF2-40B4-BE49-F238E27FC236}">
                <a16:creationId xmlns:a16="http://schemas.microsoft.com/office/drawing/2014/main" id="{B47D77AC-10E5-F7CA-1821-CA4162CCE788}"/>
              </a:ext>
            </a:extLst>
          </p:cNvPr>
          <p:cNvSpPr txBox="1">
            <a:spLocks/>
          </p:cNvSpPr>
          <p:nvPr/>
        </p:nvSpPr>
        <p:spPr>
          <a:xfrm>
            <a:off x="232819" y="52894"/>
            <a:ext cx="5611425" cy="1106072"/>
          </a:xfrm>
          <a:prstGeom prst="rect">
            <a:avLst/>
          </a:prstGeom>
        </p:spPr>
        <p:txBody>
          <a:bodyPr vert="horz" wrap="square" lIns="0" tIns="53975" rIns="0" bIns="0" rtlCol="0">
            <a:spAutoFit/>
          </a:bodyPr>
          <a:lstStyle>
            <a:lvl1pPr>
              <a:defRPr sz="5400" b="1" i="0">
                <a:solidFill>
                  <a:schemeClr val="bg1"/>
                </a:solidFill>
                <a:latin typeface="Garamond"/>
                <a:ea typeface="+mj-ea"/>
                <a:cs typeface="Garamond"/>
              </a:defRPr>
            </a:lvl1pPr>
          </a:lstStyle>
          <a:p>
            <a:pPr marL="1187450" marR="5080" indent="-1175385" algn="l">
              <a:lnSpc>
                <a:spcPts val="2590"/>
              </a:lnSpc>
              <a:spcBef>
                <a:spcPts val="425"/>
              </a:spcBef>
            </a:pPr>
            <a:r>
              <a:rPr lang="en-US" sz="1600" kern="0" dirty="0">
                <a:solidFill>
                  <a:schemeClr val="accent6">
                    <a:lumMod val="75000"/>
                  </a:schemeClr>
                </a:solidFill>
                <a:latin typeface="Arial"/>
                <a:cs typeface="Arial"/>
              </a:rPr>
              <a:t>IISE Global Performance Excellence Webinar Series:</a:t>
            </a:r>
            <a:endParaRPr lang="en-US" sz="2400" kern="0" dirty="0">
              <a:solidFill>
                <a:schemeClr val="accent6">
                  <a:lumMod val="60000"/>
                  <a:lumOff val="40000"/>
                </a:schemeClr>
              </a:solidFill>
              <a:latin typeface="Arial"/>
              <a:cs typeface="Arial"/>
            </a:endParaRPr>
          </a:p>
          <a:p>
            <a:pPr marL="1187450" marR="5080" indent="-1175385" algn="l">
              <a:lnSpc>
                <a:spcPts val="2590"/>
              </a:lnSpc>
              <a:spcBef>
                <a:spcPts val="425"/>
              </a:spcBef>
            </a:pPr>
            <a:r>
              <a:rPr lang="en-US" sz="2400" kern="0" dirty="0">
                <a:solidFill>
                  <a:schemeClr val="accent6">
                    <a:lumMod val="60000"/>
                    <a:lumOff val="40000"/>
                  </a:schemeClr>
                </a:solidFill>
                <a:latin typeface="Arial"/>
                <a:cs typeface="Arial"/>
              </a:rPr>
              <a:t>AI Applications:  Migration Strategies for AI in pursuit of 4.0</a:t>
            </a:r>
            <a:endParaRPr lang="en-US" sz="2800" kern="0" dirty="0">
              <a:solidFill>
                <a:srgbClr val="FFC000"/>
              </a:solidFill>
              <a:latin typeface="Arial"/>
              <a:cs typeface="Arial"/>
            </a:endParaRPr>
          </a:p>
        </p:txBody>
      </p:sp>
      <p:sp>
        <p:nvSpPr>
          <p:cNvPr id="3" name="Rectangle: Rounded Corners 2">
            <a:extLst>
              <a:ext uri="{FF2B5EF4-FFF2-40B4-BE49-F238E27FC236}">
                <a16:creationId xmlns:a16="http://schemas.microsoft.com/office/drawing/2014/main" id="{5CB5E778-EB37-08BC-8A65-E0A5BEF24F5F}"/>
              </a:ext>
            </a:extLst>
          </p:cNvPr>
          <p:cNvSpPr/>
          <p:nvPr/>
        </p:nvSpPr>
        <p:spPr>
          <a:xfrm>
            <a:off x="3629080" y="5967751"/>
            <a:ext cx="2543120" cy="463447"/>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11 Dec 2023</a:t>
            </a:r>
          </a:p>
        </p:txBody>
      </p:sp>
      <p:sp>
        <p:nvSpPr>
          <p:cNvPr id="6" name="Rectangle 5">
            <a:extLst>
              <a:ext uri="{FF2B5EF4-FFF2-40B4-BE49-F238E27FC236}">
                <a16:creationId xmlns:a16="http://schemas.microsoft.com/office/drawing/2014/main" id="{C5018F96-B3E6-1C7C-503A-A6964F5B4827}"/>
              </a:ext>
            </a:extLst>
          </p:cNvPr>
          <p:cNvSpPr/>
          <p:nvPr/>
        </p:nvSpPr>
        <p:spPr>
          <a:xfrm>
            <a:off x="5972042" y="66798"/>
            <a:ext cx="3048000" cy="488620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6">
                    <a:lumMod val="60000"/>
                    <a:lumOff val="40000"/>
                  </a:schemeClr>
                </a:solidFill>
              </a:rPr>
              <a:t>Our Speaker today and our Sponsor:</a:t>
            </a:r>
          </a:p>
          <a:p>
            <a:pPr algn="ctr"/>
            <a:endParaRPr lang="en-US" sz="1050" b="1" dirty="0">
              <a:solidFill>
                <a:schemeClr val="bg1"/>
              </a:solidFill>
            </a:endParaRPr>
          </a:p>
          <a:p>
            <a:pPr algn="ctr"/>
            <a:r>
              <a:rPr lang="en-US" sz="2000" dirty="0"/>
              <a:t>Jared Frederici, MBB </a:t>
            </a:r>
          </a:p>
          <a:p>
            <a:pPr algn="ctr"/>
            <a:r>
              <a:rPr lang="en-US" sz="2000" dirty="0"/>
              <a:t>Senior Leader &amp; Solution Architect &amp; Engineer</a:t>
            </a:r>
          </a:p>
          <a:p>
            <a:pPr algn="ctr"/>
            <a:r>
              <a:rPr lang="en-US" sz="2000" dirty="0"/>
              <a:t>The Poirier Group</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sp>
        <p:nvSpPr>
          <p:cNvPr id="16" name="Rectangle 15">
            <a:extLst>
              <a:ext uri="{FF2B5EF4-FFF2-40B4-BE49-F238E27FC236}">
                <a16:creationId xmlns:a16="http://schemas.microsoft.com/office/drawing/2014/main" id="{11CCDDD1-47EC-CB45-F196-95722069A30A}"/>
              </a:ext>
            </a:extLst>
          </p:cNvPr>
          <p:cNvSpPr/>
          <p:nvPr/>
        </p:nvSpPr>
        <p:spPr>
          <a:xfrm>
            <a:off x="76200" y="5094659"/>
            <a:ext cx="3124200" cy="17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a:extLst>
              <a:ext uri="{FF2B5EF4-FFF2-40B4-BE49-F238E27FC236}">
                <a16:creationId xmlns:a16="http://schemas.microsoft.com/office/drawing/2014/main" id="{3278AFBD-8904-291A-2A95-535DC0C61C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8000" y="5862339"/>
            <a:ext cx="2066748" cy="978505"/>
          </a:xfrm>
          <a:prstGeom prst="rect">
            <a:avLst/>
          </a:prstGeom>
        </p:spPr>
      </p:pic>
      <p:pic>
        <p:nvPicPr>
          <p:cNvPr id="8" name="Picture 7" descr="A picture containing text, outdoor, sign&#10;&#10;Description automatically generated">
            <a:extLst>
              <a:ext uri="{FF2B5EF4-FFF2-40B4-BE49-F238E27FC236}">
                <a16:creationId xmlns:a16="http://schemas.microsoft.com/office/drawing/2014/main" id="{25E45EB0-482D-D81E-8519-364A604371D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332" y="5251479"/>
            <a:ext cx="3124200" cy="1171575"/>
          </a:xfrm>
          <a:prstGeom prst="rect">
            <a:avLst/>
          </a:prstGeom>
        </p:spPr>
      </p:pic>
      <p:sp>
        <p:nvSpPr>
          <p:cNvPr id="13" name="TextBox 12">
            <a:extLst>
              <a:ext uri="{FF2B5EF4-FFF2-40B4-BE49-F238E27FC236}">
                <a16:creationId xmlns:a16="http://schemas.microsoft.com/office/drawing/2014/main" id="{D541DAC8-5E3F-B4ED-FB9B-45E6479E107E}"/>
              </a:ext>
            </a:extLst>
          </p:cNvPr>
          <p:cNvSpPr txBox="1"/>
          <p:nvPr/>
        </p:nvSpPr>
        <p:spPr>
          <a:xfrm>
            <a:off x="6303518" y="3395384"/>
            <a:ext cx="2607663" cy="307777"/>
          </a:xfrm>
          <a:prstGeom prst="rect">
            <a:avLst/>
          </a:prstGeom>
          <a:noFill/>
        </p:spPr>
        <p:txBody>
          <a:bodyPr wrap="square" rtlCol="0">
            <a:spAutoFit/>
          </a:bodyPr>
          <a:lstStyle/>
          <a:p>
            <a:r>
              <a:rPr lang="en-US" sz="1400" dirty="0">
                <a:solidFill>
                  <a:schemeClr val="bg2">
                    <a:lumMod val="90000"/>
                  </a:schemeClr>
                </a:solidFill>
                <a:hlinkClick r:id="rId7">
                  <a:extLst>
                    <a:ext uri="{A12FA001-AC4F-418D-AE19-62706E023703}">
                      <ahyp:hlinkClr xmlns:ahyp="http://schemas.microsoft.com/office/drawing/2018/hyperlinkcolor" val="tx"/>
                    </a:ext>
                  </a:extLst>
                </a:hlinkClick>
              </a:rPr>
              <a:t>Jared Frederici Linkedin Page</a:t>
            </a:r>
            <a:endParaRPr lang="en-US" sz="1400" dirty="0">
              <a:solidFill>
                <a:schemeClr val="bg2">
                  <a:lumMod val="90000"/>
                </a:schemeClr>
              </a:solidFill>
            </a:endParaRPr>
          </a:p>
        </p:txBody>
      </p:sp>
      <p:pic>
        <p:nvPicPr>
          <p:cNvPr id="12" name="Picture 11" descr="A person in a suit smiling&#10;&#10;Description automatically generated">
            <a:extLst>
              <a:ext uri="{FF2B5EF4-FFF2-40B4-BE49-F238E27FC236}">
                <a16:creationId xmlns:a16="http://schemas.microsoft.com/office/drawing/2014/main" id="{255F11AA-F173-B068-A01B-898040DB3B0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679526" y="2157324"/>
            <a:ext cx="1633032" cy="1231795"/>
          </a:xfrm>
          <a:prstGeom prst="rect">
            <a:avLst/>
          </a:prstGeom>
        </p:spPr>
      </p:pic>
      <p:pic>
        <p:nvPicPr>
          <p:cNvPr id="15" name="Picture 14" descr="A logo of a company&#10;&#10;Description automatically generated">
            <a:extLst>
              <a:ext uri="{FF2B5EF4-FFF2-40B4-BE49-F238E27FC236}">
                <a16:creationId xmlns:a16="http://schemas.microsoft.com/office/drawing/2014/main" id="{F91834E1-9F54-67B5-9B2A-34064D31AC7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867400" y="3711612"/>
            <a:ext cx="3276600" cy="1288796"/>
          </a:xfrm>
          <a:prstGeom prst="rect">
            <a:avLst/>
          </a:prstGeom>
        </p:spPr>
      </p:pic>
    </p:spTree>
    <p:extLst>
      <p:ext uri="{BB962C8B-B14F-4D97-AF65-F5344CB8AC3E}">
        <p14:creationId xmlns:p14="http://schemas.microsoft.com/office/powerpoint/2010/main" val="385818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724FC6-6211-D3F1-88A0-1BF8AFFB9EF4}"/>
              </a:ext>
            </a:extLst>
          </p:cNvPr>
          <p:cNvSpPr>
            <a:spLocks noGrp="1"/>
          </p:cNvSpPr>
          <p:nvPr>
            <p:ph type="title"/>
          </p:nvPr>
        </p:nvSpPr>
        <p:spPr>
          <a:xfrm>
            <a:off x="509528" y="-9396"/>
            <a:ext cx="7886700" cy="1325563"/>
          </a:xfrm>
        </p:spPr>
        <p:txBody>
          <a:bodyPr>
            <a:normAutofit fontScale="90000"/>
          </a:bodyPr>
          <a:lstStyle/>
          <a:p>
            <a:r>
              <a:rPr lang="en-US" dirty="0"/>
              <a:t>Before we launch into you presentation, I found this slide in an article from McKinsey</a:t>
            </a:r>
          </a:p>
        </p:txBody>
      </p:sp>
      <p:sp>
        <p:nvSpPr>
          <p:cNvPr id="5" name="Content Placeholder 4">
            <a:extLst>
              <a:ext uri="{FF2B5EF4-FFF2-40B4-BE49-F238E27FC236}">
                <a16:creationId xmlns:a16="http://schemas.microsoft.com/office/drawing/2014/main" id="{6D579EA4-D42D-13FD-80A7-12CE2A7724CC}"/>
              </a:ext>
            </a:extLst>
          </p:cNvPr>
          <p:cNvSpPr>
            <a:spLocks noGrp="1"/>
          </p:cNvSpPr>
          <p:nvPr>
            <p:ph idx="1"/>
          </p:nvPr>
        </p:nvSpPr>
        <p:spPr>
          <a:xfrm>
            <a:off x="628650" y="1316167"/>
            <a:ext cx="7886700" cy="1012466"/>
          </a:xfrm>
        </p:spPr>
        <p:txBody>
          <a:bodyPr/>
          <a:lstStyle/>
          <a:p>
            <a:pPr marL="0" indent="0" algn="l">
              <a:buNone/>
            </a:pPr>
            <a:r>
              <a:rPr lang="en-US" b="1" i="0" dirty="0">
                <a:solidFill>
                  <a:schemeClr val="accent6">
                    <a:lumMod val="90000"/>
                    <a:lumOff val="10000"/>
                  </a:schemeClr>
                </a:solidFill>
                <a:effectLst/>
                <a:latin typeface="var(--mdc-font-family-default-secondary)"/>
              </a:rPr>
              <a:t>Unlocking the potential of generative AI: Three key questions for government agencies</a:t>
            </a:r>
          </a:p>
          <a:p>
            <a:pPr marL="0" indent="0" algn="l">
              <a:buNone/>
            </a:pPr>
            <a:r>
              <a:rPr lang="en-US" b="0" i="0" dirty="0">
                <a:solidFill>
                  <a:schemeClr val="accent6">
                    <a:lumMod val="90000"/>
                    <a:lumOff val="10000"/>
                  </a:schemeClr>
                </a:solidFill>
                <a:effectLst/>
                <a:latin typeface="McKinsey Sans"/>
              </a:rPr>
              <a:t>December 7, 2023 | Article  </a:t>
            </a:r>
            <a:r>
              <a:rPr lang="en-US" dirty="0">
                <a:hlinkClick r:id="rId2"/>
              </a:rPr>
              <a:t>How generative AI can help governments maximize their economic potential | McKinsey</a:t>
            </a:r>
            <a:r>
              <a:rPr lang="en-US" dirty="0"/>
              <a:t> </a:t>
            </a:r>
          </a:p>
          <a:p>
            <a:pPr marL="0" indent="0" algn="l">
              <a:buNone/>
            </a:pPr>
            <a:endParaRPr lang="en-US" b="0" i="0" dirty="0">
              <a:solidFill>
                <a:schemeClr val="accent6">
                  <a:lumMod val="90000"/>
                  <a:lumOff val="10000"/>
                </a:schemeClr>
              </a:solidFill>
              <a:effectLst/>
              <a:latin typeface="McKinsey Sans"/>
            </a:endParaRPr>
          </a:p>
          <a:p>
            <a:pPr marL="0" indent="0" algn="l">
              <a:buNone/>
            </a:pPr>
            <a:endParaRPr lang="en-US" b="0" i="0" dirty="0">
              <a:solidFill>
                <a:schemeClr val="accent6">
                  <a:lumMod val="90000"/>
                  <a:lumOff val="10000"/>
                </a:schemeClr>
              </a:solidFill>
              <a:effectLst/>
              <a:latin typeface="McKinsey Sans"/>
            </a:endParaRPr>
          </a:p>
          <a:p>
            <a:endParaRPr lang="en-US" dirty="0"/>
          </a:p>
        </p:txBody>
      </p:sp>
      <p:pic>
        <p:nvPicPr>
          <p:cNvPr id="7" name="Picture 6" descr="A blue and white chart with text&#10;&#10;Description automatically generated with medium confidence">
            <a:extLst>
              <a:ext uri="{FF2B5EF4-FFF2-40B4-BE49-F238E27FC236}">
                <a16:creationId xmlns:a16="http://schemas.microsoft.com/office/drawing/2014/main" id="{41D18B82-F201-7608-E897-2FA17B961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02" y="2216490"/>
            <a:ext cx="6995911" cy="4259104"/>
          </a:xfrm>
          <a:prstGeom prst="rect">
            <a:avLst/>
          </a:prstGeom>
        </p:spPr>
      </p:pic>
    </p:spTree>
    <p:extLst>
      <p:ext uri="{BB962C8B-B14F-4D97-AF65-F5344CB8AC3E}">
        <p14:creationId xmlns:p14="http://schemas.microsoft.com/office/powerpoint/2010/main" val="209113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E4DDC-66DA-6F0C-48DB-67E6501F8D05}"/>
              </a:ext>
            </a:extLst>
          </p:cNvPr>
          <p:cNvSpPr>
            <a:spLocks noGrp="1"/>
          </p:cNvSpPr>
          <p:nvPr>
            <p:ph idx="1"/>
          </p:nvPr>
        </p:nvSpPr>
        <p:spPr>
          <a:xfrm>
            <a:off x="433137" y="811215"/>
            <a:ext cx="4764024" cy="2438397"/>
          </a:xfrm>
        </p:spPr>
        <p:txBody>
          <a:bodyPr>
            <a:normAutofit/>
          </a:bodyPr>
          <a:lstStyle/>
          <a:p>
            <a:pPr marL="0" indent="0">
              <a:buNone/>
            </a:pPr>
            <a:r>
              <a:rPr lang="en-US" sz="2000" b="1" dirty="0"/>
              <a:t>What is AI?</a:t>
            </a:r>
          </a:p>
          <a:p>
            <a:pPr marL="0" indent="0">
              <a:buNone/>
            </a:pPr>
            <a:r>
              <a:rPr lang="en-US" sz="1800" b="0" i="0" dirty="0">
                <a:solidFill>
                  <a:srgbClr val="374151"/>
                </a:solidFill>
                <a:effectLst/>
              </a:rPr>
              <a:t>Artificial intelligence is the theory and development of computer systems able to perform tasks that normally require human intelligence</a:t>
            </a:r>
            <a:r>
              <a:rPr lang="en-US" sz="1800" b="0" i="0" baseline="30000" dirty="0">
                <a:solidFill>
                  <a:srgbClr val="374151"/>
                </a:solidFill>
                <a:effectLst/>
              </a:rPr>
              <a:t>1</a:t>
            </a:r>
            <a:r>
              <a:rPr lang="en-US" sz="1800" b="0" i="0" dirty="0">
                <a:solidFill>
                  <a:srgbClr val="374151"/>
                </a:solidFill>
                <a:effectLst/>
              </a:rPr>
              <a:t>.</a:t>
            </a:r>
          </a:p>
          <a:p>
            <a:pPr marL="0" indent="0">
              <a:buNone/>
            </a:pPr>
            <a:r>
              <a:rPr lang="en-US" sz="2000" b="1" dirty="0"/>
              <a:t>What is it useful for?</a:t>
            </a:r>
          </a:p>
          <a:p>
            <a:pPr marL="0" indent="0">
              <a:buNone/>
            </a:pPr>
            <a:r>
              <a:rPr lang="en-US" sz="1800" dirty="0">
                <a:solidFill>
                  <a:srgbClr val="374151"/>
                </a:solidFill>
              </a:rPr>
              <a:t>Automating tasks, analyzing data, and improving decision-making.</a:t>
            </a:r>
            <a:endParaRPr lang="en-US" sz="2000" dirty="0"/>
          </a:p>
        </p:txBody>
      </p:sp>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12</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40957"/>
            <a:ext cx="8564132" cy="640080"/>
          </a:xfrm>
          <a:prstGeom prst="rect">
            <a:avLst/>
          </a:prstGeom>
          <a:noFill/>
          <a:ln>
            <a:noFill/>
          </a:ln>
        </p:spPr>
        <p:txBody>
          <a:bodyPr spcFirstLastPara="1" vert="horz" wrap="square" lIns="91425" tIns="45700" rIns="91425" bIns="45700" rtlCol="0" anchor="ctr" anchorCtr="0">
            <a:normAutofit/>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r>
              <a:rPr lang="en-US" sz="3200" b="1" dirty="0"/>
              <a:t>Artificial Intelligence</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81037"/>
            <a:ext cx="9144000" cy="0"/>
          </a:xfrm>
          <a:prstGeom prst="straightConnector1">
            <a:avLst/>
          </a:prstGeom>
          <a:noFill/>
          <a:ln w="12700" cap="flat" cmpd="sng">
            <a:solidFill>
              <a:srgbClr val="EB792A"/>
            </a:solidFill>
            <a:prstDash val="solid"/>
            <a:round/>
            <a:headEnd type="none" w="sm" len="sm"/>
            <a:tailEnd type="none" w="sm" len="sm"/>
          </a:ln>
        </p:spPr>
      </p:cxnSp>
      <p:sp>
        <p:nvSpPr>
          <p:cNvPr id="23" name="TextBox 22">
            <a:extLst>
              <a:ext uri="{FF2B5EF4-FFF2-40B4-BE49-F238E27FC236}">
                <a16:creationId xmlns:a16="http://schemas.microsoft.com/office/drawing/2014/main" id="{7C4850F3-F66A-3E73-B29D-0A84528AB824}"/>
              </a:ext>
            </a:extLst>
          </p:cNvPr>
          <p:cNvSpPr txBox="1"/>
          <p:nvPr/>
        </p:nvSpPr>
        <p:spPr>
          <a:xfrm>
            <a:off x="433137" y="3429000"/>
            <a:ext cx="4408554"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Examples</a:t>
            </a:r>
          </a:p>
        </p:txBody>
      </p:sp>
      <p:graphicFrame>
        <p:nvGraphicFramePr>
          <p:cNvPr id="11" name="Diagram 10">
            <a:extLst>
              <a:ext uri="{FF2B5EF4-FFF2-40B4-BE49-F238E27FC236}">
                <a16:creationId xmlns:a16="http://schemas.microsoft.com/office/drawing/2014/main" id="{A28047DE-AC68-B3EB-A5C6-D454C16EF0F5}"/>
              </a:ext>
            </a:extLst>
          </p:cNvPr>
          <p:cNvGraphicFramePr/>
          <p:nvPr>
            <p:extLst>
              <p:ext uri="{D42A27DB-BD31-4B8C-83A1-F6EECF244321}">
                <p14:modId xmlns:p14="http://schemas.microsoft.com/office/powerpoint/2010/main" val="2078482194"/>
              </p:ext>
            </p:extLst>
          </p:nvPr>
        </p:nvGraphicFramePr>
        <p:xfrm>
          <a:off x="104446" y="3699054"/>
          <a:ext cx="8846514" cy="2534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5CA90EE-4922-80AD-7DC6-FA2995EB0796}"/>
              </a:ext>
            </a:extLst>
          </p:cNvPr>
          <p:cNvSpPr txBox="1"/>
          <p:nvPr/>
        </p:nvSpPr>
        <p:spPr>
          <a:xfrm>
            <a:off x="304039" y="6377617"/>
            <a:ext cx="4764024" cy="169277"/>
          </a:xfrm>
          <a:prstGeom prst="rect">
            <a:avLst/>
          </a:prstGeom>
          <a:noFill/>
        </p:spPr>
        <p:txBody>
          <a:bodyPr wrap="square" rtlCol="0">
            <a:spAutoFit/>
          </a:bodyPr>
          <a:lstStyle/>
          <a:p>
            <a:r>
              <a:rPr lang="en-US" sz="500" i="1" u="sng"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Source 1:</a:t>
            </a:r>
            <a:r>
              <a:rPr lang="en-US" sz="500" i="1"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hlinkClick r:id="rId8">
                  <a:extLst>
                    <a:ext uri="{A12FA001-AC4F-418D-AE19-62706E023703}">
                      <ahyp:hlinkClr xmlns:ahyp="http://schemas.microsoft.com/office/drawing/2018/hyperlinkcolor" val="tx"/>
                    </a:ext>
                  </a:extLst>
                </a:hlinkClick>
              </a:rPr>
              <a:t> Oxford Languages and Google - English | Oxford Languages (oup.com)</a:t>
            </a:r>
            <a:endParaRPr lang="en-US" sz="500" i="1"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descr="Weaponised' AI an existential threat to truth, human rights | Australian  Human Rights Commission">
            <a:extLst>
              <a:ext uri="{FF2B5EF4-FFF2-40B4-BE49-F238E27FC236}">
                <a16:creationId xmlns:a16="http://schemas.microsoft.com/office/drawing/2014/main" id="{D66D89FF-9E3C-3BBB-C183-1AB16DD119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7161" y="951091"/>
            <a:ext cx="3631359" cy="2269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2EEF0C-447F-06CF-761F-9979F87387C2}"/>
              </a:ext>
            </a:extLst>
          </p:cNvPr>
          <p:cNvSpPr txBox="1"/>
          <p:nvPr/>
        </p:nvSpPr>
        <p:spPr>
          <a:xfrm>
            <a:off x="5428648" y="2887580"/>
            <a:ext cx="2752826" cy="215444"/>
          </a:xfrm>
          <a:prstGeom prst="rect">
            <a:avLst/>
          </a:prstGeom>
          <a:noFill/>
        </p:spPr>
        <p:txBody>
          <a:bodyPr wrap="square" rtlCol="0">
            <a:spAutoFit/>
          </a:bodyPr>
          <a:lstStyle/>
          <a:p>
            <a:r>
              <a:rPr lang="en-US" sz="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Image Source: </a:t>
            </a:r>
            <a:r>
              <a:rPr lang="en-US" sz="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Link</a:t>
            </a:r>
            <a:endParaRPr lang="en-US" sz="800" i="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10065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Graphic spid="11"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a:xfrm>
            <a:off x="6493741" y="6282638"/>
            <a:ext cx="2057400" cy="365125"/>
          </a:xfrm>
        </p:spPr>
        <p:txBody>
          <a:bodyPr/>
          <a:lstStyle/>
          <a:p>
            <a:fld id="{4AD190BC-E08B-4EE5-A8F1-D579F087DC40}" type="slidenum">
              <a:rPr lang="en-CA" smtClean="0"/>
              <a:t>13</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40957"/>
            <a:ext cx="8564132" cy="640080"/>
          </a:xfrm>
          <a:prstGeom prst="rect">
            <a:avLst/>
          </a:prstGeom>
          <a:noFill/>
          <a:ln>
            <a:noFill/>
          </a:ln>
        </p:spPr>
        <p:txBody>
          <a:bodyPr spcFirstLastPara="1" vert="horz" wrap="square" lIns="91425" tIns="45700" rIns="91425" bIns="45700" rtlCol="0" anchor="ctr" anchorCtr="0">
            <a:normAutofit/>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r>
              <a:rPr lang="en-US" sz="3200" b="1" dirty="0"/>
              <a:t>Understanding The Need For AI </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sp>
        <p:nvSpPr>
          <p:cNvPr id="4" name="Content Placeholder 1">
            <a:extLst>
              <a:ext uri="{FF2B5EF4-FFF2-40B4-BE49-F238E27FC236}">
                <a16:creationId xmlns:a16="http://schemas.microsoft.com/office/drawing/2014/main" id="{6F59EBBC-68FA-7CDD-F2C2-670203DE0669}"/>
              </a:ext>
            </a:extLst>
          </p:cNvPr>
          <p:cNvSpPr txBox="1">
            <a:spLocks/>
          </p:cNvSpPr>
          <p:nvPr/>
        </p:nvSpPr>
        <p:spPr>
          <a:xfrm>
            <a:off x="289934" y="649394"/>
            <a:ext cx="8739766" cy="29461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50000"/>
              </a:lnSpc>
              <a:spcBef>
                <a:spcPts val="400"/>
              </a:spcBef>
              <a:spcAft>
                <a:spcPts val="0"/>
              </a:spcAft>
              <a:buFont typeface="Arial" panose="020B0604020202020204" pitchFamily="34" charset="0"/>
              <a:buNone/>
            </a:pPr>
            <a:r>
              <a:rPr lang="en-US" sz="1900" b="1" dirty="0"/>
              <a:t>Considerations</a:t>
            </a:r>
            <a:endParaRPr lang="en-US" sz="1400" dirty="0"/>
          </a:p>
          <a:p>
            <a:pPr fontAlgn="auto">
              <a:lnSpc>
                <a:spcPct val="150000"/>
              </a:lnSpc>
              <a:spcAft>
                <a:spcPts val="0"/>
              </a:spcAft>
            </a:pPr>
            <a:r>
              <a:rPr lang="en-US" sz="1400" dirty="0"/>
              <a:t>Develop your business case on what originally drove the need for AI solutions - think back to fundamentals!</a:t>
            </a:r>
          </a:p>
          <a:p>
            <a:r>
              <a:rPr lang="en-US" sz="1400" dirty="0"/>
              <a:t>Clarity in business pain points will set you up for a clearer technology roadmap </a:t>
            </a:r>
          </a:p>
          <a:p>
            <a:pPr fontAlgn="auto">
              <a:lnSpc>
                <a:spcPct val="150000"/>
              </a:lnSpc>
              <a:spcAft>
                <a:spcPts val="0"/>
              </a:spcAft>
            </a:pPr>
            <a:endParaRPr lang="en-US" sz="1400" dirty="0"/>
          </a:p>
        </p:txBody>
      </p:sp>
      <p:grpSp>
        <p:nvGrpSpPr>
          <p:cNvPr id="24" name="Group 23">
            <a:extLst>
              <a:ext uri="{FF2B5EF4-FFF2-40B4-BE49-F238E27FC236}">
                <a16:creationId xmlns:a16="http://schemas.microsoft.com/office/drawing/2014/main" id="{853890B5-97E0-E92F-C520-E4174C78FDE2}"/>
              </a:ext>
            </a:extLst>
          </p:cNvPr>
          <p:cNvGrpSpPr/>
          <p:nvPr/>
        </p:nvGrpSpPr>
        <p:grpSpPr>
          <a:xfrm>
            <a:off x="929639" y="2337555"/>
            <a:ext cx="7284721" cy="602316"/>
            <a:chOff x="688243" y="1652973"/>
            <a:chExt cx="7284721" cy="602316"/>
          </a:xfrm>
        </p:grpSpPr>
        <p:sp>
          <p:nvSpPr>
            <p:cNvPr id="2" name="Speech Bubble: Rectangle 1">
              <a:extLst>
                <a:ext uri="{FF2B5EF4-FFF2-40B4-BE49-F238E27FC236}">
                  <a16:creationId xmlns:a16="http://schemas.microsoft.com/office/drawing/2014/main" id="{C69C3274-5164-8E67-97A5-85F118AFB13C}"/>
                </a:ext>
              </a:extLst>
            </p:cNvPr>
            <p:cNvSpPr/>
            <p:nvPr/>
          </p:nvSpPr>
          <p:spPr>
            <a:xfrm>
              <a:off x="688243" y="1660930"/>
              <a:ext cx="1767840" cy="594359"/>
            </a:xfrm>
            <a:prstGeom prst="wedgeRectCallout">
              <a:avLst>
                <a:gd name="adj1" fmla="val -30152"/>
                <a:gd name="adj2" fmla="val 92036"/>
              </a:avLst>
            </a:prstGeom>
            <a:solidFill>
              <a:schemeClr val="bg2">
                <a:lumMod val="50000"/>
              </a:schemeClr>
            </a:solidFill>
            <a:ln>
              <a:noFill/>
            </a:ln>
            <a:effectLst>
              <a:outerShdw blurRad="50800" dist="38100" algn="l" rotWithShape="0">
                <a:prstClr val="black">
                  <a:alpha val="4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my business </a:t>
              </a:r>
              <a:r>
                <a:rPr lang="en-US" sz="1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challenges</a:t>
              </a:r>
              <a:r>
                <a:rPr lang="en-US"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Speech Bubble: Rectangle 19">
              <a:extLst>
                <a:ext uri="{FF2B5EF4-FFF2-40B4-BE49-F238E27FC236}">
                  <a16:creationId xmlns:a16="http://schemas.microsoft.com/office/drawing/2014/main" id="{134E20F6-3D44-3A7E-FA08-D005E7CE64D3}"/>
                </a:ext>
              </a:extLst>
            </p:cNvPr>
            <p:cNvSpPr/>
            <p:nvPr/>
          </p:nvSpPr>
          <p:spPr>
            <a:xfrm>
              <a:off x="2493109" y="1652973"/>
              <a:ext cx="1767840" cy="594359"/>
            </a:xfrm>
            <a:prstGeom prst="wedgeRectCallout">
              <a:avLst>
                <a:gd name="adj1" fmla="val -29498"/>
                <a:gd name="adj2" fmla="val 92036"/>
              </a:avLst>
            </a:prstGeom>
            <a:solidFill>
              <a:schemeClr val="bg2">
                <a:lumMod val="50000"/>
              </a:schemeClr>
            </a:solidFill>
            <a:ln>
              <a:noFill/>
            </a:ln>
            <a:effectLst>
              <a:outerShdw blurRad="50800" dist="38100" algn="l" rotWithShape="0">
                <a:prstClr val="black">
                  <a:alpha val="4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are my business </a:t>
              </a:r>
              <a:r>
                <a:rPr lang="en-US" sz="1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goals</a:t>
              </a:r>
              <a:r>
                <a:rPr lang="en-US"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2" name="Speech Bubble: Rectangle 21">
              <a:extLst>
                <a:ext uri="{FF2B5EF4-FFF2-40B4-BE49-F238E27FC236}">
                  <a16:creationId xmlns:a16="http://schemas.microsoft.com/office/drawing/2014/main" id="{42F8B651-651A-4DA0-2B44-4A46CD025E04}"/>
                </a:ext>
              </a:extLst>
            </p:cNvPr>
            <p:cNvSpPr/>
            <p:nvPr/>
          </p:nvSpPr>
          <p:spPr>
            <a:xfrm>
              <a:off x="4264563" y="1652973"/>
              <a:ext cx="1940559" cy="594359"/>
            </a:xfrm>
            <a:prstGeom prst="wedgeRectCallout">
              <a:avLst>
                <a:gd name="adj1" fmla="val -30721"/>
                <a:gd name="adj2" fmla="val 88141"/>
              </a:avLst>
            </a:prstGeom>
            <a:solidFill>
              <a:schemeClr val="bg2">
                <a:lumMod val="50000"/>
              </a:schemeClr>
            </a:solidFill>
            <a:ln>
              <a:noFill/>
            </a:ln>
            <a:effectLst>
              <a:outerShdw blurRad="50800" dist="38100" algn="l" rotWithShape="0">
                <a:prstClr val="black">
                  <a:alpha val="4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change is my organization </a:t>
              </a:r>
              <a:r>
                <a:rPr lang="en-US" sz="1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capable</a:t>
              </a:r>
              <a:r>
                <a:rPr lang="en-US"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of?</a:t>
              </a:r>
            </a:p>
          </p:txBody>
        </p:sp>
        <p:sp>
          <p:nvSpPr>
            <p:cNvPr id="23" name="Speech Bubble: Rectangle 22">
              <a:extLst>
                <a:ext uri="{FF2B5EF4-FFF2-40B4-BE49-F238E27FC236}">
                  <a16:creationId xmlns:a16="http://schemas.microsoft.com/office/drawing/2014/main" id="{0DDD4D22-02BB-1C75-30F1-03AACFC1851A}"/>
                </a:ext>
              </a:extLst>
            </p:cNvPr>
            <p:cNvSpPr/>
            <p:nvPr/>
          </p:nvSpPr>
          <p:spPr>
            <a:xfrm>
              <a:off x="6205124" y="1652973"/>
              <a:ext cx="1767840" cy="594359"/>
            </a:xfrm>
            <a:prstGeom prst="wedgeRectCallout">
              <a:avLst>
                <a:gd name="adj1" fmla="val -33426"/>
                <a:gd name="adj2" fmla="val 92036"/>
              </a:avLst>
            </a:prstGeom>
            <a:solidFill>
              <a:schemeClr val="bg2">
                <a:lumMod val="50000"/>
              </a:schemeClr>
            </a:solidFill>
            <a:ln>
              <a:noFill/>
            </a:ln>
            <a:effectLst>
              <a:outerShdw blurRad="50800" dist="38100" algn="l" rotWithShape="0">
                <a:prstClr val="black">
                  <a:alpha val="40000"/>
                </a:prstClr>
              </a:outerShdw>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Why </a:t>
              </a:r>
              <a:r>
                <a:rPr lang="en-US" sz="12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AI</a:t>
              </a:r>
              <a:r>
                <a:rPr lang="en-US"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grpSp>
      <p:sp>
        <p:nvSpPr>
          <p:cNvPr id="26" name="Content Placeholder 1">
            <a:extLst>
              <a:ext uri="{FF2B5EF4-FFF2-40B4-BE49-F238E27FC236}">
                <a16:creationId xmlns:a16="http://schemas.microsoft.com/office/drawing/2014/main" id="{BB90BF60-E00D-4161-75C1-027614D0466E}"/>
              </a:ext>
            </a:extLst>
          </p:cNvPr>
          <p:cNvSpPr txBox="1">
            <a:spLocks/>
          </p:cNvSpPr>
          <p:nvPr/>
        </p:nvSpPr>
        <p:spPr>
          <a:xfrm>
            <a:off x="293598" y="3238775"/>
            <a:ext cx="2296137" cy="418468"/>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pPr>
            <a:r>
              <a:rPr lang="en-US" sz="1800" b="1" dirty="0"/>
              <a:t>Readiness</a:t>
            </a:r>
          </a:p>
        </p:txBody>
      </p:sp>
      <p:grpSp>
        <p:nvGrpSpPr>
          <p:cNvPr id="48" name="Group 47">
            <a:extLst>
              <a:ext uri="{FF2B5EF4-FFF2-40B4-BE49-F238E27FC236}">
                <a16:creationId xmlns:a16="http://schemas.microsoft.com/office/drawing/2014/main" id="{AFC274D5-1098-0F5E-7693-7E84AD3B0B91}"/>
              </a:ext>
            </a:extLst>
          </p:cNvPr>
          <p:cNvGrpSpPr/>
          <p:nvPr/>
        </p:nvGrpSpPr>
        <p:grpSpPr>
          <a:xfrm>
            <a:off x="657160" y="3675161"/>
            <a:ext cx="3865149" cy="2651935"/>
            <a:chOff x="2129252" y="3729134"/>
            <a:chExt cx="3865149" cy="2651935"/>
          </a:xfrm>
        </p:grpSpPr>
        <p:sp>
          <p:nvSpPr>
            <p:cNvPr id="27" name="Freeform 3">
              <a:extLst>
                <a:ext uri="{FF2B5EF4-FFF2-40B4-BE49-F238E27FC236}">
                  <a16:creationId xmlns:a16="http://schemas.microsoft.com/office/drawing/2014/main" id="{5A968024-458A-7AD5-A4F1-A2426806EF93}"/>
                </a:ext>
              </a:extLst>
            </p:cNvPr>
            <p:cNvSpPr>
              <a:spLocks noChangeArrowheads="1"/>
            </p:cNvSpPr>
            <p:nvPr/>
          </p:nvSpPr>
          <p:spPr bwMode="auto">
            <a:xfrm>
              <a:off x="2525666" y="4728169"/>
              <a:ext cx="3104156" cy="401657"/>
            </a:xfrm>
            <a:custGeom>
              <a:avLst/>
              <a:gdLst>
                <a:gd name="T0" fmla="*/ 5661 w 5662"/>
                <a:gd name="T1" fmla="*/ 866 h 867"/>
                <a:gd name="T2" fmla="*/ 0 w 5662"/>
                <a:gd name="T3" fmla="*/ 866 h 867"/>
                <a:gd name="T4" fmla="*/ 0 w 5662"/>
                <a:gd name="T5" fmla="*/ 0 h 867"/>
                <a:gd name="T6" fmla="*/ 5661 w 5662"/>
                <a:gd name="T7" fmla="*/ 0 h 867"/>
                <a:gd name="T8" fmla="*/ 5661 w 5662"/>
                <a:gd name="T9" fmla="*/ 866 h 867"/>
              </a:gdLst>
              <a:ahLst/>
              <a:cxnLst>
                <a:cxn ang="0">
                  <a:pos x="T0" y="T1"/>
                </a:cxn>
                <a:cxn ang="0">
                  <a:pos x="T2" y="T3"/>
                </a:cxn>
                <a:cxn ang="0">
                  <a:pos x="T4" y="T5"/>
                </a:cxn>
                <a:cxn ang="0">
                  <a:pos x="T6" y="T7"/>
                </a:cxn>
                <a:cxn ang="0">
                  <a:pos x="T8" y="T9"/>
                </a:cxn>
              </a:cxnLst>
              <a:rect l="0" t="0" r="r" b="b"/>
              <a:pathLst>
                <a:path w="5662" h="867">
                  <a:moveTo>
                    <a:pt x="5661" y="866"/>
                  </a:moveTo>
                  <a:lnTo>
                    <a:pt x="0" y="866"/>
                  </a:lnTo>
                  <a:lnTo>
                    <a:pt x="0" y="0"/>
                  </a:lnTo>
                  <a:lnTo>
                    <a:pt x="5661" y="0"/>
                  </a:lnTo>
                  <a:lnTo>
                    <a:pt x="5661" y="866"/>
                  </a:lnTo>
                </a:path>
              </a:pathLst>
            </a:custGeom>
            <a:solidFill>
              <a:srgbClr val="000000">
                <a:lumMod val="40000"/>
                <a:lumOff val="60000"/>
              </a:srgbClr>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28" name="Freeform 4">
              <a:extLst>
                <a:ext uri="{FF2B5EF4-FFF2-40B4-BE49-F238E27FC236}">
                  <a16:creationId xmlns:a16="http://schemas.microsoft.com/office/drawing/2014/main" id="{3A1E6D0A-6D72-5019-04EB-029D3A4CAFE4}"/>
                </a:ext>
              </a:extLst>
            </p:cNvPr>
            <p:cNvSpPr>
              <a:spLocks noChangeArrowheads="1"/>
            </p:cNvSpPr>
            <p:nvPr/>
          </p:nvSpPr>
          <p:spPr bwMode="auto">
            <a:xfrm>
              <a:off x="2525666" y="4518098"/>
              <a:ext cx="3104156" cy="218812"/>
            </a:xfrm>
            <a:custGeom>
              <a:avLst/>
              <a:gdLst>
                <a:gd name="T0" fmla="*/ 5661 w 5662"/>
                <a:gd name="T1" fmla="*/ 520 h 521"/>
                <a:gd name="T2" fmla="*/ 0 w 5662"/>
                <a:gd name="T3" fmla="*/ 520 h 521"/>
                <a:gd name="T4" fmla="*/ 284 w 5662"/>
                <a:gd name="T5" fmla="*/ 0 h 521"/>
                <a:gd name="T6" fmla="*/ 5378 w 5662"/>
                <a:gd name="T7" fmla="*/ 0 h 521"/>
                <a:gd name="T8" fmla="*/ 5661 w 5662"/>
                <a:gd name="T9" fmla="*/ 520 h 521"/>
              </a:gdLst>
              <a:ahLst/>
              <a:cxnLst>
                <a:cxn ang="0">
                  <a:pos x="T0" y="T1"/>
                </a:cxn>
                <a:cxn ang="0">
                  <a:pos x="T2" y="T3"/>
                </a:cxn>
                <a:cxn ang="0">
                  <a:pos x="T4" y="T5"/>
                </a:cxn>
                <a:cxn ang="0">
                  <a:pos x="T6" y="T7"/>
                </a:cxn>
                <a:cxn ang="0">
                  <a:pos x="T8" y="T9"/>
                </a:cxn>
              </a:cxnLst>
              <a:rect l="0" t="0" r="r" b="b"/>
              <a:pathLst>
                <a:path w="5662" h="521">
                  <a:moveTo>
                    <a:pt x="5661" y="520"/>
                  </a:moveTo>
                  <a:lnTo>
                    <a:pt x="0" y="520"/>
                  </a:lnTo>
                  <a:lnTo>
                    <a:pt x="284" y="0"/>
                  </a:lnTo>
                  <a:lnTo>
                    <a:pt x="5378" y="0"/>
                  </a:lnTo>
                  <a:lnTo>
                    <a:pt x="5661" y="520"/>
                  </a:lnTo>
                </a:path>
              </a:pathLst>
            </a:custGeom>
            <a:solidFill>
              <a:srgbClr val="000000">
                <a:lumMod val="20000"/>
                <a:lumOff val="80000"/>
              </a:srgbClr>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29" name="Freeform 5">
              <a:extLst>
                <a:ext uri="{FF2B5EF4-FFF2-40B4-BE49-F238E27FC236}">
                  <a16:creationId xmlns:a16="http://schemas.microsoft.com/office/drawing/2014/main" id="{38B4B8D6-35C4-0357-8B25-573963093E9B}"/>
                </a:ext>
              </a:extLst>
            </p:cNvPr>
            <p:cNvSpPr>
              <a:spLocks noChangeArrowheads="1"/>
            </p:cNvSpPr>
            <p:nvPr/>
          </p:nvSpPr>
          <p:spPr bwMode="auto">
            <a:xfrm>
              <a:off x="2354129" y="5313018"/>
              <a:ext cx="3447231" cy="420616"/>
            </a:xfrm>
            <a:custGeom>
              <a:avLst/>
              <a:gdLst>
                <a:gd name="T0" fmla="*/ 6289 w 6290"/>
                <a:gd name="T1" fmla="*/ 867 h 868"/>
                <a:gd name="T2" fmla="*/ 0 w 6290"/>
                <a:gd name="T3" fmla="*/ 867 h 868"/>
                <a:gd name="T4" fmla="*/ 0 w 6290"/>
                <a:gd name="T5" fmla="*/ 0 h 868"/>
                <a:gd name="T6" fmla="*/ 6289 w 6290"/>
                <a:gd name="T7" fmla="*/ 0 h 868"/>
                <a:gd name="T8" fmla="*/ 6289 w 6290"/>
                <a:gd name="T9" fmla="*/ 867 h 868"/>
              </a:gdLst>
              <a:ahLst/>
              <a:cxnLst>
                <a:cxn ang="0">
                  <a:pos x="T0" y="T1"/>
                </a:cxn>
                <a:cxn ang="0">
                  <a:pos x="T2" y="T3"/>
                </a:cxn>
                <a:cxn ang="0">
                  <a:pos x="T4" y="T5"/>
                </a:cxn>
                <a:cxn ang="0">
                  <a:pos x="T6" y="T7"/>
                </a:cxn>
                <a:cxn ang="0">
                  <a:pos x="T8" y="T9"/>
                </a:cxn>
              </a:cxnLst>
              <a:rect l="0" t="0" r="r" b="b"/>
              <a:pathLst>
                <a:path w="6290" h="868">
                  <a:moveTo>
                    <a:pt x="6289" y="867"/>
                  </a:moveTo>
                  <a:lnTo>
                    <a:pt x="0" y="867"/>
                  </a:lnTo>
                  <a:lnTo>
                    <a:pt x="0" y="0"/>
                  </a:lnTo>
                  <a:lnTo>
                    <a:pt x="6289" y="0"/>
                  </a:lnTo>
                  <a:lnTo>
                    <a:pt x="6289" y="867"/>
                  </a:lnTo>
                </a:path>
              </a:pathLst>
            </a:custGeom>
            <a:solidFill>
              <a:srgbClr val="000000">
                <a:lumMod val="40000"/>
                <a:lumOff val="60000"/>
              </a:srgbClr>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30" name="Freeform 6">
              <a:extLst>
                <a:ext uri="{FF2B5EF4-FFF2-40B4-BE49-F238E27FC236}">
                  <a16:creationId xmlns:a16="http://schemas.microsoft.com/office/drawing/2014/main" id="{D7D0421D-9A10-BAF3-74CC-998492A8EFAE}"/>
                </a:ext>
              </a:extLst>
            </p:cNvPr>
            <p:cNvSpPr>
              <a:spLocks noChangeArrowheads="1"/>
            </p:cNvSpPr>
            <p:nvPr/>
          </p:nvSpPr>
          <p:spPr bwMode="auto">
            <a:xfrm>
              <a:off x="2354129" y="5126585"/>
              <a:ext cx="3447231" cy="187229"/>
            </a:xfrm>
            <a:custGeom>
              <a:avLst/>
              <a:gdLst>
                <a:gd name="T0" fmla="*/ 6289 w 6290"/>
                <a:gd name="T1" fmla="*/ 521 h 522"/>
                <a:gd name="T2" fmla="*/ 0 w 6290"/>
                <a:gd name="T3" fmla="*/ 521 h 522"/>
                <a:gd name="T4" fmla="*/ 314 w 6290"/>
                <a:gd name="T5" fmla="*/ 0 h 522"/>
                <a:gd name="T6" fmla="*/ 5975 w 6290"/>
                <a:gd name="T7" fmla="*/ 0 h 522"/>
                <a:gd name="T8" fmla="*/ 6289 w 6290"/>
                <a:gd name="T9" fmla="*/ 521 h 522"/>
              </a:gdLst>
              <a:ahLst/>
              <a:cxnLst>
                <a:cxn ang="0">
                  <a:pos x="T0" y="T1"/>
                </a:cxn>
                <a:cxn ang="0">
                  <a:pos x="T2" y="T3"/>
                </a:cxn>
                <a:cxn ang="0">
                  <a:pos x="T4" y="T5"/>
                </a:cxn>
                <a:cxn ang="0">
                  <a:pos x="T6" y="T7"/>
                </a:cxn>
                <a:cxn ang="0">
                  <a:pos x="T8" y="T9"/>
                </a:cxn>
              </a:cxnLst>
              <a:rect l="0" t="0" r="r" b="b"/>
              <a:pathLst>
                <a:path w="6290" h="522">
                  <a:moveTo>
                    <a:pt x="6289" y="521"/>
                  </a:moveTo>
                  <a:lnTo>
                    <a:pt x="0" y="521"/>
                  </a:lnTo>
                  <a:lnTo>
                    <a:pt x="314" y="0"/>
                  </a:lnTo>
                  <a:lnTo>
                    <a:pt x="5975" y="0"/>
                  </a:lnTo>
                  <a:lnTo>
                    <a:pt x="6289" y="521"/>
                  </a:lnTo>
                </a:path>
              </a:pathLst>
            </a:custGeom>
            <a:solidFill>
              <a:srgbClr val="000000">
                <a:lumMod val="20000"/>
                <a:lumOff val="80000"/>
              </a:srgbClr>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31" name="Freeform 7">
              <a:extLst>
                <a:ext uri="{FF2B5EF4-FFF2-40B4-BE49-F238E27FC236}">
                  <a16:creationId xmlns:a16="http://schemas.microsoft.com/office/drawing/2014/main" id="{D5EA5F32-D48C-2619-229D-05087D16CBBD}"/>
                </a:ext>
              </a:extLst>
            </p:cNvPr>
            <p:cNvSpPr>
              <a:spLocks noChangeArrowheads="1"/>
            </p:cNvSpPr>
            <p:nvPr/>
          </p:nvSpPr>
          <p:spPr bwMode="auto">
            <a:xfrm>
              <a:off x="2130667" y="5950893"/>
              <a:ext cx="3863734" cy="420616"/>
            </a:xfrm>
            <a:custGeom>
              <a:avLst/>
              <a:gdLst>
                <a:gd name="T0" fmla="*/ 6989 w 6990"/>
                <a:gd name="T1" fmla="*/ 867 h 868"/>
                <a:gd name="T2" fmla="*/ 0 w 6990"/>
                <a:gd name="T3" fmla="*/ 867 h 868"/>
                <a:gd name="T4" fmla="*/ 0 w 6990"/>
                <a:gd name="T5" fmla="*/ 0 h 868"/>
                <a:gd name="T6" fmla="*/ 6989 w 6990"/>
                <a:gd name="T7" fmla="*/ 0 h 868"/>
                <a:gd name="T8" fmla="*/ 6989 w 6990"/>
                <a:gd name="T9" fmla="*/ 867 h 868"/>
              </a:gdLst>
              <a:ahLst/>
              <a:cxnLst>
                <a:cxn ang="0">
                  <a:pos x="T0" y="T1"/>
                </a:cxn>
                <a:cxn ang="0">
                  <a:pos x="T2" y="T3"/>
                </a:cxn>
                <a:cxn ang="0">
                  <a:pos x="T4" y="T5"/>
                </a:cxn>
                <a:cxn ang="0">
                  <a:pos x="T6" y="T7"/>
                </a:cxn>
                <a:cxn ang="0">
                  <a:pos x="T8" y="T9"/>
                </a:cxn>
              </a:cxnLst>
              <a:rect l="0" t="0" r="r" b="b"/>
              <a:pathLst>
                <a:path w="6990" h="868">
                  <a:moveTo>
                    <a:pt x="6989" y="867"/>
                  </a:moveTo>
                  <a:lnTo>
                    <a:pt x="0" y="867"/>
                  </a:lnTo>
                  <a:lnTo>
                    <a:pt x="0" y="0"/>
                  </a:lnTo>
                  <a:lnTo>
                    <a:pt x="6989" y="0"/>
                  </a:lnTo>
                  <a:lnTo>
                    <a:pt x="6989" y="867"/>
                  </a:lnTo>
                </a:path>
              </a:pathLst>
            </a:custGeom>
            <a:solidFill>
              <a:srgbClr val="000000">
                <a:lumMod val="40000"/>
                <a:lumOff val="60000"/>
              </a:srgbClr>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32" name="Freeform 8">
              <a:extLst>
                <a:ext uri="{FF2B5EF4-FFF2-40B4-BE49-F238E27FC236}">
                  <a16:creationId xmlns:a16="http://schemas.microsoft.com/office/drawing/2014/main" id="{C6E1EF7B-B16C-0ED1-F9C6-043A9235DCAF}"/>
                </a:ext>
              </a:extLst>
            </p:cNvPr>
            <p:cNvSpPr>
              <a:spLocks noChangeArrowheads="1"/>
            </p:cNvSpPr>
            <p:nvPr/>
          </p:nvSpPr>
          <p:spPr bwMode="auto">
            <a:xfrm>
              <a:off x="2129252" y="5727428"/>
              <a:ext cx="3863734" cy="239046"/>
            </a:xfrm>
            <a:custGeom>
              <a:avLst/>
              <a:gdLst>
                <a:gd name="T0" fmla="*/ 6989 w 6990"/>
                <a:gd name="T1" fmla="*/ 521 h 522"/>
                <a:gd name="T2" fmla="*/ 0 w 6990"/>
                <a:gd name="T3" fmla="*/ 521 h 522"/>
                <a:gd name="T4" fmla="*/ 350 w 6990"/>
                <a:gd name="T5" fmla="*/ 0 h 522"/>
                <a:gd name="T6" fmla="*/ 6639 w 6990"/>
                <a:gd name="T7" fmla="*/ 0 h 522"/>
                <a:gd name="T8" fmla="*/ 6989 w 6990"/>
                <a:gd name="T9" fmla="*/ 521 h 522"/>
              </a:gdLst>
              <a:ahLst/>
              <a:cxnLst>
                <a:cxn ang="0">
                  <a:pos x="T0" y="T1"/>
                </a:cxn>
                <a:cxn ang="0">
                  <a:pos x="T2" y="T3"/>
                </a:cxn>
                <a:cxn ang="0">
                  <a:pos x="T4" y="T5"/>
                </a:cxn>
                <a:cxn ang="0">
                  <a:pos x="T6" y="T7"/>
                </a:cxn>
                <a:cxn ang="0">
                  <a:pos x="T8" y="T9"/>
                </a:cxn>
              </a:cxnLst>
              <a:rect l="0" t="0" r="r" b="b"/>
              <a:pathLst>
                <a:path w="6990" h="522">
                  <a:moveTo>
                    <a:pt x="6989" y="521"/>
                  </a:moveTo>
                  <a:lnTo>
                    <a:pt x="0" y="521"/>
                  </a:lnTo>
                  <a:lnTo>
                    <a:pt x="350" y="0"/>
                  </a:lnTo>
                  <a:lnTo>
                    <a:pt x="6639" y="0"/>
                  </a:lnTo>
                  <a:lnTo>
                    <a:pt x="6989" y="521"/>
                  </a:lnTo>
                </a:path>
              </a:pathLst>
            </a:custGeom>
            <a:solidFill>
              <a:srgbClr val="000000">
                <a:lumMod val="20000"/>
                <a:lumOff val="80000"/>
              </a:srgbClr>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grpSp>
          <p:nvGrpSpPr>
            <p:cNvPr id="47" name="Group 46">
              <a:extLst>
                <a:ext uri="{FF2B5EF4-FFF2-40B4-BE49-F238E27FC236}">
                  <a16:creationId xmlns:a16="http://schemas.microsoft.com/office/drawing/2014/main" id="{8F655B88-2899-E438-3C98-E3196E294850}"/>
                </a:ext>
              </a:extLst>
            </p:cNvPr>
            <p:cNvGrpSpPr/>
            <p:nvPr/>
          </p:nvGrpSpPr>
          <p:grpSpPr>
            <a:xfrm>
              <a:off x="3016191" y="3729134"/>
              <a:ext cx="2089855" cy="2651935"/>
              <a:chOff x="3017578" y="3731431"/>
              <a:chExt cx="2089855" cy="2651935"/>
            </a:xfrm>
          </p:grpSpPr>
          <p:sp>
            <p:nvSpPr>
              <p:cNvPr id="33" name="Freeform 11">
                <a:extLst>
                  <a:ext uri="{FF2B5EF4-FFF2-40B4-BE49-F238E27FC236}">
                    <a16:creationId xmlns:a16="http://schemas.microsoft.com/office/drawing/2014/main" id="{B8C97662-7573-2CA4-667C-9F0EE4986404}"/>
                  </a:ext>
                </a:extLst>
              </p:cNvPr>
              <p:cNvSpPr>
                <a:spLocks noChangeArrowheads="1"/>
              </p:cNvSpPr>
              <p:nvPr/>
            </p:nvSpPr>
            <p:spPr bwMode="auto">
              <a:xfrm>
                <a:off x="3214477" y="4739555"/>
                <a:ext cx="1697089" cy="392568"/>
              </a:xfrm>
              <a:custGeom>
                <a:avLst/>
                <a:gdLst>
                  <a:gd name="T0" fmla="*/ 3023 w 3024"/>
                  <a:gd name="T1" fmla="*/ 866 h 867"/>
                  <a:gd name="T2" fmla="*/ 0 w 3024"/>
                  <a:gd name="T3" fmla="*/ 866 h 867"/>
                  <a:gd name="T4" fmla="*/ 0 w 3024"/>
                  <a:gd name="T5" fmla="*/ 0 h 867"/>
                  <a:gd name="T6" fmla="*/ 3023 w 3024"/>
                  <a:gd name="T7" fmla="*/ 0 h 867"/>
                  <a:gd name="T8" fmla="*/ 3023 w 3024"/>
                  <a:gd name="T9" fmla="*/ 866 h 867"/>
                </a:gdLst>
                <a:ahLst/>
                <a:cxnLst>
                  <a:cxn ang="0">
                    <a:pos x="T0" y="T1"/>
                  </a:cxn>
                  <a:cxn ang="0">
                    <a:pos x="T2" y="T3"/>
                  </a:cxn>
                  <a:cxn ang="0">
                    <a:pos x="T4" y="T5"/>
                  </a:cxn>
                  <a:cxn ang="0">
                    <a:pos x="T6" y="T7"/>
                  </a:cxn>
                  <a:cxn ang="0">
                    <a:pos x="T8" y="T9"/>
                  </a:cxn>
                </a:cxnLst>
                <a:rect l="0" t="0" r="r" b="b"/>
                <a:pathLst>
                  <a:path w="3024" h="867">
                    <a:moveTo>
                      <a:pt x="3023" y="866"/>
                    </a:moveTo>
                    <a:lnTo>
                      <a:pt x="0" y="866"/>
                    </a:lnTo>
                    <a:lnTo>
                      <a:pt x="0" y="0"/>
                    </a:lnTo>
                    <a:lnTo>
                      <a:pt x="3023" y="0"/>
                    </a:lnTo>
                    <a:lnTo>
                      <a:pt x="3023" y="866"/>
                    </a:lnTo>
                  </a:path>
                </a:pathLst>
              </a:custGeom>
              <a:solidFill>
                <a:srgbClr val="184F6E"/>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34" name="Freeform 12">
                <a:extLst>
                  <a:ext uri="{FF2B5EF4-FFF2-40B4-BE49-F238E27FC236}">
                    <a16:creationId xmlns:a16="http://schemas.microsoft.com/office/drawing/2014/main" id="{1EDAD4A0-FFBE-8240-DF35-0499D9AF17B0}"/>
                  </a:ext>
                </a:extLst>
              </p:cNvPr>
              <p:cNvSpPr>
                <a:spLocks noChangeArrowheads="1"/>
              </p:cNvSpPr>
              <p:nvPr/>
            </p:nvSpPr>
            <p:spPr bwMode="auto">
              <a:xfrm>
                <a:off x="3212492" y="4519096"/>
                <a:ext cx="1697089" cy="221410"/>
              </a:xfrm>
              <a:custGeom>
                <a:avLst/>
                <a:gdLst>
                  <a:gd name="T0" fmla="*/ 3023 w 3024"/>
                  <a:gd name="T1" fmla="*/ 520 h 521"/>
                  <a:gd name="T2" fmla="*/ 0 w 3024"/>
                  <a:gd name="T3" fmla="*/ 520 h 521"/>
                  <a:gd name="T4" fmla="*/ 151 w 3024"/>
                  <a:gd name="T5" fmla="*/ 0 h 521"/>
                  <a:gd name="T6" fmla="*/ 2872 w 3024"/>
                  <a:gd name="T7" fmla="*/ 0 h 521"/>
                  <a:gd name="T8" fmla="*/ 3023 w 3024"/>
                  <a:gd name="T9" fmla="*/ 520 h 521"/>
                </a:gdLst>
                <a:ahLst/>
                <a:cxnLst>
                  <a:cxn ang="0">
                    <a:pos x="T0" y="T1"/>
                  </a:cxn>
                  <a:cxn ang="0">
                    <a:pos x="T2" y="T3"/>
                  </a:cxn>
                  <a:cxn ang="0">
                    <a:pos x="T4" y="T5"/>
                  </a:cxn>
                  <a:cxn ang="0">
                    <a:pos x="T6" y="T7"/>
                  </a:cxn>
                  <a:cxn ang="0">
                    <a:pos x="T8" y="T9"/>
                  </a:cxn>
                </a:cxnLst>
                <a:rect l="0" t="0" r="r" b="b"/>
                <a:pathLst>
                  <a:path w="3024" h="521">
                    <a:moveTo>
                      <a:pt x="3023" y="520"/>
                    </a:moveTo>
                    <a:lnTo>
                      <a:pt x="0" y="520"/>
                    </a:lnTo>
                    <a:lnTo>
                      <a:pt x="151" y="0"/>
                    </a:lnTo>
                    <a:lnTo>
                      <a:pt x="2872" y="0"/>
                    </a:lnTo>
                    <a:lnTo>
                      <a:pt x="3023" y="520"/>
                    </a:lnTo>
                  </a:path>
                </a:pathLst>
              </a:custGeom>
              <a:solidFill>
                <a:srgbClr val="184F6E"/>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35" name="Freeform 13">
                <a:extLst>
                  <a:ext uri="{FF2B5EF4-FFF2-40B4-BE49-F238E27FC236}">
                    <a16:creationId xmlns:a16="http://schemas.microsoft.com/office/drawing/2014/main" id="{36A1F980-BBB3-C06C-4617-03C709912912}"/>
                  </a:ext>
                </a:extLst>
              </p:cNvPr>
              <p:cNvSpPr>
                <a:spLocks noChangeArrowheads="1"/>
              </p:cNvSpPr>
              <p:nvPr/>
            </p:nvSpPr>
            <p:spPr bwMode="auto">
              <a:xfrm>
                <a:off x="3120155" y="5312911"/>
                <a:ext cx="1882185" cy="416892"/>
              </a:xfrm>
              <a:custGeom>
                <a:avLst/>
                <a:gdLst>
                  <a:gd name="T0" fmla="*/ 3359 w 3360"/>
                  <a:gd name="T1" fmla="*/ 867 h 868"/>
                  <a:gd name="T2" fmla="*/ 0 w 3360"/>
                  <a:gd name="T3" fmla="*/ 867 h 868"/>
                  <a:gd name="T4" fmla="*/ 0 w 3360"/>
                  <a:gd name="T5" fmla="*/ 0 h 868"/>
                  <a:gd name="T6" fmla="*/ 3359 w 3360"/>
                  <a:gd name="T7" fmla="*/ 0 h 868"/>
                  <a:gd name="T8" fmla="*/ 3359 w 3360"/>
                  <a:gd name="T9" fmla="*/ 867 h 868"/>
                </a:gdLst>
                <a:ahLst/>
                <a:cxnLst>
                  <a:cxn ang="0">
                    <a:pos x="T0" y="T1"/>
                  </a:cxn>
                  <a:cxn ang="0">
                    <a:pos x="T2" y="T3"/>
                  </a:cxn>
                  <a:cxn ang="0">
                    <a:pos x="T4" y="T5"/>
                  </a:cxn>
                  <a:cxn ang="0">
                    <a:pos x="T6" y="T7"/>
                  </a:cxn>
                  <a:cxn ang="0">
                    <a:pos x="T8" y="T9"/>
                  </a:cxn>
                </a:cxnLst>
                <a:rect l="0" t="0" r="r" b="b"/>
                <a:pathLst>
                  <a:path w="3360" h="868">
                    <a:moveTo>
                      <a:pt x="3359" y="867"/>
                    </a:moveTo>
                    <a:lnTo>
                      <a:pt x="0" y="867"/>
                    </a:lnTo>
                    <a:lnTo>
                      <a:pt x="0" y="0"/>
                    </a:lnTo>
                    <a:lnTo>
                      <a:pt x="3359" y="0"/>
                    </a:lnTo>
                    <a:lnTo>
                      <a:pt x="3359" y="867"/>
                    </a:lnTo>
                  </a:path>
                </a:pathLst>
              </a:custGeom>
              <a:solidFill>
                <a:srgbClr val="E7E6E6"/>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36" name="Freeform 14">
                <a:extLst>
                  <a:ext uri="{FF2B5EF4-FFF2-40B4-BE49-F238E27FC236}">
                    <a16:creationId xmlns:a16="http://schemas.microsoft.com/office/drawing/2014/main" id="{CB146226-09F7-8F46-87AE-EF7C41C19D60}"/>
                  </a:ext>
                </a:extLst>
              </p:cNvPr>
              <p:cNvSpPr>
                <a:spLocks noChangeArrowheads="1"/>
              </p:cNvSpPr>
              <p:nvPr/>
            </p:nvSpPr>
            <p:spPr bwMode="auto">
              <a:xfrm>
                <a:off x="3120155" y="5131598"/>
                <a:ext cx="1882185" cy="175146"/>
              </a:xfrm>
              <a:custGeom>
                <a:avLst/>
                <a:gdLst>
                  <a:gd name="T0" fmla="*/ 3359 w 3360"/>
                  <a:gd name="T1" fmla="*/ 521 h 522"/>
                  <a:gd name="T2" fmla="*/ 0 w 3360"/>
                  <a:gd name="T3" fmla="*/ 521 h 522"/>
                  <a:gd name="T4" fmla="*/ 168 w 3360"/>
                  <a:gd name="T5" fmla="*/ 0 h 522"/>
                  <a:gd name="T6" fmla="*/ 3191 w 3360"/>
                  <a:gd name="T7" fmla="*/ 0 h 522"/>
                  <a:gd name="T8" fmla="*/ 3359 w 3360"/>
                  <a:gd name="T9" fmla="*/ 521 h 522"/>
                </a:gdLst>
                <a:ahLst/>
                <a:cxnLst>
                  <a:cxn ang="0">
                    <a:pos x="T0" y="T1"/>
                  </a:cxn>
                  <a:cxn ang="0">
                    <a:pos x="T2" y="T3"/>
                  </a:cxn>
                  <a:cxn ang="0">
                    <a:pos x="T4" y="T5"/>
                  </a:cxn>
                  <a:cxn ang="0">
                    <a:pos x="T6" y="T7"/>
                  </a:cxn>
                  <a:cxn ang="0">
                    <a:pos x="T8" y="T9"/>
                  </a:cxn>
                </a:cxnLst>
                <a:rect l="0" t="0" r="r" b="b"/>
                <a:pathLst>
                  <a:path w="3360" h="522">
                    <a:moveTo>
                      <a:pt x="3359" y="521"/>
                    </a:moveTo>
                    <a:lnTo>
                      <a:pt x="0" y="521"/>
                    </a:lnTo>
                    <a:lnTo>
                      <a:pt x="168" y="0"/>
                    </a:lnTo>
                    <a:lnTo>
                      <a:pt x="3191" y="0"/>
                    </a:lnTo>
                    <a:lnTo>
                      <a:pt x="3359" y="521"/>
                    </a:lnTo>
                  </a:path>
                </a:pathLst>
              </a:custGeom>
              <a:solidFill>
                <a:srgbClr val="E7E6E6"/>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38" name="Freeform 16">
                <a:extLst>
                  <a:ext uri="{FF2B5EF4-FFF2-40B4-BE49-F238E27FC236}">
                    <a16:creationId xmlns:a16="http://schemas.microsoft.com/office/drawing/2014/main" id="{16529B8E-5E09-2225-64C2-8CAF6C94FEFD}"/>
                  </a:ext>
                </a:extLst>
              </p:cNvPr>
              <p:cNvSpPr>
                <a:spLocks noChangeArrowheads="1"/>
              </p:cNvSpPr>
              <p:nvPr/>
            </p:nvSpPr>
            <p:spPr bwMode="auto">
              <a:xfrm>
                <a:off x="3017578" y="5725380"/>
                <a:ext cx="2089855" cy="232523"/>
              </a:xfrm>
              <a:custGeom>
                <a:avLst/>
                <a:gdLst>
                  <a:gd name="T0" fmla="*/ 3732 w 3733"/>
                  <a:gd name="T1" fmla="*/ 521 h 522"/>
                  <a:gd name="T2" fmla="*/ 0 w 3733"/>
                  <a:gd name="T3" fmla="*/ 521 h 522"/>
                  <a:gd name="T4" fmla="*/ 187 w 3733"/>
                  <a:gd name="T5" fmla="*/ 0 h 522"/>
                  <a:gd name="T6" fmla="*/ 3546 w 3733"/>
                  <a:gd name="T7" fmla="*/ 0 h 522"/>
                  <a:gd name="T8" fmla="*/ 3732 w 3733"/>
                  <a:gd name="T9" fmla="*/ 521 h 522"/>
                </a:gdLst>
                <a:ahLst/>
                <a:cxnLst>
                  <a:cxn ang="0">
                    <a:pos x="T0" y="T1"/>
                  </a:cxn>
                  <a:cxn ang="0">
                    <a:pos x="T2" y="T3"/>
                  </a:cxn>
                  <a:cxn ang="0">
                    <a:pos x="T4" y="T5"/>
                  </a:cxn>
                  <a:cxn ang="0">
                    <a:pos x="T6" y="T7"/>
                  </a:cxn>
                  <a:cxn ang="0">
                    <a:pos x="T8" y="T9"/>
                  </a:cxn>
                </a:cxnLst>
                <a:rect l="0" t="0" r="r" b="b"/>
                <a:pathLst>
                  <a:path w="3733" h="522">
                    <a:moveTo>
                      <a:pt x="3732" y="521"/>
                    </a:moveTo>
                    <a:lnTo>
                      <a:pt x="0" y="521"/>
                    </a:lnTo>
                    <a:lnTo>
                      <a:pt x="187" y="0"/>
                    </a:lnTo>
                    <a:lnTo>
                      <a:pt x="3546" y="0"/>
                    </a:lnTo>
                    <a:lnTo>
                      <a:pt x="3732" y="521"/>
                    </a:lnTo>
                  </a:path>
                </a:pathLst>
              </a:custGeom>
              <a:solidFill>
                <a:srgbClr val="0078A2"/>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40" name="Freeform 399">
                <a:extLst>
                  <a:ext uri="{FF2B5EF4-FFF2-40B4-BE49-F238E27FC236}">
                    <a16:creationId xmlns:a16="http://schemas.microsoft.com/office/drawing/2014/main" id="{CDBB2032-9BCB-C9FE-A2B9-8D099B6BD6A8}"/>
                  </a:ext>
                </a:extLst>
              </p:cNvPr>
              <p:cNvSpPr>
                <a:spLocks noChangeArrowheads="1"/>
              </p:cNvSpPr>
              <p:nvPr/>
            </p:nvSpPr>
            <p:spPr bwMode="auto">
              <a:xfrm>
                <a:off x="3212492" y="4737757"/>
                <a:ext cx="1697089" cy="395213"/>
              </a:xfrm>
              <a:custGeom>
                <a:avLst/>
                <a:gdLst>
                  <a:gd name="T0" fmla="*/ 3023 w 3024"/>
                  <a:gd name="T1" fmla="*/ 866 h 867"/>
                  <a:gd name="T2" fmla="*/ 0 w 3024"/>
                  <a:gd name="T3" fmla="*/ 866 h 867"/>
                  <a:gd name="T4" fmla="*/ 0 w 3024"/>
                  <a:gd name="T5" fmla="*/ 0 h 867"/>
                  <a:gd name="T6" fmla="*/ 3023 w 3024"/>
                  <a:gd name="T7" fmla="*/ 0 h 867"/>
                  <a:gd name="T8" fmla="*/ 3023 w 3024"/>
                  <a:gd name="T9" fmla="*/ 866 h 867"/>
                </a:gdLst>
                <a:ahLst/>
                <a:cxnLst>
                  <a:cxn ang="0">
                    <a:pos x="T0" y="T1"/>
                  </a:cxn>
                  <a:cxn ang="0">
                    <a:pos x="T2" y="T3"/>
                  </a:cxn>
                  <a:cxn ang="0">
                    <a:pos x="T4" y="T5"/>
                  </a:cxn>
                  <a:cxn ang="0">
                    <a:pos x="T6" y="T7"/>
                  </a:cxn>
                  <a:cxn ang="0">
                    <a:pos x="T8" y="T9"/>
                  </a:cxn>
                </a:cxnLst>
                <a:rect l="0" t="0" r="r" b="b"/>
                <a:pathLst>
                  <a:path w="3024" h="867">
                    <a:moveTo>
                      <a:pt x="3023" y="866"/>
                    </a:moveTo>
                    <a:lnTo>
                      <a:pt x="0" y="866"/>
                    </a:lnTo>
                    <a:lnTo>
                      <a:pt x="0" y="0"/>
                    </a:lnTo>
                    <a:lnTo>
                      <a:pt x="3023" y="0"/>
                    </a:lnTo>
                    <a:lnTo>
                      <a:pt x="3023" y="866"/>
                    </a:lnTo>
                  </a:path>
                </a:pathLst>
              </a:custGeom>
              <a:solidFill>
                <a:srgbClr val="000000">
                  <a:alpha val="15000"/>
                </a:srgbClr>
              </a:solidFill>
              <a:ln>
                <a:noFill/>
              </a:ln>
              <a:effectLst/>
            </p:spPr>
            <p:txBody>
              <a:bodyPr wrap="none" anchor="ctr"/>
              <a:lstStyle/>
              <a:p>
                <a:pPr defTabSz="914172"/>
                <a:endParaRPr lang="en-US" sz="900" dirty="0">
                  <a:solidFill>
                    <a:prstClr val="black"/>
                  </a:solidFill>
                  <a:latin typeface="Open Sans"/>
                </a:endParaRPr>
              </a:p>
            </p:txBody>
          </p:sp>
          <p:sp>
            <p:nvSpPr>
              <p:cNvPr id="39" name="Freeform 19">
                <a:extLst>
                  <a:ext uri="{FF2B5EF4-FFF2-40B4-BE49-F238E27FC236}">
                    <a16:creationId xmlns:a16="http://schemas.microsoft.com/office/drawing/2014/main" id="{E54E03DA-E0E6-6616-91EF-C246BAD0C1D9}"/>
                  </a:ext>
                </a:extLst>
              </p:cNvPr>
              <p:cNvSpPr>
                <a:spLocks noChangeArrowheads="1"/>
              </p:cNvSpPr>
              <p:nvPr/>
            </p:nvSpPr>
            <p:spPr bwMode="auto">
              <a:xfrm>
                <a:off x="3150346" y="3731431"/>
                <a:ext cx="1831975" cy="790692"/>
              </a:xfrm>
              <a:custGeom>
                <a:avLst/>
                <a:gdLst>
                  <a:gd name="T0" fmla="*/ 1631 w 3261"/>
                  <a:gd name="T1" fmla="*/ 0 h 2170"/>
                  <a:gd name="T2" fmla="*/ 0 w 3261"/>
                  <a:gd name="T3" fmla="*/ 986 h 2170"/>
                  <a:gd name="T4" fmla="*/ 274 w 3261"/>
                  <a:gd name="T5" fmla="*/ 986 h 2170"/>
                  <a:gd name="T6" fmla="*/ 274 w 3261"/>
                  <a:gd name="T7" fmla="*/ 2169 h 2170"/>
                  <a:gd name="T8" fmla="*/ 2991 w 3261"/>
                  <a:gd name="T9" fmla="*/ 2169 h 2170"/>
                  <a:gd name="T10" fmla="*/ 2991 w 3261"/>
                  <a:gd name="T11" fmla="*/ 986 h 2170"/>
                  <a:gd name="T12" fmla="*/ 3260 w 3261"/>
                  <a:gd name="T13" fmla="*/ 986 h 2170"/>
                  <a:gd name="T14" fmla="*/ 1631 w 3261"/>
                  <a:gd name="T15" fmla="*/ 0 h 2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1" h="2170">
                    <a:moveTo>
                      <a:pt x="1631" y="0"/>
                    </a:moveTo>
                    <a:lnTo>
                      <a:pt x="0" y="986"/>
                    </a:lnTo>
                    <a:lnTo>
                      <a:pt x="274" y="986"/>
                    </a:lnTo>
                    <a:lnTo>
                      <a:pt x="274" y="2169"/>
                    </a:lnTo>
                    <a:lnTo>
                      <a:pt x="2991" y="2169"/>
                    </a:lnTo>
                    <a:lnTo>
                      <a:pt x="2991" y="986"/>
                    </a:lnTo>
                    <a:lnTo>
                      <a:pt x="3260" y="986"/>
                    </a:lnTo>
                    <a:lnTo>
                      <a:pt x="1631" y="0"/>
                    </a:lnTo>
                  </a:path>
                </a:pathLst>
              </a:custGeom>
              <a:solidFill>
                <a:srgbClr val="1B597B"/>
              </a:solidFill>
              <a:ln>
                <a:noFill/>
              </a:ln>
              <a:effectLst/>
            </p:spPr>
            <p:txBody>
              <a:bodyPr wrap="none" anchor="ctr"/>
              <a:lstStyle/>
              <a:p>
                <a:pPr marL="0" marR="0" lvl="0" indent="0" defTabSz="914172"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prstClr val="black"/>
                  </a:solidFill>
                  <a:effectLst/>
                  <a:uLnTx/>
                  <a:uFillTx/>
                  <a:latin typeface="Open Sans"/>
                </a:endParaRPr>
              </a:p>
            </p:txBody>
          </p:sp>
          <p:sp>
            <p:nvSpPr>
              <p:cNvPr id="41" name="Freeform 401">
                <a:extLst>
                  <a:ext uri="{FF2B5EF4-FFF2-40B4-BE49-F238E27FC236}">
                    <a16:creationId xmlns:a16="http://schemas.microsoft.com/office/drawing/2014/main" id="{872718C1-4BC5-2E31-BBE3-08DF83919CF3}"/>
                  </a:ext>
                </a:extLst>
              </p:cNvPr>
              <p:cNvSpPr>
                <a:spLocks noChangeArrowheads="1"/>
              </p:cNvSpPr>
              <p:nvPr/>
            </p:nvSpPr>
            <p:spPr bwMode="auto">
              <a:xfrm>
                <a:off x="3120155" y="5311139"/>
                <a:ext cx="1882185" cy="416892"/>
              </a:xfrm>
              <a:custGeom>
                <a:avLst/>
                <a:gdLst>
                  <a:gd name="T0" fmla="*/ 3359 w 3360"/>
                  <a:gd name="T1" fmla="*/ 867 h 868"/>
                  <a:gd name="T2" fmla="*/ 0 w 3360"/>
                  <a:gd name="T3" fmla="*/ 867 h 868"/>
                  <a:gd name="T4" fmla="*/ 0 w 3360"/>
                  <a:gd name="T5" fmla="*/ 0 h 868"/>
                  <a:gd name="T6" fmla="*/ 3359 w 3360"/>
                  <a:gd name="T7" fmla="*/ 0 h 868"/>
                  <a:gd name="T8" fmla="*/ 3359 w 3360"/>
                  <a:gd name="T9" fmla="*/ 867 h 868"/>
                </a:gdLst>
                <a:ahLst/>
                <a:cxnLst>
                  <a:cxn ang="0">
                    <a:pos x="T0" y="T1"/>
                  </a:cxn>
                  <a:cxn ang="0">
                    <a:pos x="T2" y="T3"/>
                  </a:cxn>
                  <a:cxn ang="0">
                    <a:pos x="T4" y="T5"/>
                  </a:cxn>
                  <a:cxn ang="0">
                    <a:pos x="T6" y="T7"/>
                  </a:cxn>
                  <a:cxn ang="0">
                    <a:pos x="T8" y="T9"/>
                  </a:cxn>
                </a:cxnLst>
                <a:rect l="0" t="0" r="r" b="b"/>
                <a:pathLst>
                  <a:path w="3360" h="868">
                    <a:moveTo>
                      <a:pt x="3359" y="867"/>
                    </a:moveTo>
                    <a:lnTo>
                      <a:pt x="0" y="867"/>
                    </a:lnTo>
                    <a:lnTo>
                      <a:pt x="0" y="0"/>
                    </a:lnTo>
                    <a:lnTo>
                      <a:pt x="3359" y="0"/>
                    </a:lnTo>
                    <a:lnTo>
                      <a:pt x="3359" y="867"/>
                    </a:lnTo>
                  </a:path>
                </a:pathLst>
              </a:custGeom>
              <a:solidFill>
                <a:srgbClr val="000000">
                  <a:alpha val="15000"/>
                </a:srgbClr>
              </a:solidFill>
              <a:ln>
                <a:noFill/>
              </a:ln>
              <a:effectLst/>
            </p:spPr>
            <p:txBody>
              <a:bodyPr wrap="none" anchor="ctr"/>
              <a:lstStyle/>
              <a:p>
                <a:pPr defTabSz="914172"/>
                <a:endParaRPr lang="en-US" sz="900" dirty="0">
                  <a:solidFill>
                    <a:prstClr val="black"/>
                  </a:solidFill>
                  <a:latin typeface="Open Sans"/>
                </a:endParaRPr>
              </a:p>
            </p:txBody>
          </p:sp>
          <p:sp>
            <p:nvSpPr>
              <p:cNvPr id="42" name="Freeform 403">
                <a:extLst>
                  <a:ext uri="{FF2B5EF4-FFF2-40B4-BE49-F238E27FC236}">
                    <a16:creationId xmlns:a16="http://schemas.microsoft.com/office/drawing/2014/main" id="{565F1A9E-567F-AF6E-DD8B-974F81E51A0B}"/>
                  </a:ext>
                </a:extLst>
              </p:cNvPr>
              <p:cNvSpPr>
                <a:spLocks noChangeArrowheads="1"/>
              </p:cNvSpPr>
              <p:nvPr/>
            </p:nvSpPr>
            <p:spPr bwMode="auto">
              <a:xfrm>
                <a:off x="3018993" y="5950892"/>
                <a:ext cx="2088440" cy="420617"/>
              </a:xfrm>
              <a:custGeom>
                <a:avLst/>
                <a:gdLst>
                  <a:gd name="T0" fmla="*/ 3732 w 3733"/>
                  <a:gd name="T1" fmla="*/ 867 h 868"/>
                  <a:gd name="T2" fmla="*/ 0 w 3733"/>
                  <a:gd name="T3" fmla="*/ 867 h 868"/>
                  <a:gd name="T4" fmla="*/ 0 w 3733"/>
                  <a:gd name="T5" fmla="*/ 0 h 868"/>
                  <a:gd name="T6" fmla="*/ 3732 w 3733"/>
                  <a:gd name="T7" fmla="*/ 0 h 868"/>
                  <a:gd name="T8" fmla="*/ 3732 w 3733"/>
                  <a:gd name="T9" fmla="*/ 867 h 868"/>
                </a:gdLst>
                <a:ahLst/>
                <a:cxnLst>
                  <a:cxn ang="0">
                    <a:pos x="T0" y="T1"/>
                  </a:cxn>
                  <a:cxn ang="0">
                    <a:pos x="T2" y="T3"/>
                  </a:cxn>
                  <a:cxn ang="0">
                    <a:pos x="T4" y="T5"/>
                  </a:cxn>
                  <a:cxn ang="0">
                    <a:pos x="T6" y="T7"/>
                  </a:cxn>
                  <a:cxn ang="0">
                    <a:pos x="T8" y="T9"/>
                  </a:cxn>
                </a:cxnLst>
                <a:rect l="0" t="0" r="r" b="b"/>
                <a:pathLst>
                  <a:path w="3733" h="868">
                    <a:moveTo>
                      <a:pt x="3732" y="867"/>
                    </a:moveTo>
                    <a:lnTo>
                      <a:pt x="0" y="867"/>
                    </a:lnTo>
                    <a:lnTo>
                      <a:pt x="0" y="0"/>
                    </a:lnTo>
                    <a:lnTo>
                      <a:pt x="3732" y="0"/>
                    </a:lnTo>
                    <a:lnTo>
                      <a:pt x="3732" y="867"/>
                    </a:lnTo>
                  </a:path>
                </a:pathLst>
              </a:custGeom>
              <a:solidFill>
                <a:srgbClr val="0078A2"/>
              </a:solidFill>
              <a:ln>
                <a:noFill/>
              </a:ln>
              <a:effectLst/>
            </p:spPr>
            <p:txBody>
              <a:bodyPr wrap="none" anchor="ctr"/>
              <a:lstStyle/>
              <a:p>
                <a:pPr defTabSz="914172"/>
                <a:endParaRPr lang="en-US" sz="900" dirty="0">
                  <a:solidFill>
                    <a:prstClr val="black"/>
                  </a:solidFill>
                  <a:latin typeface="Open Sans"/>
                </a:endParaRPr>
              </a:p>
            </p:txBody>
          </p:sp>
          <p:sp>
            <p:nvSpPr>
              <p:cNvPr id="46" name="Freeform 401">
                <a:extLst>
                  <a:ext uri="{FF2B5EF4-FFF2-40B4-BE49-F238E27FC236}">
                    <a16:creationId xmlns:a16="http://schemas.microsoft.com/office/drawing/2014/main" id="{E0377CEB-89D7-4365-554F-A813BDC66F1C}"/>
                  </a:ext>
                </a:extLst>
              </p:cNvPr>
              <p:cNvSpPr>
                <a:spLocks noChangeArrowheads="1"/>
              </p:cNvSpPr>
              <p:nvPr/>
            </p:nvSpPr>
            <p:spPr bwMode="auto">
              <a:xfrm>
                <a:off x="3017578" y="5966474"/>
                <a:ext cx="2088440" cy="416892"/>
              </a:xfrm>
              <a:custGeom>
                <a:avLst/>
                <a:gdLst>
                  <a:gd name="T0" fmla="*/ 3359 w 3360"/>
                  <a:gd name="T1" fmla="*/ 867 h 868"/>
                  <a:gd name="T2" fmla="*/ 0 w 3360"/>
                  <a:gd name="T3" fmla="*/ 867 h 868"/>
                  <a:gd name="T4" fmla="*/ 0 w 3360"/>
                  <a:gd name="T5" fmla="*/ 0 h 868"/>
                  <a:gd name="T6" fmla="*/ 3359 w 3360"/>
                  <a:gd name="T7" fmla="*/ 0 h 868"/>
                  <a:gd name="T8" fmla="*/ 3359 w 3360"/>
                  <a:gd name="T9" fmla="*/ 867 h 868"/>
                </a:gdLst>
                <a:ahLst/>
                <a:cxnLst>
                  <a:cxn ang="0">
                    <a:pos x="T0" y="T1"/>
                  </a:cxn>
                  <a:cxn ang="0">
                    <a:pos x="T2" y="T3"/>
                  </a:cxn>
                  <a:cxn ang="0">
                    <a:pos x="T4" y="T5"/>
                  </a:cxn>
                  <a:cxn ang="0">
                    <a:pos x="T6" y="T7"/>
                  </a:cxn>
                  <a:cxn ang="0">
                    <a:pos x="T8" y="T9"/>
                  </a:cxn>
                </a:cxnLst>
                <a:rect l="0" t="0" r="r" b="b"/>
                <a:pathLst>
                  <a:path w="3360" h="868">
                    <a:moveTo>
                      <a:pt x="3359" y="867"/>
                    </a:moveTo>
                    <a:lnTo>
                      <a:pt x="0" y="867"/>
                    </a:lnTo>
                    <a:lnTo>
                      <a:pt x="0" y="0"/>
                    </a:lnTo>
                    <a:lnTo>
                      <a:pt x="3359" y="0"/>
                    </a:lnTo>
                    <a:lnTo>
                      <a:pt x="3359" y="867"/>
                    </a:lnTo>
                  </a:path>
                </a:pathLst>
              </a:custGeom>
              <a:solidFill>
                <a:srgbClr val="000000">
                  <a:alpha val="15000"/>
                </a:srgbClr>
              </a:solidFill>
              <a:ln>
                <a:noFill/>
              </a:ln>
              <a:effectLst/>
            </p:spPr>
            <p:txBody>
              <a:bodyPr wrap="none" anchor="ctr"/>
              <a:lstStyle/>
              <a:p>
                <a:pPr defTabSz="914172"/>
                <a:endParaRPr lang="en-US" sz="900" dirty="0">
                  <a:solidFill>
                    <a:prstClr val="black"/>
                  </a:solidFill>
                  <a:latin typeface="Open Sans"/>
                </a:endParaRPr>
              </a:p>
            </p:txBody>
          </p:sp>
          <p:sp>
            <p:nvSpPr>
              <p:cNvPr id="43" name="TextBox 42">
                <a:extLst>
                  <a:ext uri="{FF2B5EF4-FFF2-40B4-BE49-F238E27FC236}">
                    <a16:creationId xmlns:a16="http://schemas.microsoft.com/office/drawing/2014/main" id="{C2B4360C-507B-3357-A9D6-A892FAFA21A1}"/>
                  </a:ext>
                </a:extLst>
              </p:cNvPr>
              <p:cNvSpPr txBox="1"/>
              <p:nvPr/>
            </p:nvSpPr>
            <p:spPr>
              <a:xfrm>
                <a:off x="3300050" y="6045871"/>
                <a:ext cx="1440394" cy="276999"/>
              </a:xfrm>
              <a:prstGeom prst="rect">
                <a:avLst/>
              </a:prstGeom>
              <a:noFill/>
            </p:spPr>
            <p:txBody>
              <a:bodyPr wrap="none" rtlCol="0" anchor="b" anchorCtr="0">
                <a:spAutoFit/>
              </a:bodyPr>
              <a:lstStyle/>
              <a:p>
                <a:pPr algn="ctr" defTabSz="914172"/>
                <a:r>
                  <a:rPr lang="en-US" sz="1200" dirty="0">
                    <a:solidFill>
                      <a:prstClr val="white"/>
                    </a:solidFill>
                    <a:latin typeface="Open Sans"/>
                    <a:ea typeface="League Spartan" charset="0"/>
                    <a:cs typeface="Poppins" pitchFamily="2" charset="77"/>
                  </a:rPr>
                  <a:t>AI </a:t>
                </a:r>
                <a:r>
                  <a:rPr lang="en-US" sz="1200" b="1" dirty="0">
                    <a:solidFill>
                      <a:prstClr val="white"/>
                    </a:solidFill>
                    <a:latin typeface="Open Sans"/>
                    <a:ea typeface="League Spartan" charset="0"/>
                    <a:cs typeface="Poppins" pitchFamily="2" charset="77"/>
                  </a:rPr>
                  <a:t>EXPLORATION</a:t>
                </a:r>
              </a:p>
            </p:txBody>
          </p:sp>
          <p:sp>
            <p:nvSpPr>
              <p:cNvPr id="44" name="TextBox 43">
                <a:extLst>
                  <a:ext uri="{FF2B5EF4-FFF2-40B4-BE49-F238E27FC236}">
                    <a16:creationId xmlns:a16="http://schemas.microsoft.com/office/drawing/2014/main" id="{DDF517BB-C451-2073-0473-D8EACB23ECC1}"/>
                  </a:ext>
                </a:extLst>
              </p:cNvPr>
              <p:cNvSpPr txBox="1"/>
              <p:nvPr/>
            </p:nvSpPr>
            <p:spPr>
              <a:xfrm>
                <a:off x="3181876" y="4800088"/>
                <a:ext cx="1751698" cy="276999"/>
              </a:xfrm>
              <a:prstGeom prst="rect">
                <a:avLst/>
              </a:prstGeom>
              <a:noFill/>
            </p:spPr>
            <p:txBody>
              <a:bodyPr wrap="none" rtlCol="0" anchor="b" anchorCtr="0">
                <a:spAutoFit/>
              </a:bodyPr>
              <a:lstStyle/>
              <a:p>
                <a:pPr algn="ctr" defTabSz="914172"/>
                <a:r>
                  <a:rPr lang="en-US" sz="1200" dirty="0">
                    <a:solidFill>
                      <a:prstClr val="white"/>
                    </a:solidFill>
                    <a:latin typeface="Open Sans"/>
                    <a:ea typeface="League Spartan" charset="0"/>
                    <a:cs typeface="Poppins" pitchFamily="2" charset="77"/>
                  </a:rPr>
                  <a:t>AI </a:t>
                </a:r>
                <a:r>
                  <a:rPr lang="en-US" sz="1200" b="1" dirty="0">
                    <a:solidFill>
                      <a:prstClr val="white"/>
                    </a:solidFill>
                    <a:latin typeface="Open Sans"/>
                    <a:ea typeface="League Spartan" charset="0"/>
                    <a:cs typeface="Poppins" pitchFamily="2" charset="77"/>
                  </a:rPr>
                  <a:t>IMPLEMENTATION</a:t>
                </a:r>
              </a:p>
            </p:txBody>
          </p:sp>
          <p:sp>
            <p:nvSpPr>
              <p:cNvPr id="45" name="TextBox 44">
                <a:extLst>
                  <a:ext uri="{FF2B5EF4-FFF2-40B4-BE49-F238E27FC236}">
                    <a16:creationId xmlns:a16="http://schemas.microsoft.com/office/drawing/2014/main" id="{7D5EE02C-8D1E-7F38-74F1-7D7796EF5DF9}"/>
                  </a:ext>
                </a:extLst>
              </p:cNvPr>
              <p:cNvSpPr txBox="1"/>
              <p:nvPr/>
            </p:nvSpPr>
            <p:spPr>
              <a:xfrm>
                <a:off x="3454833" y="5390552"/>
                <a:ext cx="1205779" cy="276999"/>
              </a:xfrm>
              <a:prstGeom prst="rect">
                <a:avLst/>
              </a:prstGeom>
              <a:noFill/>
            </p:spPr>
            <p:txBody>
              <a:bodyPr wrap="none" rtlCol="0" anchor="b" anchorCtr="0">
                <a:spAutoFit/>
              </a:bodyPr>
              <a:lstStyle/>
              <a:p>
                <a:pPr algn="ctr" defTabSz="914172"/>
                <a:r>
                  <a:rPr lang="en-US" sz="1200" dirty="0">
                    <a:solidFill>
                      <a:prstClr val="white"/>
                    </a:solidFill>
                    <a:latin typeface="Open Sans"/>
                    <a:ea typeface="League Spartan" charset="0"/>
                    <a:cs typeface="Poppins" pitchFamily="2" charset="77"/>
                  </a:rPr>
                  <a:t>AI</a:t>
                </a:r>
                <a:r>
                  <a:rPr lang="en-US" sz="1200" b="1" dirty="0">
                    <a:solidFill>
                      <a:prstClr val="white"/>
                    </a:solidFill>
                    <a:latin typeface="Open Sans"/>
                    <a:ea typeface="League Spartan" charset="0"/>
                    <a:cs typeface="Poppins" pitchFamily="2" charset="77"/>
                  </a:rPr>
                  <a:t> READINESS</a:t>
                </a:r>
              </a:p>
            </p:txBody>
          </p:sp>
        </p:grpSp>
      </p:grpSp>
      <p:pic>
        <p:nvPicPr>
          <p:cNvPr id="3074" name="Picture 2" descr="AI Readiness">
            <a:extLst>
              <a:ext uri="{FF2B5EF4-FFF2-40B4-BE49-F238E27FC236}">
                <a16:creationId xmlns:a16="http://schemas.microsoft.com/office/drawing/2014/main" id="{4C911461-4D2A-EB2E-B093-3459A63D3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235" y="3137191"/>
            <a:ext cx="3164752" cy="36037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C7D6D90-E9A1-1417-1257-89DF953205E2}"/>
              </a:ext>
            </a:extLst>
          </p:cNvPr>
          <p:cNvSpPr txBox="1"/>
          <p:nvPr/>
        </p:nvSpPr>
        <p:spPr>
          <a:xfrm>
            <a:off x="5703336" y="6349756"/>
            <a:ext cx="4576664" cy="200055"/>
          </a:xfrm>
          <a:prstGeom prst="rect">
            <a:avLst/>
          </a:prstGeom>
          <a:noFill/>
        </p:spPr>
        <p:txBody>
          <a:bodyPr wrap="square">
            <a:spAutoFit/>
          </a:bodyPr>
          <a:lstStyle/>
          <a:p>
            <a:r>
              <a:rPr lang="en-US" sz="700"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AI Readiness (illumulus.com)</a:t>
            </a:r>
            <a:endParaRPr lang="en-US" sz="7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8279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14</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175634" y="65827"/>
            <a:ext cx="9013554" cy="640080"/>
          </a:xfrm>
          <a:prstGeom prst="rect">
            <a:avLst/>
          </a:prstGeom>
          <a:noFill/>
          <a:ln>
            <a:noFill/>
          </a:ln>
        </p:spPr>
        <p:txBody>
          <a:bodyPr spcFirstLastPara="1" vert="horz" wrap="square" lIns="91425" tIns="45700" rIns="91425" bIns="45700" rtlCol="0" anchor="ctr" anchorCtr="0">
            <a:normAutofit fontScale="77500" lnSpcReduction="20000"/>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r>
              <a:rPr lang="en-CA" sz="3200" b="1" dirty="0">
                <a:solidFill>
                  <a:srgbClr val="267BAB"/>
                </a:solidFill>
                <a:latin typeface="Open Sans"/>
                <a:ea typeface="Open Sans"/>
                <a:cs typeface="Open Sans"/>
                <a:sym typeface="Open Sans"/>
              </a:rPr>
              <a:t>Solution Overview – AI &amp; Business Process Automation</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sp>
        <p:nvSpPr>
          <p:cNvPr id="2" name="Slide Number Placeholder 5">
            <a:extLst>
              <a:ext uri="{FF2B5EF4-FFF2-40B4-BE49-F238E27FC236}">
                <a16:creationId xmlns:a16="http://schemas.microsoft.com/office/drawing/2014/main" id="{8D31ECFA-CF5D-8614-D005-F968F4146FDD}"/>
              </a:ext>
            </a:extLst>
          </p:cNvPr>
          <p:cNvSpPr txBox="1">
            <a:spLocks/>
          </p:cNvSpPr>
          <p:nvPr/>
        </p:nvSpPr>
        <p:spPr>
          <a:xfrm>
            <a:off x="7197254" y="5419168"/>
            <a:ext cx="1133142" cy="377190"/>
          </a:xfrm>
          <a:prstGeom prst="rect">
            <a:avLst/>
          </a:prstGeom>
        </p:spPr>
        <p:txBody>
          <a:bodyPr vert="horz" lIns="0" tIns="0" rIns="0" bIns="0" rtlCol="0" anchor="ctr">
            <a:norm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9pPr>
          </a:lstStyle>
          <a:p>
            <a:pPr defTabSz="685800" eaLnBrk="1" fontAlgn="auto" hangingPunct="1">
              <a:spcBef>
                <a:spcPts val="0"/>
              </a:spcBef>
              <a:spcAft>
                <a:spcPts val="450"/>
              </a:spcAft>
            </a:pPr>
            <a:fld id="{0D309695-DEC3-40DA-9DF5-330280C9D0E8}" type="slidenum">
              <a:rPr lang="en-US" smtClean="0">
                <a:solidFill>
                  <a:srgbClr val="FFFFFF">
                    <a:alpha val="55000"/>
                  </a:srgbClr>
                </a:solidFill>
                <a:latin typeface="Open Sans" panose="020B0606030504020204" pitchFamily="34" charset="0"/>
                <a:ea typeface="Open Sans" panose="020B0606030504020204" pitchFamily="34" charset="0"/>
                <a:cs typeface="Open Sans" panose="020B0606030504020204" pitchFamily="34" charset="0"/>
              </a:rPr>
              <a:pPr defTabSz="685800" eaLnBrk="1" fontAlgn="auto" hangingPunct="1">
                <a:spcBef>
                  <a:spcPts val="0"/>
                </a:spcBef>
                <a:spcAft>
                  <a:spcPts val="450"/>
                </a:spcAft>
              </a:pPr>
              <a:t>14</a:t>
            </a:fld>
            <a:endParaRPr lang="en-US" dirty="0">
              <a:solidFill>
                <a:srgbClr val="FFFFFF">
                  <a:alpha val="55000"/>
                </a:srgb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324A72C5-B562-7180-B4B8-1ADBE3F35A07}"/>
              </a:ext>
            </a:extLst>
          </p:cNvPr>
          <p:cNvGrpSpPr/>
          <p:nvPr/>
        </p:nvGrpSpPr>
        <p:grpSpPr>
          <a:xfrm>
            <a:off x="371405" y="1156107"/>
            <a:ext cx="3996621" cy="4734331"/>
            <a:chOff x="1233524" y="1814744"/>
            <a:chExt cx="5328828" cy="4469736"/>
          </a:xfrm>
        </p:grpSpPr>
        <p:sp>
          <p:nvSpPr>
            <p:cNvPr id="20" name="Freeform: Shape 19">
              <a:extLst>
                <a:ext uri="{FF2B5EF4-FFF2-40B4-BE49-F238E27FC236}">
                  <a16:creationId xmlns:a16="http://schemas.microsoft.com/office/drawing/2014/main" id="{6A06D11A-37F6-92F6-093D-F276969A40AC}"/>
                </a:ext>
              </a:extLst>
            </p:cNvPr>
            <p:cNvSpPr/>
            <p:nvPr/>
          </p:nvSpPr>
          <p:spPr>
            <a:xfrm>
              <a:off x="4429440" y="1814744"/>
              <a:ext cx="1509432" cy="4469735"/>
            </a:xfrm>
            <a:custGeom>
              <a:avLst/>
              <a:gdLst>
                <a:gd name="connsiteX0" fmla="*/ 0 w 1440001"/>
                <a:gd name="connsiteY0" fmla="*/ 144000 h 5418667"/>
                <a:gd name="connsiteX1" fmla="*/ 144000 w 1440001"/>
                <a:gd name="connsiteY1" fmla="*/ 0 h 5418667"/>
                <a:gd name="connsiteX2" fmla="*/ 1296001 w 1440001"/>
                <a:gd name="connsiteY2" fmla="*/ 0 h 5418667"/>
                <a:gd name="connsiteX3" fmla="*/ 1440001 w 1440001"/>
                <a:gd name="connsiteY3" fmla="*/ 144000 h 5418667"/>
                <a:gd name="connsiteX4" fmla="*/ 1440001 w 1440001"/>
                <a:gd name="connsiteY4" fmla="*/ 5274667 h 5418667"/>
                <a:gd name="connsiteX5" fmla="*/ 1296001 w 1440001"/>
                <a:gd name="connsiteY5" fmla="*/ 5418667 h 5418667"/>
                <a:gd name="connsiteX6" fmla="*/ 144000 w 1440001"/>
                <a:gd name="connsiteY6" fmla="*/ 5418667 h 5418667"/>
                <a:gd name="connsiteX7" fmla="*/ 0 w 1440001"/>
                <a:gd name="connsiteY7" fmla="*/ 5274667 h 5418667"/>
                <a:gd name="connsiteX8" fmla="*/ 0 w 1440001"/>
                <a:gd name="connsiteY8" fmla="*/ 14400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1" h="5418667">
                  <a:moveTo>
                    <a:pt x="0" y="144000"/>
                  </a:moveTo>
                  <a:cubicBezTo>
                    <a:pt x="0" y="64471"/>
                    <a:pt x="64471" y="0"/>
                    <a:pt x="144000" y="0"/>
                  </a:cubicBezTo>
                  <a:lnTo>
                    <a:pt x="1296001" y="0"/>
                  </a:lnTo>
                  <a:cubicBezTo>
                    <a:pt x="1375530" y="0"/>
                    <a:pt x="1440001" y="64471"/>
                    <a:pt x="1440001" y="144000"/>
                  </a:cubicBezTo>
                  <a:lnTo>
                    <a:pt x="1440001" y="5274667"/>
                  </a:lnTo>
                  <a:cubicBezTo>
                    <a:pt x="1440001" y="5354196"/>
                    <a:pt x="1375530" y="5418667"/>
                    <a:pt x="1296001" y="5418667"/>
                  </a:cubicBezTo>
                  <a:lnTo>
                    <a:pt x="144000" y="5418667"/>
                  </a:lnTo>
                  <a:cubicBezTo>
                    <a:pt x="64471" y="5418667"/>
                    <a:pt x="0" y="5354196"/>
                    <a:pt x="0" y="5274667"/>
                  </a:cubicBezTo>
                  <a:lnTo>
                    <a:pt x="0" y="144000"/>
                  </a:lnTo>
                  <a:close/>
                </a:path>
              </a:pathLst>
            </a:custGeom>
            <a:solidFill>
              <a:schemeClr val="accent1">
                <a:lumMod val="50000"/>
              </a:schemeClr>
            </a:solidFill>
            <a:ln w="38100">
              <a:noFill/>
            </a:ln>
            <a:effectLst/>
          </p:spPr>
          <p:txBody>
            <a:bodyPr spcFirstLastPara="0" vert="horz" wrap="square" lIns="64008" tIns="64008" rIns="64008" bIns="2908808" numCol="1" spcCol="1270" anchor="t" anchorCtr="0">
              <a:noAutofit/>
            </a:bodyPr>
            <a:lstStyle/>
            <a:p>
              <a:pPr algn="ctr" defTabSz="400050" eaLnBrk="1" fontAlgn="auto" hangingPunct="1">
                <a:lnSpc>
                  <a:spcPct val="90000"/>
                </a:lnSpc>
                <a:spcAft>
                  <a:spcPct val="35000"/>
                </a:spcAft>
                <a:defRPr/>
              </a:pPr>
              <a:r>
                <a:rPr lang="en-CA" sz="900" b="1" u="sng"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Examples</a:t>
              </a:r>
              <a:r>
                <a:rPr lang="en-CA" sz="1050" b="1" u="sng"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br>
                <a:rPr lang="en-CA" sz="105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CA" sz="9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CA" sz="9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Specific sample deliverables of sub-solutions capitalizing on AI capabilities</a:t>
              </a:r>
              <a:endParaRPr lang="en-US" sz="9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Freeform: Shape 21">
              <a:extLst>
                <a:ext uri="{FF2B5EF4-FFF2-40B4-BE49-F238E27FC236}">
                  <a16:creationId xmlns:a16="http://schemas.microsoft.com/office/drawing/2014/main" id="{BA70670A-C7C2-E741-1C66-2B549355661A}"/>
                </a:ext>
              </a:extLst>
            </p:cNvPr>
            <p:cNvSpPr/>
            <p:nvPr/>
          </p:nvSpPr>
          <p:spPr>
            <a:xfrm>
              <a:off x="2831483" y="1814745"/>
              <a:ext cx="1518403" cy="4469735"/>
            </a:xfrm>
            <a:custGeom>
              <a:avLst/>
              <a:gdLst>
                <a:gd name="connsiteX0" fmla="*/ 0 w 1440001"/>
                <a:gd name="connsiteY0" fmla="*/ 144000 h 5418667"/>
                <a:gd name="connsiteX1" fmla="*/ 144000 w 1440001"/>
                <a:gd name="connsiteY1" fmla="*/ 0 h 5418667"/>
                <a:gd name="connsiteX2" fmla="*/ 1296001 w 1440001"/>
                <a:gd name="connsiteY2" fmla="*/ 0 h 5418667"/>
                <a:gd name="connsiteX3" fmla="*/ 1440001 w 1440001"/>
                <a:gd name="connsiteY3" fmla="*/ 144000 h 5418667"/>
                <a:gd name="connsiteX4" fmla="*/ 1440001 w 1440001"/>
                <a:gd name="connsiteY4" fmla="*/ 5274667 h 5418667"/>
                <a:gd name="connsiteX5" fmla="*/ 1296001 w 1440001"/>
                <a:gd name="connsiteY5" fmla="*/ 5418667 h 5418667"/>
                <a:gd name="connsiteX6" fmla="*/ 144000 w 1440001"/>
                <a:gd name="connsiteY6" fmla="*/ 5418667 h 5418667"/>
                <a:gd name="connsiteX7" fmla="*/ 0 w 1440001"/>
                <a:gd name="connsiteY7" fmla="*/ 5274667 h 5418667"/>
                <a:gd name="connsiteX8" fmla="*/ 0 w 1440001"/>
                <a:gd name="connsiteY8" fmla="*/ 14400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1" h="5418667">
                  <a:moveTo>
                    <a:pt x="0" y="144000"/>
                  </a:moveTo>
                  <a:cubicBezTo>
                    <a:pt x="0" y="64471"/>
                    <a:pt x="64471" y="0"/>
                    <a:pt x="144000" y="0"/>
                  </a:cubicBezTo>
                  <a:lnTo>
                    <a:pt x="1296001" y="0"/>
                  </a:lnTo>
                  <a:cubicBezTo>
                    <a:pt x="1375530" y="0"/>
                    <a:pt x="1440001" y="64471"/>
                    <a:pt x="1440001" y="144000"/>
                  </a:cubicBezTo>
                  <a:lnTo>
                    <a:pt x="1440001" y="5274667"/>
                  </a:lnTo>
                  <a:cubicBezTo>
                    <a:pt x="1440001" y="5354196"/>
                    <a:pt x="1375530" y="5418667"/>
                    <a:pt x="1296001" y="5418667"/>
                  </a:cubicBezTo>
                  <a:lnTo>
                    <a:pt x="144000" y="5418667"/>
                  </a:lnTo>
                  <a:cubicBezTo>
                    <a:pt x="64471" y="5418667"/>
                    <a:pt x="0" y="5354196"/>
                    <a:pt x="0" y="5274667"/>
                  </a:cubicBezTo>
                  <a:lnTo>
                    <a:pt x="0" y="144000"/>
                  </a:lnTo>
                  <a:close/>
                </a:path>
              </a:pathLst>
            </a:custGeom>
            <a:solidFill>
              <a:srgbClr val="2C4D88"/>
            </a:solidFill>
            <a:ln w="38100">
              <a:noFill/>
            </a:ln>
            <a:effectLst/>
          </p:spPr>
          <p:txBody>
            <a:bodyPr spcFirstLastPara="0" vert="horz" wrap="square" lIns="64008" tIns="64008" rIns="64008" bIns="2908808" numCol="1" spcCol="1270" anchor="t" anchorCtr="0">
              <a:noAutofit/>
            </a:bodyPr>
            <a:lstStyle/>
            <a:p>
              <a:pPr algn="ctr" defTabSz="400050" eaLnBrk="1" fontAlgn="auto" hangingPunct="1">
                <a:lnSpc>
                  <a:spcPct val="90000"/>
                </a:lnSpc>
                <a:spcAft>
                  <a:spcPct val="35000"/>
                </a:spcAft>
              </a:pPr>
              <a:r>
                <a:rPr lang="en-CA" sz="900" b="1" u="sng"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Sub-Solutions:</a:t>
              </a:r>
              <a:br>
                <a:rPr lang="en-CA" sz="900" b="1" u="sng"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br>
              <a:br>
                <a:rPr lang="en-CA" sz="75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CA" sz="85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Enabled by the core solution, implementation efforts to capitalize and scale capabilities</a:t>
              </a:r>
              <a:endParaRPr lang="en-US" sz="850" kern="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Freeform: Shape 22">
              <a:extLst>
                <a:ext uri="{FF2B5EF4-FFF2-40B4-BE49-F238E27FC236}">
                  <a16:creationId xmlns:a16="http://schemas.microsoft.com/office/drawing/2014/main" id="{AAD67BE2-AC99-EFBC-0DE0-1D7CA9F801F0}"/>
                </a:ext>
              </a:extLst>
            </p:cNvPr>
            <p:cNvSpPr/>
            <p:nvPr/>
          </p:nvSpPr>
          <p:spPr>
            <a:xfrm>
              <a:off x="1233524" y="1814744"/>
              <a:ext cx="1506845" cy="4469735"/>
            </a:xfrm>
            <a:custGeom>
              <a:avLst/>
              <a:gdLst>
                <a:gd name="connsiteX0" fmla="*/ 0 w 1440001"/>
                <a:gd name="connsiteY0" fmla="*/ 144000 h 5418667"/>
                <a:gd name="connsiteX1" fmla="*/ 144000 w 1440001"/>
                <a:gd name="connsiteY1" fmla="*/ 0 h 5418667"/>
                <a:gd name="connsiteX2" fmla="*/ 1296001 w 1440001"/>
                <a:gd name="connsiteY2" fmla="*/ 0 h 5418667"/>
                <a:gd name="connsiteX3" fmla="*/ 1440001 w 1440001"/>
                <a:gd name="connsiteY3" fmla="*/ 144000 h 5418667"/>
                <a:gd name="connsiteX4" fmla="*/ 1440001 w 1440001"/>
                <a:gd name="connsiteY4" fmla="*/ 5274667 h 5418667"/>
                <a:gd name="connsiteX5" fmla="*/ 1296001 w 1440001"/>
                <a:gd name="connsiteY5" fmla="*/ 5418667 h 5418667"/>
                <a:gd name="connsiteX6" fmla="*/ 144000 w 1440001"/>
                <a:gd name="connsiteY6" fmla="*/ 5418667 h 5418667"/>
                <a:gd name="connsiteX7" fmla="*/ 0 w 1440001"/>
                <a:gd name="connsiteY7" fmla="*/ 5274667 h 5418667"/>
                <a:gd name="connsiteX8" fmla="*/ 0 w 1440001"/>
                <a:gd name="connsiteY8" fmla="*/ 144000 h 541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0001" h="5418667">
                  <a:moveTo>
                    <a:pt x="0" y="144000"/>
                  </a:moveTo>
                  <a:cubicBezTo>
                    <a:pt x="0" y="64471"/>
                    <a:pt x="64471" y="0"/>
                    <a:pt x="144000" y="0"/>
                  </a:cubicBezTo>
                  <a:lnTo>
                    <a:pt x="1296001" y="0"/>
                  </a:lnTo>
                  <a:cubicBezTo>
                    <a:pt x="1375530" y="0"/>
                    <a:pt x="1440001" y="64471"/>
                    <a:pt x="1440001" y="144000"/>
                  </a:cubicBezTo>
                  <a:lnTo>
                    <a:pt x="1440001" y="5274667"/>
                  </a:lnTo>
                  <a:cubicBezTo>
                    <a:pt x="1440001" y="5354196"/>
                    <a:pt x="1375530" y="5418667"/>
                    <a:pt x="1296001" y="5418667"/>
                  </a:cubicBezTo>
                  <a:lnTo>
                    <a:pt x="144000" y="5418667"/>
                  </a:lnTo>
                  <a:cubicBezTo>
                    <a:pt x="64471" y="5418667"/>
                    <a:pt x="0" y="5354196"/>
                    <a:pt x="0" y="5274667"/>
                  </a:cubicBezTo>
                  <a:lnTo>
                    <a:pt x="0" y="144000"/>
                  </a:lnTo>
                  <a:close/>
                </a:path>
              </a:pathLst>
            </a:custGeom>
            <a:solidFill>
              <a:srgbClr val="335A9F">
                <a:alpha val="74118"/>
              </a:srgbClr>
            </a:solidFill>
            <a:ln w="38100">
              <a:noFill/>
            </a:ln>
            <a:effectLst/>
          </p:spPr>
          <p:txBody>
            <a:bodyPr spcFirstLastPara="0" vert="horz" wrap="square" lIns="64008" tIns="64008" rIns="64008" bIns="2908808" numCol="1" spcCol="1270" anchor="t" anchorCtr="0">
              <a:noAutofit/>
            </a:bodyPr>
            <a:lstStyle/>
            <a:p>
              <a:pPr algn="ctr" defTabSz="400050" eaLnBrk="1" fontAlgn="auto" hangingPunct="1">
                <a:lnSpc>
                  <a:spcPct val="90000"/>
                </a:lnSpc>
                <a:spcAft>
                  <a:spcPct val="35000"/>
                </a:spcAft>
                <a:defRPr/>
              </a:pPr>
              <a:r>
                <a:rPr lang="en-CA" sz="900" b="1" u="sng"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Core Solution</a:t>
              </a:r>
              <a:r>
                <a:rPr lang="en-CA" sz="900" b="1"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r>
                <a:rPr lang="en-CA" sz="900" b="1" u="sng"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br>
                <a:rPr lang="en-CA" sz="900" b="1" u="sng"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br>
              <a:br>
                <a:rPr lang="en-CA" sz="300" b="1" u="sng"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br>
              <a:endParaRPr lang="en-CA" sz="300" b="1" u="sng" kern="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a:p>
              <a:pPr algn="ctr" defTabSz="400050" eaLnBrk="1" fontAlgn="auto" hangingPunct="1">
                <a:lnSpc>
                  <a:spcPct val="90000"/>
                </a:lnSpc>
                <a:spcAft>
                  <a:spcPct val="35000"/>
                </a:spcAft>
                <a:defRPr/>
              </a:pPr>
              <a:r>
                <a:rPr lang="en-CA" sz="850" kern="0" dirty="0">
                  <a:solidFill>
                    <a:srgbClr val="FFFFFF"/>
                  </a:solidFill>
                  <a:latin typeface="Open Sans" panose="020B0606030504020204" pitchFamily="34" charset="0"/>
                  <a:ea typeface="Open Sans" panose="020B0606030504020204" pitchFamily="34" charset="0"/>
                  <a:cs typeface="Open Sans" panose="020B0606030504020204" pitchFamily="34" charset="0"/>
                </a:rPr>
                <a:t>Assessment to understand where the client is and where they need to be based on their objectives</a:t>
              </a:r>
              <a:endParaRPr lang="en-US" sz="850" kern="0"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Freeform: Shape 23">
              <a:extLst>
                <a:ext uri="{FF2B5EF4-FFF2-40B4-BE49-F238E27FC236}">
                  <a16:creationId xmlns:a16="http://schemas.microsoft.com/office/drawing/2014/main" id="{99183FC4-8B21-EAA3-94AC-AEAD1A2FC042}"/>
                </a:ext>
              </a:extLst>
            </p:cNvPr>
            <p:cNvSpPr/>
            <p:nvPr/>
          </p:nvSpPr>
          <p:spPr>
            <a:xfrm>
              <a:off x="1314289" y="4238068"/>
              <a:ext cx="1278000" cy="606683"/>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rgbClr val="FFFFFF"/>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US" sz="788" kern="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AI and Business Process Automation</a:t>
              </a:r>
            </a:p>
          </p:txBody>
        </p:sp>
        <p:sp>
          <p:nvSpPr>
            <p:cNvPr id="25" name="Freeform: Shape 24">
              <a:extLst>
                <a:ext uri="{FF2B5EF4-FFF2-40B4-BE49-F238E27FC236}">
                  <a16:creationId xmlns:a16="http://schemas.microsoft.com/office/drawing/2014/main" id="{32BA6505-C41D-E205-56F7-164A0C021E1D}"/>
                </a:ext>
              </a:extLst>
            </p:cNvPr>
            <p:cNvSpPr/>
            <p:nvPr/>
          </p:nvSpPr>
          <p:spPr>
            <a:xfrm rot="17051759">
              <a:off x="2241228" y="4015398"/>
              <a:ext cx="1062590" cy="13117"/>
            </a:xfrm>
            <a:custGeom>
              <a:avLst/>
              <a:gdLst>
                <a:gd name="connsiteX0" fmla="*/ 0 w 1288179"/>
                <a:gd name="connsiteY0" fmla="*/ 6558 h 13117"/>
                <a:gd name="connsiteX1" fmla="*/ 1288179 w 1288179"/>
                <a:gd name="connsiteY1" fmla="*/ 6558 h 13117"/>
              </a:gdLst>
              <a:ahLst/>
              <a:cxnLst>
                <a:cxn ang="0">
                  <a:pos x="connsiteX0" y="connsiteY0"/>
                </a:cxn>
                <a:cxn ang="0">
                  <a:pos x="connsiteX1" y="connsiteY1"/>
                </a:cxn>
              </a:cxnLst>
              <a:rect l="l" t="t" r="r" b="b"/>
              <a:pathLst>
                <a:path w="1288179" h="13117">
                  <a:moveTo>
                    <a:pt x="0" y="6558"/>
                  </a:moveTo>
                  <a:lnTo>
                    <a:pt x="1288179" y="6558"/>
                  </a:lnTo>
                </a:path>
              </a:pathLst>
            </a:custGeom>
            <a:noFill/>
            <a:ln w="38100" cap="flat" cmpd="sng" algn="ctr">
              <a:solidFill>
                <a:srgbClr val="267BAB"/>
              </a:solidFill>
              <a:prstDash val="solid"/>
              <a:miter lim="800000"/>
            </a:ln>
            <a:effectLst/>
          </p:spPr>
          <p:txBody>
            <a:bodyPr spcFirstLastPara="0" vert="horz" wrap="square" lIns="468439" tIns="-19235" rIns="468440" bIns="-19234"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Freeform: Shape 25">
              <a:extLst>
                <a:ext uri="{FF2B5EF4-FFF2-40B4-BE49-F238E27FC236}">
                  <a16:creationId xmlns:a16="http://schemas.microsoft.com/office/drawing/2014/main" id="{1EF33053-D6B8-29EB-2E6F-78CB5AE21DD7}"/>
                </a:ext>
              </a:extLst>
            </p:cNvPr>
            <p:cNvSpPr/>
            <p:nvPr/>
          </p:nvSpPr>
          <p:spPr>
            <a:xfrm>
              <a:off x="2930479" y="3344019"/>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accent3">
                <a:lumMod val="20000"/>
                <a:lumOff val="8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latin typeface="Open Sans" panose="020B0606030504020204" pitchFamily="34" charset="0"/>
                  <a:ea typeface="Open Sans" panose="020B0606030504020204" pitchFamily="34" charset="0"/>
                  <a:cs typeface="Open Sans" panose="020B0606030504020204" pitchFamily="34" charset="0"/>
                </a:rPr>
                <a:t>ML Implementation</a:t>
              </a:r>
              <a:endParaRPr lang="en-US" sz="788"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Shape 26">
              <a:extLst>
                <a:ext uri="{FF2B5EF4-FFF2-40B4-BE49-F238E27FC236}">
                  <a16:creationId xmlns:a16="http://schemas.microsoft.com/office/drawing/2014/main" id="{3D8FD125-C532-8C0A-213D-89398392B118}"/>
                </a:ext>
              </a:extLst>
            </p:cNvPr>
            <p:cNvSpPr/>
            <p:nvPr/>
          </p:nvSpPr>
          <p:spPr>
            <a:xfrm rot="19457599">
              <a:off x="4171912" y="3407827"/>
              <a:ext cx="389047" cy="10820"/>
            </a:xfrm>
            <a:custGeom>
              <a:avLst/>
              <a:gdLst>
                <a:gd name="connsiteX0" fmla="*/ 0 w 389047"/>
                <a:gd name="connsiteY0" fmla="*/ 6558 h 13117"/>
                <a:gd name="connsiteX1" fmla="*/ 389047 w 389047"/>
                <a:gd name="connsiteY1" fmla="*/ 6558 h 13117"/>
              </a:gdLst>
              <a:ahLst/>
              <a:cxnLst>
                <a:cxn ang="0">
                  <a:pos x="connsiteX0" y="connsiteY0"/>
                </a:cxn>
                <a:cxn ang="0">
                  <a:pos x="connsiteX1" y="connsiteY1"/>
                </a:cxn>
              </a:cxnLst>
              <a:rect l="l" t="t" r="r" b="b"/>
              <a:pathLst>
                <a:path w="389047" h="13117">
                  <a:moveTo>
                    <a:pt x="0" y="6558"/>
                  </a:moveTo>
                  <a:lnTo>
                    <a:pt x="389047" y="6558"/>
                  </a:lnTo>
                </a:path>
              </a:pathLst>
            </a:custGeom>
            <a:noFill/>
            <a:ln w="38100" cap="flat" cmpd="sng" algn="ctr">
              <a:solidFill>
                <a:srgbClr val="267BAB"/>
              </a:solidFill>
              <a:prstDash val="solid"/>
              <a:miter lim="800000"/>
            </a:ln>
            <a:effectLst/>
          </p:spPr>
          <p:txBody>
            <a:bodyPr spcFirstLastPara="0" vert="horz" wrap="square" lIns="148122" tIns="-2376" rIns="148124" bIns="-2376"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Shape 27">
              <a:extLst>
                <a:ext uri="{FF2B5EF4-FFF2-40B4-BE49-F238E27FC236}">
                  <a16:creationId xmlns:a16="http://schemas.microsoft.com/office/drawing/2014/main" id="{9F2997E7-85A0-C206-D991-39D9FE7D14C0}"/>
                </a:ext>
              </a:extLst>
            </p:cNvPr>
            <p:cNvSpPr/>
            <p:nvPr/>
          </p:nvSpPr>
          <p:spPr>
            <a:xfrm>
              <a:off x="4524392" y="3156720"/>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bg2">
                <a:lumMod val="5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Product Recommendations</a:t>
              </a:r>
              <a:endParaRPr lang="en-US"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Freeform: Shape 28">
              <a:extLst>
                <a:ext uri="{FF2B5EF4-FFF2-40B4-BE49-F238E27FC236}">
                  <a16:creationId xmlns:a16="http://schemas.microsoft.com/office/drawing/2014/main" id="{9D1F327A-E8C7-F2DE-7DBB-DB91A5745A61}"/>
                </a:ext>
              </a:extLst>
            </p:cNvPr>
            <p:cNvSpPr/>
            <p:nvPr/>
          </p:nvSpPr>
          <p:spPr>
            <a:xfrm rot="2142401">
              <a:off x="4171912" y="3595125"/>
              <a:ext cx="389047" cy="10820"/>
            </a:xfrm>
            <a:custGeom>
              <a:avLst/>
              <a:gdLst>
                <a:gd name="connsiteX0" fmla="*/ 0 w 389047"/>
                <a:gd name="connsiteY0" fmla="*/ 6558 h 13117"/>
                <a:gd name="connsiteX1" fmla="*/ 389047 w 389047"/>
                <a:gd name="connsiteY1" fmla="*/ 6558 h 13117"/>
              </a:gdLst>
              <a:ahLst/>
              <a:cxnLst>
                <a:cxn ang="0">
                  <a:pos x="connsiteX0" y="connsiteY0"/>
                </a:cxn>
                <a:cxn ang="0">
                  <a:pos x="connsiteX1" y="connsiteY1"/>
                </a:cxn>
              </a:cxnLst>
              <a:rect l="l" t="t" r="r" b="b"/>
              <a:pathLst>
                <a:path w="389047" h="13117">
                  <a:moveTo>
                    <a:pt x="0" y="6558"/>
                  </a:moveTo>
                  <a:lnTo>
                    <a:pt x="389047" y="6558"/>
                  </a:lnTo>
                </a:path>
              </a:pathLst>
            </a:custGeom>
            <a:noFill/>
            <a:ln w="38100" cap="flat" cmpd="sng" algn="ctr">
              <a:solidFill>
                <a:srgbClr val="267BAB"/>
              </a:solidFill>
              <a:prstDash val="solid"/>
              <a:miter lim="800000"/>
            </a:ln>
            <a:effectLst/>
          </p:spPr>
          <p:txBody>
            <a:bodyPr spcFirstLastPara="0" vert="horz" wrap="square" lIns="148123" tIns="-2376" rIns="148123" bIns="-2376"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Freeform: Shape 29">
              <a:extLst>
                <a:ext uri="{FF2B5EF4-FFF2-40B4-BE49-F238E27FC236}">
                  <a16:creationId xmlns:a16="http://schemas.microsoft.com/office/drawing/2014/main" id="{5692B228-EC13-E400-0ED4-B3B142531BF4}"/>
                </a:ext>
              </a:extLst>
            </p:cNvPr>
            <p:cNvSpPr/>
            <p:nvPr/>
          </p:nvSpPr>
          <p:spPr>
            <a:xfrm>
              <a:off x="4524392" y="3531318"/>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bg2">
                <a:lumMod val="5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Prediction Models</a:t>
              </a:r>
              <a:endParaRPr lang="en-US"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Freeform: Shape 30">
              <a:extLst>
                <a:ext uri="{FF2B5EF4-FFF2-40B4-BE49-F238E27FC236}">
                  <a16:creationId xmlns:a16="http://schemas.microsoft.com/office/drawing/2014/main" id="{B669F022-405B-68AE-648E-56E9484BBFEB}"/>
                </a:ext>
              </a:extLst>
            </p:cNvPr>
            <p:cNvSpPr/>
            <p:nvPr/>
          </p:nvSpPr>
          <p:spPr>
            <a:xfrm rot="18770822">
              <a:off x="2580925" y="4389996"/>
              <a:ext cx="383194" cy="13117"/>
            </a:xfrm>
            <a:custGeom>
              <a:avLst/>
              <a:gdLst>
                <a:gd name="connsiteX0" fmla="*/ 0 w 464547"/>
                <a:gd name="connsiteY0" fmla="*/ 6558 h 13117"/>
                <a:gd name="connsiteX1" fmla="*/ 464547 w 464547"/>
                <a:gd name="connsiteY1" fmla="*/ 6558 h 13117"/>
              </a:gdLst>
              <a:ahLst/>
              <a:cxnLst>
                <a:cxn ang="0">
                  <a:pos x="connsiteX0" y="connsiteY0"/>
                </a:cxn>
                <a:cxn ang="0">
                  <a:pos x="connsiteX1" y="connsiteY1"/>
                </a:cxn>
              </a:cxnLst>
              <a:rect l="l" t="t" r="r" b="b"/>
              <a:pathLst>
                <a:path w="464547" h="13117">
                  <a:moveTo>
                    <a:pt x="0" y="6558"/>
                  </a:moveTo>
                  <a:lnTo>
                    <a:pt x="464547" y="6558"/>
                  </a:lnTo>
                </a:path>
              </a:pathLst>
            </a:custGeom>
            <a:noFill/>
            <a:ln w="38100" cap="flat" cmpd="sng" algn="ctr">
              <a:solidFill>
                <a:srgbClr val="267BAB"/>
              </a:solidFill>
              <a:prstDash val="solid"/>
              <a:miter lim="800000"/>
            </a:ln>
            <a:effectLst/>
          </p:spPr>
          <p:txBody>
            <a:bodyPr spcFirstLastPara="0" vert="horz" wrap="square" lIns="175019" tIns="-3791" rIns="175020" bIns="-3792"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Freeform: Shape 31">
              <a:extLst>
                <a:ext uri="{FF2B5EF4-FFF2-40B4-BE49-F238E27FC236}">
                  <a16:creationId xmlns:a16="http://schemas.microsoft.com/office/drawing/2014/main" id="{39A19F78-D37D-9004-F460-AE31FDC53464}"/>
                </a:ext>
              </a:extLst>
            </p:cNvPr>
            <p:cNvSpPr/>
            <p:nvPr/>
          </p:nvSpPr>
          <p:spPr>
            <a:xfrm>
              <a:off x="2930479" y="4093213"/>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accent3">
                <a:lumMod val="20000"/>
                <a:lumOff val="8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latin typeface="Open Sans" panose="020B0606030504020204" pitchFamily="34" charset="0"/>
                  <a:ea typeface="Open Sans" panose="020B0606030504020204" pitchFamily="34" charset="0"/>
                  <a:cs typeface="Open Sans" panose="020B0606030504020204" pitchFamily="34" charset="0"/>
                </a:rPr>
                <a:t>NLP Implementation</a:t>
              </a:r>
              <a:endParaRPr lang="en-US" sz="788"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Freeform: Shape 32">
              <a:extLst>
                <a:ext uri="{FF2B5EF4-FFF2-40B4-BE49-F238E27FC236}">
                  <a16:creationId xmlns:a16="http://schemas.microsoft.com/office/drawing/2014/main" id="{38D9700A-FC11-6A26-AFDE-B9BB6BC967EA}"/>
                </a:ext>
              </a:extLst>
            </p:cNvPr>
            <p:cNvSpPr/>
            <p:nvPr/>
          </p:nvSpPr>
          <p:spPr>
            <a:xfrm rot="19457599">
              <a:off x="4171912" y="4157022"/>
              <a:ext cx="389047" cy="10820"/>
            </a:xfrm>
            <a:custGeom>
              <a:avLst/>
              <a:gdLst>
                <a:gd name="connsiteX0" fmla="*/ 0 w 389047"/>
                <a:gd name="connsiteY0" fmla="*/ 6558 h 13117"/>
                <a:gd name="connsiteX1" fmla="*/ 389047 w 389047"/>
                <a:gd name="connsiteY1" fmla="*/ 6558 h 13117"/>
              </a:gdLst>
              <a:ahLst/>
              <a:cxnLst>
                <a:cxn ang="0">
                  <a:pos x="connsiteX0" y="connsiteY0"/>
                </a:cxn>
                <a:cxn ang="0">
                  <a:pos x="connsiteX1" y="connsiteY1"/>
                </a:cxn>
              </a:cxnLst>
              <a:rect l="l" t="t" r="r" b="b"/>
              <a:pathLst>
                <a:path w="389047" h="13117">
                  <a:moveTo>
                    <a:pt x="0" y="6558"/>
                  </a:moveTo>
                  <a:lnTo>
                    <a:pt x="389047" y="6558"/>
                  </a:lnTo>
                </a:path>
              </a:pathLst>
            </a:custGeom>
            <a:noFill/>
            <a:ln w="38100" cap="flat" cmpd="sng" algn="ctr">
              <a:solidFill>
                <a:srgbClr val="267BAB"/>
              </a:solidFill>
              <a:prstDash val="solid"/>
              <a:miter lim="800000"/>
            </a:ln>
            <a:effectLst/>
          </p:spPr>
          <p:txBody>
            <a:bodyPr spcFirstLastPara="0" vert="horz" wrap="square" lIns="148123" tIns="-2376" rIns="148124" bIns="-2375"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Freeform: Shape 33">
              <a:extLst>
                <a:ext uri="{FF2B5EF4-FFF2-40B4-BE49-F238E27FC236}">
                  <a16:creationId xmlns:a16="http://schemas.microsoft.com/office/drawing/2014/main" id="{E31A8653-5FA9-CB4B-7CF0-117839FDAF4E}"/>
                </a:ext>
              </a:extLst>
            </p:cNvPr>
            <p:cNvSpPr/>
            <p:nvPr/>
          </p:nvSpPr>
          <p:spPr>
            <a:xfrm>
              <a:off x="4524392" y="3905914"/>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bg2">
                <a:lumMod val="5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ClientGPT</a:t>
              </a:r>
              <a:endParaRPr lang="en-US"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Freeform: Shape 34">
              <a:extLst>
                <a:ext uri="{FF2B5EF4-FFF2-40B4-BE49-F238E27FC236}">
                  <a16:creationId xmlns:a16="http://schemas.microsoft.com/office/drawing/2014/main" id="{336DA00A-C889-F56D-356C-FD5CAB9DD7B8}"/>
                </a:ext>
              </a:extLst>
            </p:cNvPr>
            <p:cNvSpPr/>
            <p:nvPr/>
          </p:nvSpPr>
          <p:spPr>
            <a:xfrm rot="2142401">
              <a:off x="4171912" y="4344321"/>
              <a:ext cx="389047" cy="10820"/>
            </a:xfrm>
            <a:custGeom>
              <a:avLst/>
              <a:gdLst>
                <a:gd name="connsiteX0" fmla="*/ 0 w 389047"/>
                <a:gd name="connsiteY0" fmla="*/ 6558 h 13117"/>
                <a:gd name="connsiteX1" fmla="*/ 389047 w 389047"/>
                <a:gd name="connsiteY1" fmla="*/ 6558 h 13117"/>
              </a:gdLst>
              <a:ahLst/>
              <a:cxnLst>
                <a:cxn ang="0">
                  <a:pos x="connsiteX0" y="connsiteY0"/>
                </a:cxn>
                <a:cxn ang="0">
                  <a:pos x="connsiteX1" y="connsiteY1"/>
                </a:cxn>
              </a:cxnLst>
              <a:rect l="l" t="t" r="r" b="b"/>
              <a:pathLst>
                <a:path w="389047" h="13117">
                  <a:moveTo>
                    <a:pt x="0" y="6558"/>
                  </a:moveTo>
                  <a:lnTo>
                    <a:pt x="389047" y="6558"/>
                  </a:lnTo>
                </a:path>
              </a:pathLst>
            </a:custGeom>
            <a:noFill/>
            <a:ln w="38100" cap="flat" cmpd="sng" algn="ctr">
              <a:solidFill>
                <a:srgbClr val="267BAB"/>
              </a:solidFill>
              <a:prstDash val="solid"/>
              <a:miter lim="800000"/>
            </a:ln>
            <a:effectLst/>
          </p:spPr>
          <p:txBody>
            <a:bodyPr spcFirstLastPara="0" vert="horz" wrap="square" lIns="148123" tIns="-2376" rIns="148124" bIns="-2375"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Freeform: Shape 35">
              <a:extLst>
                <a:ext uri="{FF2B5EF4-FFF2-40B4-BE49-F238E27FC236}">
                  <a16:creationId xmlns:a16="http://schemas.microsoft.com/office/drawing/2014/main" id="{318F4D3A-20CE-08F5-380F-D7B98B23398C}"/>
                </a:ext>
              </a:extLst>
            </p:cNvPr>
            <p:cNvSpPr/>
            <p:nvPr/>
          </p:nvSpPr>
          <p:spPr>
            <a:xfrm>
              <a:off x="4524392" y="4280512"/>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bg2">
                <a:lumMod val="5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Call Centre Chatbots</a:t>
              </a:r>
              <a:endParaRPr lang="en-US"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Freeform: Shape 36">
              <a:extLst>
                <a:ext uri="{FF2B5EF4-FFF2-40B4-BE49-F238E27FC236}">
                  <a16:creationId xmlns:a16="http://schemas.microsoft.com/office/drawing/2014/main" id="{120C7279-632C-2CE1-4A67-D8328E0A16CE}"/>
                </a:ext>
              </a:extLst>
            </p:cNvPr>
            <p:cNvSpPr/>
            <p:nvPr/>
          </p:nvSpPr>
          <p:spPr>
            <a:xfrm rot="2829178">
              <a:off x="2580925" y="4670944"/>
              <a:ext cx="383194" cy="13117"/>
            </a:xfrm>
            <a:custGeom>
              <a:avLst/>
              <a:gdLst>
                <a:gd name="connsiteX0" fmla="*/ 0 w 464547"/>
                <a:gd name="connsiteY0" fmla="*/ 6558 h 13117"/>
                <a:gd name="connsiteX1" fmla="*/ 464547 w 464547"/>
                <a:gd name="connsiteY1" fmla="*/ 6558 h 13117"/>
              </a:gdLst>
              <a:ahLst/>
              <a:cxnLst>
                <a:cxn ang="0">
                  <a:pos x="connsiteX0" y="connsiteY0"/>
                </a:cxn>
                <a:cxn ang="0">
                  <a:pos x="connsiteX1" y="connsiteY1"/>
                </a:cxn>
              </a:cxnLst>
              <a:rect l="l" t="t" r="r" b="b"/>
              <a:pathLst>
                <a:path w="464547" h="13117">
                  <a:moveTo>
                    <a:pt x="0" y="6558"/>
                  </a:moveTo>
                  <a:lnTo>
                    <a:pt x="464547" y="6558"/>
                  </a:lnTo>
                </a:path>
              </a:pathLst>
            </a:custGeom>
            <a:noFill/>
            <a:ln w="38100" cap="flat" cmpd="sng" algn="ctr">
              <a:solidFill>
                <a:srgbClr val="267BAB"/>
              </a:solidFill>
              <a:prstDash val="solid"/>
              <a:miter lim="800000"/>
            </a:ln>
            <a:effectLst/>
          </p:spPr>
          <p:txBody>
            <a:bodyPr spcFirstLastPara="0" vert="horz" wrap="square" lIns="175020" tIns="-3791" rIns="175019" bIns="-3792"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Freeform: Shape 37">
              <a:extLst>
                <a:ext uri="{FF2B5EF4-FFF2-40B4-BE49-F238E27FC236}">
                  <a16:creationId xmlns:a16="http://schemas.microsoft.com/office/drawing/2014/main" id="{391F9355-1CF3-E9AD-8E25-26A5731A3A62}"/>
                </a:ext>
              </a:extLst>
            </p:cNvPr>
            <p:cNvSpPr/>
            <p:nvPr/>
          </p:nvSpPr>
          <p:spPr>
            <a:xfrm>
              <a:off x="2930479" y="4655109"/>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accent3">
                <a:lumMod val="20000"/>
                <a:lumOff val="8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latin typeface="Open Sans" panose="020B0606030504020204" pitchFamily="34" charset="0"/>
                  <a:ea typeface="Open Sans" panose="020B0606030504020204" pitchFamily="34" charset="0"/>
                  <a:cs typeface="Open Sans" panose="020B0606030504020204" pitchFamily="34" charset="0"/>
                </a:rPr>
                <a:t>Cognitive AI</a:t>
              </a:r>
              <a:endParaRPr lang="en-US" sz="788"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Freeform: Shape 38">
              <a:extLst>
                <a:ext uri="{FF2B5EF4-FFF2-40B4-BE49-F238E27FC236}">
                  <a16:creationId xmlns:a16="http://schemas.microsoft.com/office/drawing/2014/main" id="{5FE705B8-7E29-BD44-1BCD-DB0F8040E052}"/>
                </a:ext>
              </a:extLst>
            </p:cNvPr>
            <p:cNvSpPr/>
            <p:nvPr/>
          </p:nvSpPr>
          <p:spPr>
            <a:xfrm rot="21599080">
              <a:off x="4208479" y="4812533"/>
              <a:ext cx="309823" cy="10820"/>
            </a:xfrm>
            <a:custGeom>
              <a:avLst/>
              <a:gdLst>
                <a:gd name="connsiteX0" fmla="*/ 0 w 309823"/>
                <a:gd name="connsiteY0" fmla="*/ 6558 h 13117"/>
                <a:gd name="connsiteX1" fmla="*/ 309823 w 309823"/>
                <a:gd name="connsiteY1" fmla="*/ 6558 h 13117"/>
              </a:gdLst>
              <a:ahLst/>
              <a:cxnLst>
                <a:cxn ang="0">
                  <a:pos x="connsiteX0" y="connsiteY0"/>
                </a:cxn>
                <a:cxn ang="0">
                  <a:pos x="connsiteX1" y="connsiteY1"/>
                </a:cxn>
              </a:cxnLst>
              <a:rect l="l" t="t" r="r" b="b"/>
              <a:pathLst>
                <a:path w="309823" h="13117">
                  <a:moveTo>
                    <a:pt x="0" y="6558"/>
                  </a:moveTo>
                  <a:lnTo>
                    <a:pt x="309823" y="6558"/>
                  </a:lnTo>
                </a:path>
              </a:pathLst>
            </a:custGeom>
            <a:noFill/>
            <a:ln w="38100" cap="flat" cmpd="sng" algn="ctr">
              <a:solidFill>
                <a:srgbClr val="267BAB"/>
              </a:solidFill>
              <a:prstDash val="solid"/>
              <a:miter lim="800000"/>
            </a:ln>
            <a:effectLst/>
          </p:spPr>
          <p:txBody>
            <a:bodyPr spcFirstLastPara="0" vert="horz" wrap="square" lIns="119899" tIns="-890" rIns="119900" bIns="-891"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Freeform: Shape 39">
              <a:extLst>
                <a:ext uri="{FF2B5EF4-FFF2-40B4-BE49-F238E27FC236}">
                  <a16:creationId xmlns:a16="http://schemas.microsoft.com/office/drawing/2014/main" id="{DBDA574D-E193-048E-AB1F-CF5D7CD483DD}"/>
                </a:ext>
              </a:extLst>
            </p:cNvPr>
            <p:cNvSpPr/>
            <p:nvPr/>
          </p:nvSpPr>
          <p:spPr>
            <a:xfrm>
              <a:off x="4518303" y="4655041"/>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bg2">
                <a:lumMod val="5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Audio &amp; Video Processing</a:t>
              </a:r>
              <a:endParaRPr lang="en-US"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Freeform: Shape 40">
              <a:extLst>
                <a:ext uri="{FF2B5EF4-FFF2-40B4-BE49-F238E27FC236}">
                  <a16:creationId xmlns:a16="http://schemas.microsoft.com/office/drawing/2014/main" id="{23AF70A1-C882-B37D-7208-3C6467DA85EE}"/>
                </a:ext>
              </a:extLst>
            </p:cNvPr>
            <p:cNvSpPr/>
            <p:nvPr/>
          </p:nvSpPr>
          <p:spPr>
            <a:xfrm rot="4548241">
              <a:off x="2241228" y="5045540"/>
              <a:ext cx="1062590" cy="13117"/>
            </a:xfrm>
            <a:custGeom>
              <a:avLst/>
              <a:gdLst>
                <a:gd name="connsiteX0" fmla="*/ 0 w 1288179"/>
                <a:gd name="connsiteY0" fmla="*/ 6558 h 13117"/>
                <a:gd name="connsiteX1" fmla="*/ 1288179 w 1288179"/>
                <a:gd name="connsiteY1" fmla="*/ 6558 h 13117"/>
              </a:gdLst>
              <a:ahLst/>
              <a:cxnLst>
                <a:cxn ang="0">
                  <a:pos x="connsiteX0" y="connsiteY0"/>
                </a:cxn>
                <a:cxn ang="0">
                  <a:pos x="connsiteX1" y="connsiteY1"/>
                </a:cxn>
              </a:cxnLst>
              <a:rect l="l" t="t" r="r" b="b"/>
              <a:pathLst>
                <a:path w="1288179" h="13117">
                  <a:moveTo>
                    <a:pt x="0" y="6558"/>
                  </a:moveTo>
                  <a:lnTo>
                    <a:pt x="1288179" y="6558"/>
                  </a:lnTo>
                </a:path>
              </a:pathLst>
            </a:custGeom>
            <a:noFill/>
            <a:ln w="38100" cap="flat" cmpd="sng" algn="ctr">
              <a:solidFill>
                <a:srgbClr val="267BAB"/>
              </a:solidFill>
              <a:prstDash val="solid"/>
              <a:miter lim="800000"/>
            </a:ln>
            <a:effectLst/>
          </p:spPr>
          <p:txBody>
            <a:bodyPr spcFirstLastPara="0" vert="horz" wrap="square" lIns="468439" tIns="-19235" rIns="468440" bIns="-19234"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Freeform: Shape 41">
              <a:extLst>
                <a:ext uri="{FF2B5EF4-FFF2-40B4-BE49-F238E27FC236}">
                  <a16:creationId xmlns:a16="http://schemas.microsoft.com/office/drawing/2014/main" id="{0DD69EF8-FCEF-EF19-4320-96518F1F9B58}"/>
                </a:ext>
              </a:extLst>
            </p:cNvPr>
            <p:cNvSpPr/>
            <p:nvPr/>
          </p:nvSpPr>
          <p:spPr>
            <a:xfrm>
              <a:off x="2930479" y="5404301"/>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accent3">
                <a:lumMod val="20000"/>
                <a:lumOff val="8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latin typeface="Open Sans" panose="020B0606030504020204" pitchFamily="34" charset="0"/>
                  <a:ea typeface="Open Sans" panose="020B0606030504020204" pitchFamily="34" charset="0"/>
                  <a:cs typeface="Open Sans" panose="020B0606030504020204" pitchFamily="34" charset="0"/>
                </a:rPr>
                <a:t>RPA Deployment</a:t>
              </a:r>
              <a:endParaRPr lang="en-US" sz="788" kern="0"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Shape 42">
              <a:extLst>
                <a:ext uri="{FF2B5EF4-FFF2-40B4-BE49-F238E27FC236}">
                  <a16:creationId xmlns:a16="http://schemas.microsoft.com/office/drawing/2014/main" id="{76A3D356-C297-2C57-D94B-E676B07A1072}"/>
                </a:ext>
              </a:extLst>
            </p:cNvPr>
            <p:cNvSpPr/>
            <p:nvPr/>
          </p:nvSpPr>
          <p:spPr>
            <a:xfrm rot="18289469">
              <a:off x="4138275" y="5373313"/>
              <a:ext cx="456321" cy="13117"/>
            </a:xfrm>
            <a:custGeom>
              <a:avLst/>
              <a:gdLst>
                <a:gd name="connsiteX0" fmla="*/ 0 w 553199"/>
                <a:gd name="connsiteY0" fmla="*/ 6558 h 13117"/>
                <a:gd name="connsiteX1" fmla="*/ 553199 w 553199"/>
                <a:gd name="connsiteY1" fmla="*/ 6558 h 13117"/>
              </a:gdLst>
              <a:ahLst/>
              <a:cxnLst>
                <a:cxn ang="0">
                  <a:pos x="connsiteX0" y="connsiteY0"/>
                </a:cxn>
                <a:cxn ang="0">
                  <a:pos x="connsiteX1" y="connsiteY1"/>
                </a:cxn>
              </a:cxnLst>
              <a:rect l="l" t="t" r="r" b="b"/>
              <a:pathLst>
                <a:path w="553199" h="13117">
                  <a:moveTo>
                    <a:pt x="0" y="6558"/>
                  </a:moveTo>
                  <a:lnTo>
                    <a:pt x="553199" y="6558"/>
                  </a:lnTo>
                </a:path>
              </a:pathLst>
            </a:custGeom>
            <a:noFill/>
            <a:ln w="38100" cap="flat" cmpd="sng" algn="ctr">
              <a:solidFill>
                <a:srgbClr val="267BAB"/>
              </a:solidFill>
              <a:prstDash val="solid"/>
              <a:miter lim="800000"/>
            </a:ln>
            <a:effectLst/>
          </p:spPr>
          <p:txBody>
            <a:bodyPr spcFirstLastPara="0" vert="horz" wrap="square" lIns="206602" tIns="-5453" rIns="206603" bIns="-5454"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Freeform: Shape 43">
              <a:extLst>
                <a:ext uri="{FF2B5EF4-FFF2-40B4-BE49-F238E27FC236}">
                  <a16:creationId xmlns:a16="http://schemas.microsoft.com/office/drawing/2014/main" id="{6A1E44C4-61D7-67FE-A901-9F6D07CF460F}"/>
                </a:ext>
              </a:extLst>
            </p:cNvPr>
            <p:cNvSpPr/>
            <p:nvPr/>
          </p:nvSpPr>
          <p:spPr>
            <a:xfrm>
              <a:off x="4524392" y="5029705"/>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bg2">
                <a:lumMod val="5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PowerAutomate</a:t>
              </a:r>
              <a:endParaRPr lang="en-US"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Freeform: Shape 44">
              <a:extLst>
                <a:ext uri="{FF2B5EF4-FFF2-40B4-BE49-F238E27FC236}">
                  <a16:creationId xmlns:a16="http://schemas.microsoft.com/office/drawing/2014/main" id="{34F90E4D-5CDA-C618-EAC9-DE6DFF8906BC}"/>
                </a:ext>
              </a:extLst>
            </p:cNvPr>
            <p:cNvSpPr/>
            <p:nvPr/>
          </p:nvSpPr>
          <p:spPr>
            <a:xfrm>
              <a:off x="4208479" y="5561760"/>
              <a:ext cx="315912" cy="10820"/>
            </a:xfrm>
            <a:custGeom>
              <a:avLst/>
              <a:gdLst>
                <a:gd name="connsiteX0" fmla="*/ 0 w 315912"/>
                <a:gd name="connsiteY0" fmla="*/ 6558 h 13117"/>
                <a:gd name="connsiteX1" fmla="*/ 315912 w 315912"/>
                <a:gd name="connsiteY1" fmla="*/ 6558 h 13117"/>
              </a:gdLst>
              <a:ahLst/>
              <a:cxnLst>
                <a:cxn ang="0">
                  <a:pos x="connsiteX0" y="connsiteY0"/>
                </a:cxn>
                <a:cxn ang="0">
                  <a:pos x="connsiteX1" y="connsiteY1"/>
                </a:cxn>
              </a:cxnLst>
              <a:rect l="l" t="t" r="r" b="b"/>
              <a:pathLst>
                <a:path w="315912" h="13117">
                  <a:moveTo>
                    <a:pt x="0" y="6558"/>
                  </a:moveTo>
                  <a:lnTo>
                    <a:pt x="315912" y="6558"/>
                  </a:lnTo>
                </a:path>
              </a:pathLst>
            </a:custGeom>
            <a:noFill/>
            <a:ln w="38100" cap="flat" cmpd="sng" algn="ctr">
              <a:solidFill>
                <a:srgbClr val="267BAB"/>
              </a:solidFill>
              <a:prstDash val="solid"/>
              <a:miter lim="800000"/>
            </a:ln>
            <a:effectLst/>
          </p:spPr>
          <p:txBody>
            <a:bodyPr spcFirstLastPara="0" vert="horz" wrap="square" lIns="122069" tIns="-1004" rIns="122069" bIns="-1005"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Freeform: Shape 45">
              <a:extLst>
                <a:ext uri="{FF2B5EF4-FFF2-40B4-BE49-F238E27FC236}">
                  <a16:creationId xmlns:a16="http://schemas.microsoft.com/office/drawing/2014/main" id="{4AA88D3C-6F35-B69B-8783-30F76B0741DA}"/>
                </a:ext>
              </a:extLst>
            </p:cNvPr>
            <p:cNvSpPr/>
            <p:nvPr/>
          </p:nvSpPr>
          <p:spPr>
            <a:xfrm>
              <a:off x="4524392" y="5404300"/>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bg2">
                <a:lumMod val="5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Automation Anywhere</a:t>
              </a:r>
              <a:endParaRPr lang="en-US"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Freeform: Shape 46">
              <a:extLst>
                <a:ext uri="{FF2B5EF4-FFF2-40B4-BE49-F238E27FC236}">
                  <a16:creationId xmlns:a16="http://schemas.microsoft.com/office/drawing/2014/main" id="{574425B5-FC7E-ADA4-12E6-9AA7A38371B1}"/>
                </a:ext>
              </a:extLst>
            </p:cNvPr>
            <p:cNvSpPr/>
            <p:nvPr/>
          </p:nvSpPr>
          <p:spPr>
            <a:xfrm rot="3310531">
              <a:off x="4138275" y="5747907"/>
              <a:ext cx="456320" cy="13117"/>
            </a:xfrm>
            <a:custGeom>
              <a:avLst/>
              <a:gdLst>
                <a:gd name="connsiteX0" fmla="*/ 0 w 553199"/>
                <a:gd name="connsiteY0" fmla="*/ 6558 h 13117"/>
                <a:gd name="connsiteX1" fmla="*/ 553199 w 553199"/>
                <a:gd name="connsiteY1" fmla="*/ 6558 h 13117"/>
              </a:gdLst>
              <a:ahLst/>
              <a:cxnLst>
                <a:cxn ang="0">
                  <a:pos x="connsiteX0" y="connsiteY0"/>
                </a:cxn>
                <a:cxn ang="0">
                  <a:pos x="connsiteX1" y="connsiteY1"/>
                </a:cxn>
              </a:cxnLst>
              <a:rect l="l" t="t" r="r" b="b"/>
              <a:pathLst>
                <a:path w="553199" h="13117">
                  <a:moveTo>
                    <a:pt x="0" y="6558"/>
                  </a:moveTo>
                  <a:lnTo>
                    <a:pt x="553199" y="6558"/>
                  </a:lnTo>
                </a:path>
              </a:pathLst>
            </a:custGeom>
            <a:noFill/>
            <a:ln w="38100" cap="flat" cmpd="sng" algn="ctr">
              <a:solidFill>
                <a:srgbClr val="267BAB"/>
              </a:solidFill>
              <a:prstDash val="solid"/>
              <a:miter lim="800000"/>
            </a:ln>
            <a:effectLst/>
          </p:spPr>
          <p:txBody>
            <a:bodyPr spcFirstLastPara="0" vert="horz" wrap="square" lIns="206602" tIns="-5455" rIns="206603" bIns="-5453" numCol="1" spcCol="1270" anchor="ctr" anchorCtr="0">
              <a:noAutofit/>
            </a:bodyPr>
            <a:lstStyle/>
            <a:p>
              <a:pPr algn="ctr" defTabSz="166688" eaLnBrk="1" fontAlgn="auto" hangingPunct="1">
                <a:lnSpc>
                  <a:spcPct val="90000"/>
                </a:lnSpc>
                <a:spcAft>
                  <a:spcPct val="35000"/>
                </a:spcAft>
                <a:defRPr/>
              </a:pPr>
              <a:endParaRPr lang="en-US" sz="375" kern="0" dirty="0">
                <a:solidFill>
                  <a:prstClr val="white">
                    <a:hueOff val="0"/>
                    <a:satOff val="0"/>
                    <a:lumOff val="0"/>
                    <a:alphaOff val="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Freeform: Shape 47">
              <a:extLst>
                <a:ext uri="{FF2B5EF4-FFF2-40B4-BE49-F238E27FC236}">
                  <a16:creationId xmlns:a16="http://schemas.microsoft.com/office/drawing/2014/main" id="{B8395A15-A231-72E1-A7EC-C3DE3D8134D7}"/>
                </a:ext>
              </a:extLst>
            </p:cNvPr>
            <p:cNvSpPr/>
            <p:nvPr/>
          </p:nvSpPr>
          <p:spPr>
            <a:xfrm>
              <a:off x="4524392" y="5778899"/>
              <a:ext cx="1278000" cy="325736"/>
            </a:xfrm>
            <a:custGeom>
              <a:avLst/>
              <a:gdLst>
                <a:gd name="connsiteX0" fmla="*/ 0 w 1278000"/>
                <a:gd name="connsiteY0" fmla="*/ 39489 h 394890"/>
                <a:gd name="connsiteX1" fmla="*/ 39489 w 1278000"/>
                <a:gd name="connsiteY1" fmla="*/ 0 h 394890"/>
                <a:gd name="connsiteX2" fmla="*/ 1238511 w 1278000"/>
                <a:gd name="connsiteY2" fmla="*/ 0 h 394890"/>
                <a:gd name="connsiteX3" fmla="*/ 1278000 w 1278000"/>
                <a:gd name="connsiteY3" fmla="*/ 39489 h 394890"/>
                <a:gd name="connsiteX4" fmla="*/ 1278000 w 1278000"/>
                <a:gd name="connsiteY4" fmla="*/ 355401 h 394890"/>
                <a:gd name="connsiteX5" fmla="*/ 1238511 w 1278000"/>
                <a:gd name="connsiteY5" fmla="*/ 394890 h 394890"/>
                <a:gd name="connsiteX6" fmla="*/ 39489 w 1278000"/>
                <a:gd name="connsiteY6" fmla="*/ 394890 h 394890"/>
                <a:gd name="connsiteX7" fmla="*/ 0 w 1278000"/>
                <a:gd name="connsiteY7" fmla="*/ 355401 h 394890"/>
                <a:gd name="connsiteX8" fmla="*/ 0 w 1278000"/>
                <a:gd name="connsiteY8" fmla="*/ 39489 h 3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8000" h="394890">
                  <a:moveTo>
                    <a:pt x="0" y="39489"/>
                  </a:moveTo>
                  <a:cubicBezTo>
                    <a:pt x="0" y="17680"/>
                    <a:pt x="17680" y="0"/>
                    <a:pt x="39489" y="0"/>
                  </a:cubicBezTo>
                  <a:lnTo>
                    <a:pt x="1238511" y="0"/>
                  </a:lnTo>
                  <a:cubicBezTo>
                    <a:pt x="1260320" y="0"/>
                    <a:pt x="1278000" y="17680"/>
                    <a:pt x="1278000" y="39489"/>
                  </a:cubicBezTo>
                  <a:lnTo>
                    <a:pt x="1278000" y="355401"/>
                  </a:lnTo>
                  <a:cubicBezTo>
                    <a:pt x="1278000" y="377210"/>
                    <a:pt x="1260320" y="394890"/>
                    <a:pt x="1238511" y="394890"/>
                  </a:cubicBezTo>
                  <a:lnTo>
                    <a:pt x="39489" y="394890"/>
                  </a:lnTo>
                  <a:cubicBezTo>
                    <a:pt x="17680" y="394890"/>
                    <a:pt x="0" y="377210"/>
                    <a:pt x="0" y="355401"/>
                  </a:cubicBezTo>
                  <a:lnTo>
                    <a:pt x="0" y="39489"/>
                  </a:lnTo>
                  <a:close/>
                </a:path>
              </a:pathLst>
            </a:custGeom>
            <a:solidFill>
              <a:schemeClr val="bg2">
                <a:lumMod val="50000"/>
              </a:schemeClr>
            </a:solidFill>
            <a:ln w="38100" cap="flat" cmpd="sng" algn="ctr">
              <a:noFill/>
              <a:prstDash val="solid"/>
              <a:miter lim="800000"/>
            </a:ln>
            <a:effectLst/>
          </p:spPr>
          <p:txBody>
            <a:bodyPr spcFirstLastPara="0" vert="horz" wrap="square" lIns="13913" tIns="13913" rIns="13913" bIns="13913" numCol="1" spcCol="1270" anchor="ctr" anchorCtr="0">
              <a:noAutofit/>
            </a:bodyPr>
            <a:lstStyle/>
            <a:p>
              <a:pPr algn="ctr" defTabSz="350044" eaLnBrk="1" fontAlgn="auto" hangingPunct="1">
                <a:lnSpc>
                  <a:spcPct val="90000"/>
                </a:lnSpc>
                <a:spcAft>
                  <a:spcPct val="35000"/>
                </a:spcAft>
                <a:defRPr/>
              </a:pPr>
              <a:r>
                <a:rPr lang="en-CA"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UiPath</a:t>
              </a:r>
              <a:endParaRPr lang="en-US" sz="788"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ight Brace 48">
              <a:extLst>
                <a:ext uri="{FF2B5EF4-FFF2-40B4-BE49-F238E27FC236}">
                  <a16:creationId xmlns:a16="http://schemas.microsoft.com/office/drawing/2014/main" id="{899EF5D6-319D-01DE-844E-CCEB80C47BEB}"/>
                </a:ext>
              </a:extLst>
            </p:cNvPr>
            <p:cNvSpPr/>
            <p:nvPr/>
          </p:nvSpPr>
          <p:spPr>
            <a:xfrm>
              <a:off x="5794517" y="3156720"/>
              <a:ext cx="767835" cy="2913106"/>
            </a:xfrm>
            <a:prstGeom prst="rightBrace">
              <a:avLst/>
            </a:prstGeom>
            <a:noFill/>
            <a:ln w="38100" cap="flat" cmpd="sng" algn="ctr">
              <a:solidFill>
                <a:srgbClr val="267BAB"/>
              </a:solidFill>
              <a:prstDash val="solid"/>
              <a:miter lim="800000"/>
            </a:ln>
            <a:effectLst/>
          </p:spPr>
          <p:txBody>
            <a:bodyPr rtlCol="0" anchor="ctr"/>
            <a:lstStyle/>
            <a:p>
              <a:pPr algn="ctr" defTabSz="685800" eaLnBrk="1" fontAlgn="auto" hangingPunct="1">
                <a:spcBef>
                  <a:spcPts val="0"/>
                </a:spcBef>
                <a:spcAft>
                  <a:spcPts val="0"/>
                </a:spcAft>
                <a:defRPr/>
              </a:pPr>
              <a:endParaRPr lang="en-US" sz="1350" kern="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0" name="TextBox 49">
            <a:extLst>
              <a:ext uri="{FF2B5EF4-FFF2-40B4-BE49-F238E27FC236}">
                <a16:creationId xmlns:a16="http://schemas.microsoft.com/office/drawing/2014/main" id="{8F17E0CB-A69B-7268-97E0-ABDC2C65122C}"/>
              </a:ext>
            </a:extLst>
          </p:cNvPr>
          <p:cNvSpPr txBox="1"/>
          <p:nvPr/>
        </p:nvSpPr>
        <p:spPr>
          <a:xfrm>
            <a:off x="5006113" y="2173305"/>
            <a:ext cx="3203408" cy="300082"/>
          </a:xfrm>
          <a:prstGeom prst="rect">
            <a:avLst/>
          </a:prstGeom>
          <a:noFill/>
        </p:spPr>
        <p:txBody>
          <a:bodyPr wrap="square" rtlCol="0">
            <a:spAutoFit/>
          </a:bodyPr>
          <a:lstStyle/>
          <a:p>
            <a:pPr algn="ctr" defTabSz="685800" eaLnBrk="1" fontAlgn="auto" hangingPunct="1">
              <a:spcBef>
                <a:spcPts val="0"/>
              </a:spcBef>
              <a:spcAft>
                <a:spcPts val="0"/>
              </a:spcAft>
            </a:pPr>
            <a:r>
              <a:rPr lang="en-US" sz="135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Types of AI Capabilities:</a:t>
            </a:r>
          </a:p>
        </p:txBody>
      </p:sp>
      <p:sp>
        <p:nvSpPr>
          <p:cNvPr id="51" name="TextBox 50">
            <a:extLst>
              <a:ext uri="{FF2B5EF4-FFF2-40B4-BE49-F238E27FC236}">
                <a16:creationId xmlns:a16="http://schemas.microsoft.com/office/drawing/2014/main" id="{A2256251-6883-2B42-8F15-0B6AEBBA6396}"/>
              </a:ext>
            </a:extLst>
          </p:cNvPr>
          <p:cNvSpPr txBox="1"/>
          <p:nvPr/>
        </p:nvSpPr>
        <p:spPr>
          <a:xfrm>
            <a:off x="4556827" y="3262663"/>
            <a:ext cx="1173887" cy="415498"/>
          </a:xfrm>
          <a:prstGeom prst="rect">
            <a:avLst/>
          </a:prstGeom>
          <a:noFill/>
        </p:spPr>
        <p:txBody>
          <a:bodyPr wrap="square" rtlCol="0">
            <a:spAutoFit/>
          </a:bodyPr>
          <a:lstStyle/>
          <a:p>
            <a:pPr algn="ctr" defTabSz="685800" eaLnBrk="1" fontAlgn="auto" hangingPunct="1">
              <a:spcBef>
                <a:spcPts val="0"/>
              </a:spcBef>
              <a:spcAft>
                <a:spcPts val="0"/>
              </a:spcAft>
            </a:pPr>
            <a:r>
              <a:rPr lang="en-US" sz="1050" dirty="0">
                <a:solidFill>
                  <a:srgbClr val="599ABF"/>
                </a:solidFill>
                <a:latin typeface="Open Sans" panose="020B0606030504020204" pitchFamily="34" charset="0"/>
                <a:ea typeface="Open Sans" panose="020B0606030504020204" pitchFamily="34" charset="0"/>
                <a:cs typeface="Open Sans" panose="020B0606030504020204" pitchFamily="34" charset="0"/>
              </a:rPr>
              <a:t>Narrow, Single-Point Solutions</a:t>
            </a:r>
          </a:p>
        </p:txBody>
      </p:sp>
      <p:sp>
        <p:nvSpPr>
          <p:cNvPr id="52" name="TextBox 51">
            <a:extLst>
              <a:ext uri="{FF2B5EF4-FFF2-40B4-BE49-F238E27FC236}">
                <a16:creationId xmlns:a16="http://schemas.microsoft.com/office/drawing/2014/main" id="{DAFA6D71-3FE7-117E-C751-1FD869C7BC6F}"/>
              </a:ext>
            </a:extLst>
          </p:cNvPr>
          <p:cNvSpPr txBox="1"/>
          <p:nvPr/>
        </p:nvSpPr>
        <p:spPr>
          <a:xfrm>
            <a:off x="4556827" y="3709887"/>
            <a:ext cx="1278330" cy="1615827"/>
          </a:xfrm>
          <a:prstGeom prst="rect">
            <a:avLst/>
          </a:prstGeom>
          <a:noFill/>
        </p:spPr>
        <p:txBody>
          <a:bodyPr wrap="square" rtlCol="0">
            <a:spAutoFit/>
          </a:bodyPr>
          <a:lstStyle>
            <a:defPPr>
              <a:defRPr lang="en-US"/>
            </a:defPPr>
            <a:lvl1pPr marL="128588" indent="-128588" defTabSz="685800" eaLnBrk="1" fontAlgn="auto" hangingPunct="1">
              <a:spcBef>
                <a:spcPts val="0"/>
              </a:spcBef>
              <a:spcAft>
                <a:spcPts val="0"/>
              </a:spcAft>
              <a:buFont typeface="Wingdings" panose="05000000000000000000" pitchFamily="2" charset="2"/>
              <a:buChar char="ü"/>
              <a:defRPr sz="900">
                <a:solidFill>
                  <a:schemeClr val="accent3">
                    <a:lumMod val="75000"/>
                  </a:schemeClr>
                </a:solidFill>
                <a:latin typeface="Univers"/>
                <a:ea typeface="+mn-ea"/>
              </a:defRPr>
            </a:lvl1pPr>
          </a:lstStyle>
          <a:p>
            <a:r>
              <a:rPr lang="en-US" dirty="0">
                <a:latin typeface="Open Sans" panose="020B0606030504020204" pitchFamily="34" charset="0"/>
                <a:ea typeface="Open Sans" panose="020B0606030504020204" pitchFamily="34" charset="0"/>
                <a:cs typeface="Open Sans" panose="020B0606030504020204" pitchFamily="34" charset="0"/>
              </a:rPr>
              <a:t>Quick efficiencies </a:t>
            </a:r>
          </a:p>
          <a:p>
            <a:r>
              <a:rPr lang="en-US" dirty="0">
                <a:latin typeface="Open Sans" panose="020B0606030504020204" pitchFamily="34" charset="0"/>
                <a:ea typeface="Open Sans" panose="020B0606030504020204" pitchFamily="34" charset="0"/>
                <a:cs typeface="Open Sans" panose="020B0606030504020204" pitchFamily="34" charset="0"/>
              </a:rPr>
              <a:t>Independently small, but cumulative</a:t>
            </a:r>
          </a:p>
          <a:p>
            <a:r>
              <a:rPr lang="en-US" dirty="0">
                <a:latin typeface="Open Sans" panose="020B0606030504020204" pitchFamily="34" charset="0"/>
                <a:ea typeface="Open Sans" panose="020B0606030504020204" pitchFamily="34" charset="0"/>
                <a:cs typeface="Open Sans" panose="020B0606030504020204" pitchFamily="34" charset="0"/>
              </a:rPr>
              <a:t>Significant value</a:t>
            </a: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solidFill>
                  <a:srgbClr val="599ABF"/>
                </a:solidFill>
                <a:latin typeface="Open Sans" panose="020B0606030504020204" pitchFamily="34" charset="0"/>
                <a:ea typeface="Open Sans" panose="020B0606030504020204" pitchFamily="34" charset="0"/>
                <a:cs typeface="Open Sans" panose="020B0606030504020204" pitchFamily="34" charset="0"/>
              </a:rPr>
              <a:t>Example</a:t>
            </a:r>
            <a:r>
              <a:rPr lang="en-US" dirty="0">
                <a:latin typeface="Open Sans" panose="020B0606030504020204" pitchFamily="34" charset="0"/>
                <a:ea typeface="Open Sans" panose="020B0606030504020204" pitchFamily="34" charset="0"/>
                <a:cs typeface="Open Sans" panose="020B0606030504020204" pitchFamily="34" charset="0"/>
              </a:rPr>
              <a:t>: RPA deployments</a:t>
            </a:r>
          </a:p>
        </p:txBody>
      </p:sp>
      <p:cxnSp>
        <p:nvCxnSpPr>
          <p:cNvPr id="53" name="Straight Connector 52">
            <a:extLst>
              <a:ext uri="{FF2B5EF4-FFF2-40B4-BE49-F238E27FC236}">
                <a16:creationId xmlns:a16="http://schemas.microsoft.com/office/drawing/2014/main" id="{AC91C7AA-16B4-1541-2571-B1F402EF18F6}"/>
              </a:ext>
            </a:extLst>
          </p:cNvPr>
          <p:cNvCxnSpPr/>
          <p:nvPr/>
        </p:nvCxnSpPr>
        <p:spPr>
          <a:xfrm>
            <a:off x="5835157" y="3244939"/>
            <a:ext cx="0" cy="214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6E35B8-28E0-BD81-3BFF-1EFE9345D184}"/>
              </a:ext>
            </a:extLst>
          </p:cNvPr>
          <p:cNvCxnSpPr/>
          <p:nvPr/>
        </p:nvCxnSpPr>
        <p:spPr>
          <a:xfrm>
            <a:off x="7362687" y="3277669"/>
            <a:ext cx="0" cy="21415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8F14306-473D-DAC8-E068-CC676B09F29D}"/>
              </a:ext>
            </a:extLst>
          </p:cNvPr>
          <p:cNvSpPr txBox="1"/>
          <p:nvPr/>
        </p:nvSpPr>
        <p:spPr>
          <a:xfrm>
            <a:off x="5970537" y="3285350"/>
            <a:ext cx="1392147" cy="415498"/>
          </a:xfrm>
          <a:prstGeom prst="rect">
            <a:avLst/>
          </a:prstGeom>
          <a:noFill/>
        </p:spPr>
        <p:txBody>
          <a:bodyPr wrap="square" rtlCol="0">
            <a:spAutoFit/>
          </a:bodyPr>
          <a:lstStyle/>
          <a:p>
            <a:pPr algn="ctr" defTabSz="685800" eaLnBrk="1" fontAlgn="auto" hangingPunct="1">
              <a:spcBef>
                <a:spcPts val="0"/>
              </a:spcBef>
              <a:spcAft>
                <a:spcPts val="0"/>
              </a:spcAft>
            </a:pPr>
            <a:r>
              <a:rPr lang="en-US" sz="1050" dirty="0">
                <a:solidFill>
                  <a:srgbClr val="599ABF"/>
                </a:solidFill>
                <a:latin typeface="Open Sans" panose="020B0606030504020204" pitchFamily="34" charset="0"/>
                <a:ea typeface="Open Sans" panose="020B0606030504020204" pitchFamily="34" charset="0"/>
                <a:cs typeface="Open Sans" panose="020B0606030504020204" pitchFamily="34" charset="0"/>
              </a:rPr>
              <a:t>Process / Problem Focused</a:t>
            </a:r>
          </a:p>
        </p:txBody>
      </p:sp>
      <p:sp>
        <p:nvSpPr>
          <p:cNvPr id="56" name="TextBox 55">
            <a:extLst>
              <a:ext uri="{FF2B5EF4-FFF2-40B4-BE49-F238E27FC236}">
                <a16:creationId xmlns:a16="http://schemas.microsoft.com/office/drawing/2014/main" id="{2FF529F0-BF4E-BB15-AD8E-C6EF58D4EA2D}"/>
              </a:ext>
            </a:extLst>
          </p:cNvPr>
          <p:cNvSpPr txBox="1"/>
          <p:nvPr/>
        </p:nvSpPr>
        <p:spPr>
          <a:xfrm>
            <a:off x="5970538" y="3732573"/>
            <a:ext cx="1278330" cy="1615827"/>
          </a:xfrm>
          <a:prstGeom prst="rect">
            <a:avLst/>
          </a:prstGeom>
          <a:noFill/>
        </p:spPr>
        <p:txBody>
          <a:bodyPr wrap="square" rtlCol="0">
            <a:spAutoFit/>
          </a:bodyPr>
          <a:lstStyle/>
          <a:p>
            <a:pPr marL="128588" indent="-128588" defTabSz="685800" eaLnBrk="1" fontAlgn="auto" hangingPunct="1">
              <a:spcBef>
                <a:spcPts val="0"/>
              </a:spcBef>
              <a:spcAft>
                <a:spcPts val="0"/>
              </a:spcAft>
              <a:buFont typeface="Wingdings" panose="05000000000000000000" pitchFamily="2" charset="2"/>
              <a:buChar char="ü"/>
            </a:pPr>
            <a:r>
              <a:rPr lang="en-US" sz="900"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rPr>
              <a:t>Considers common processes </a:t>
            </a:r>
          </a:p>
          <a:p>
            <a:pPr marL="128588" indent="-128588" defTabSz="685800" eaLnBrk="1" fontAlgn="auto" hangingPunct="1">
              <a:spcBef>
                <a:spcPts val="0"/>
              </a:spcBef>
              <a:spcAft>
                <a:spcPts val="0"/>
              </a:spcAft>
              <a:buFont typeface="Wingdings" panose="05000000000000000000" pitchFamily="2" charset="2"/>
              <a:buChar char="ü"/>
            </a:pPr>
            <a:r>
              <a:rPr lang="en-US" sz="900"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rPr>
              <a:t>Replicable for organization-wide rollout</a:t>
            </a:r>
          </a:p>
          <a:p>
            <a:pPr defTabSz="685800" eaLnBrk="1" fontAlgn="auto" hangingPunct="1">
              <a:spcBef>
                <a:spcPts val="0"/>
              </a:spcBef>
              <a:spcAft>
                <a:spcPts val="0"/>
              </a:spcAft>
            </a:pPr>
            <a:endParaRPr lang="en-US" sz="900"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defTabSz="685800" eaLnBrk="1" fontAlgn="auto" hangingPunct="1">
              <a:spcBef>
                <a:spcPts val="0"/>
              </a:spcBef>
              <a:spcAft>
                <a:spcPts val="0"/>
              </a:spcAft>
            </a:pPr>
            <a:endParaRPr lang="en-US" sz="900"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defTabSz="685800" eaLnBrk="1" fontAlgn="auto" hangingPunct="1">
              <a:spcBef>
                <a:spcPts val="0"/>
              </a:spcBef>
              <a:spcAft>
                <a:spcPts val="0"/>
              </a:spcAft>
            </a:pPr>
            <a:endParaRPr lang="en-US" sz="900"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defTabSz="685800" eaLnBrk="1" fontAlgn="auto" hangingPunct="1">
              <a:spcBef>
                <a:spcPts val="0"/>
              </a:spcBef>
              <a:spcAft>
                <a:spcPts val="0"/>
              </a:spcAft>
            </a:pPr>
            <a:r>
              <a:rPr lang="en-US" sz="900" dirty="0">
                <a:solidFill>
                  <a:srgbClr val="599ABF"/>
                </a:solidFill>
                <a:latin typeface="Open Sans" panose="020B0606030504020204" pitchFamily="34" charset="0"/>
                <a:ea typeface="Open Sans" panose="020B0606030504020204" pitchFamily="34" charset="0"/>
                <a:cs typeface="Open Sans" panose="020B0606030504020204" pitchFamily="34" charset="0"/>
              </a:rPr>
              <a:t>Example</a:t>
            </a:r>
            <a:r>
              <a:rPr lang="en-US" sz="900" dirty="0">
                <a:solidFill>
                  <a:schemeClr val="accent3">
                    <a:lumMod val="75000"/>
                  </a:schemeClr>
                </a:solidFill>
                <a:latin typeface="Open Sans" panose="020B0606030504020204" pitchFamily="34" charset="0"/>
                <a:ea typeface="Open Sans" panose="020B0606030504020204" pitchFamily="34" charset="0"/>
                <a:cs typeface="Open Sans" panose="020B0606030504020204" pitchFamily="34" charset="0"/>
              </a:rPr>
              <a:t>: Call Centre Chatbots, ClientGPT</a:t>
            </a:r>
          </a:p>
        </p:txBody>
      </p:sp>
      <p:sp>
        <p:nvSpPr>
          <p:cNvPr id="57" name="TextBox 56">
            <a:extLst>
              <a:ext uri="{FF2B5EF4-FFF2-40B4-BE49-F238E27FC236}">
                <a16:creationId xmlns:a16="http://schemas.microsoft.com/office/drawing/2014/main" id="{EF6A94F5-FE42-0A5C-A747-B6B6803D03D3}"/>
              </a:ext>
            </a:extLst>
          </p:cNvPr>
          <p:cNvSpPr txBox="1"/>
          <p:nvPr/>
        </p:nvSpPr>
        <p:spPr>
          <a:xfrm>
            <a:off x="7496151" y="3233321"/>
            <a:ext cx="1274558" cy="415498"/>
          </a:xfrm>
          <a:prstGeom prst="rect">
            <a:avLst/>
          </a:prstGeom>
          <a:noFill/>
        </p:spPr>
        <p:txBody>
          <a:bodyPr wrap="square" rtlCol="0">
            <a:spAutoFit/>
          </a:bodyPr>
          <a:lstStyle/>
          <a:p>
            <a:pPr algn="ctr" defTabSz="685800" eaLnBrk="1" fontAlgn="auto" hangingPunct="1">
              <a:spcBef>
                <a:spcPts val="0"/>
              </a:spcBef>
              <a:spcAft>
                <a:spcPts val="0"/>
              </a:spcAft>
            </a:pPr>
            <a:r>
              <a:rPr lang="en-US" sz="1050" dirty="0">
                <a:solidFill>
                  <a:srgbClr val="599ABF"/>
                </a:solidFill>
                <a:latin typeface="Open Sans" panose="020B0606030504020204" pitchFamily="34" charset="0"/>
                <a:ea typeface="Open Sans" panose="020B0606030504020204" pitchFamily="34" charset="0"/>
                <a:cs typeface="Open Sans" panose="020B0606030504020204" pitchFamily="34" charset="0"/>
              </a:rPr>
              <a:t>AI Transformation</a:t>
            </a:r>
          </a:p>
        </p:txBody>
      </p:sp>
      <p:sp>
        <p:nvSpPr>
          <p:cNvPr id="58" name="TextBox 57">
            <a:extLst>
              <a:ext uri="{FF2B5EF4-FFF2-40B4-BE49-F238E27FC236}">
                <a16:creationId xmlns:a16="http://schemas.microsoft.com/office/drawing/2014/main" id="{84014BB7-25CF-2C75-706D-2E01C4115CD0}"/>
              </a:ext>
            </a:extLst>
          </p:cNvPr>
          <p:cNvSpPr txBox="1"/>
          <p:nvPr/>
        </p:nvSpPr>
        <p:spPr>
          <a:xfrm>
            <a:off x="7494265" y="3742104"/>
            <a:ext cx="1278330" cy="1477328"/>
          </a:xfrm>
          <a:prstGeom prst="rect">
            <a:avLst/>
          </a:prstGeom>
          <a:noFill/>
        </p:spPr>
        <p:txBody>
          <a:bodyPr wrap="square" rtlCol="0">
            <a:spAutoFit/>
          </a:bodyPr>
          <a:lstStyle>
            <a:defPPr>
              <a:defRPr lang="en-US"/>
            </a:defPPr>
            <a:lvl1pPr marL="128588" indent="-128588" defTabSz="685800" eaLnBrk="1" fontAlgn="auto" hangingPunct="1">
              <a:spcBef>
                <a:spcPts val="0"/>
              </a:spcBef>
              <a:spcAft>
                <a:spcPts val="0"/>
              </a:spcAft>
              <a:buFont typeface="Wingdings" panose="05000000000000000000" pitchFamily="2" charset="2"/>
              <a:buChar char="ü"/>
              <a:defRPr sz="900">
                <a:solidFill>
                  <a:schemeClr val="accent3">
                    <a:lumMod val="75000"/>
                  </a:schemeClr>
                </a:solidFill>
                <a:latin typeface="Univers"/>
                <a:ea typeface="+mn-ea"/>
              </a:defRPr>
            </a:lvl1pPr>
          </a:lstStyle>
          <a:p>
            <a:r>
              <a:rPr lang="en-US" dirty="0">
                <a:latin typeface="Open Sans" panose="020B0606030504020204" pitchFamily="34" charset="0"/>
                <a:ea typeface="Open Sans" panose="020B0606030504020204" pitchFamily="34" charset="0"/>
                <a:cs typeface="Open Sans" panose="020B0606030504020204" pitchFamily="34" charset="0"/>
              </a:rPr>
              <a:t>Fundamental business improvements</a:t>
            </a:r>
          </a:p>
          <a:p>
            <a:r>
              <a:rPr lang="en-US" dirty="0">
                <a:latin typeface="Open Sans" panose="020B0606030504020204" pitchFamily="34" charset="0"/>
                <a:ea typeface="Open Sans" panose="020B0606030504020204" pitchFamily="34" charset="0"/>
                <a:cs typeface="Open Sans" panose="020B0606030504020204" pitchFamily="34" charset="0"/>
              </a:rPr>
              <a:t>Combination of AI and organization/ process changes</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solidFill>
                  <a:srgbClr val="599ABF"/>
                </a:solidFill>
                <a:latin typeface="Open Sans" panose="020B0606030504020204" pitchFamily="34" charset="0"/>
                <a:ea typeface="Open Sans" panose="020B0606030504020204" pitchFamily="34" charset="0"/>
                <a:cs typeface="Open Sans" panose="020B0606030504020204" pitchFamily="34" charset="0"/>
              </a:rPr>
              <a:t>Example</a:t>
            </a:r>
            <a:r>
              <a:rPr lang="en-US" dirty="0">
                <a:latin typeface="Open Sans" panose="020B0606030504020204" pitchFamily="34" charset="0"/>
                <a:ea typeface="Open Sans" panose="020B0606030504020204" pitchFamily="34" charset="0"/>
                <a:cs typeface="Open Sans" panose="020B0606030504020204" pitchFamily="34" charset="0"/>
              </a:rPr>
              <a:t>: Prediction Models</a:t>
            </a:r>
          </a:p>
        </p:txBody>
      </p:sp>
      <p:pic>
        <p:nvPicPr>
          <p:cNvPr id="59" name="Graphic 58" descr="Brainstorm outline">
            <a:extLst>
              <a:ext uri="{FF2B5EF4-FFF2-40B4-BE49-F238E27FC236}">
                <a16:creationId xmlns:a16="http://schemas.microsoft.com/office/drawing/2014/main" id="{C8F90A9D-7E71-23C3-D32C-BAD4833AE7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58346" y="2589869"/>
            <a:ext cx="550168" cy="550168"/>
          </a:xfrm>
          <a:prstGeom prst="rect">
            <a:avLst/>
          </a:prstGeom>
        </p:spPr>
      </p:pic>
      <p:pic>
        <p:nvPicPr>
          <p:cNvPr id="60" name="Graphic 59" descr="Question mark with solid fill">
            <a:extLst>
              <a:ext uri="{FF2B5EF4-FFF2-40B4-BE49-F238E27FC236}">
                <a16:creationId xmlns:a16="http://schemas.microsoft.com/office/drawing/2014/main" id="{7CF70728-997B-77EF-9ADD-FBA6E8D27A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2732" y="2526293"/>
            <a:ext cx="550168" cy="550168"/>
          </a:xfrm>
          <a:prstGeom prst="rect">
            <a:avLst/>
          </a:prstGeom>
        </p:spPr>
      </p:pic>
      <p:pic>
        <p:nvPicPr>
          <p:cNvPr id="61" name="Graphic 60" descr="Target with solid fill">
            <a:extLst>
              <a:ext uri="{FF2B5EF4-FFF2-40B4-BE49-F238E27FC236}">
                <a16:creationId xmlns:a16="http://schemas.microsoft.com/office/drawing/2014/main" id="{78A042C1-B214-EABA-7533-5F9ED703E6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07118" y="2508580"/>
            <a:ext cx="599925" cy="599925"/>
          </a:xfrm>
          <a:prstGeom prst="rect">
            <a:avLst/>
          </a:prstGeom>
        </p:spPr>
      </p:pic>
    </p:spTree>
    <p:extLst>
      <p:ext uri="{BB962C8B-B14F-4D97-AF65-F5344CB8AC3E}">
        <p14:creationId xmlns:p14="http://schemas.microsoft.com/office/powerpoint/2010/main" val="14598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10" presetClass="entr" presetSubtype="0" fill="hold"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par>
                                <p:cTn id="41" presetID="10"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5"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F2653DB-C252-C5BC-F4D7-57277B3C16AD}"/>
              </a:ext>
            </a:extLst>
          </p:cNvPr>
          <p:cNvSpPr/>
          <p:nvPr/>
        </p:nvSpPr>
        <p:spPr>
          <a:xfrm>
            <a:off x="447853" y="3934102"/>
            <a:ext cx="3136900" cy="210855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15</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40957"/>
            <a:ext cx="8564132" cy="640080"/>
          </a:xfrm>
          <a:prstGeom prst="rect">
            <a:avLst/>
          </a:prstGeom>
          <a:noFill/>
          <a:ln>
            <a:noFill/>
          </a:ln>
        </p:spPr>
        <p:txBody>
          <a:bodyPr spcFirstLastPara="1" vert="horz" wrap="square" lIns="91425" tIns="45700" rIns="91425" bIns="45700" rtlCol="0" anchor="ctr" anchorCtr="0">
            <a:normAutofit fontScale="92500"/>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fontAlgn="auto"/>
            <a:r>
              <a:rPr lang="en-US" sz="3200" b="1" dirty="0"/>
              <a:t>Am I a Good Candidate for AI Applications?</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sp>
        <p:nvSpPr>
          <p:cNvPr id="11" name="Content Placeholder 1">
            <a:extLst>
              <a:ext uri="{FF2B5EF4-FFF2-40B4-BE49-F238E27FC236}">
                <a16:creationId xmlns:a16="http://schemas.microsoft.com/office/drawing/2014/main" id="{365BD3D1-14FE-FA79-A9C6-0F78BDE49614}"/>
              </a:ext>
            </a:extLst>
          </p:cNvPr>
          <p:cNvSpPr txBox="1">
            <a:spLocks/>
          </p:cNvSpPr>
          <p:nvPr/>
        </p:nvSpPr>
        <p:spPr>
          <a:xfrm>
            <a:off x="289934" y="681299"/>
            <a:ext cx="8739766" cy="29461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50000"/>
              </a:lnSpc>
              <a:spcBef>
                <a:spcPts val="400"/>
              </a:spcBef>
              <a:spcAft>
                <a:spcPts val="0"/>
              </a:spcAft>
              <a:buFont typeface="Arial" panose="020B0604020202020204" pitchFamily="34" charset="0"/>
              <a:buNone/>
            </a:pPr>
            <a:r>
              <a:rPr lang="en-US" sz="1900" dirty="0"/>
              <a:t>Evaluate your use-case to avoid applying AI to the “wrong” places: </a:t>
            </a:r>
            <a:endParaRPr lang="en-US" sz="1400" dirty="0"/>
          </a:p>
        </p:txBody>
      </p:sp>
      <p:graphicFrame>
        <p:nvGraphicFramePr>
          <p:cNvPr id="12" name="Table 11">
            <a:extLst>
              <a:ext uri="{FF2B5EF4-FFF2-40B4-BE49-F238E27FC236}">
                <a16:creationId xmlns:a16="http://schemas.microsoft.com/office/drawing/2014/main" id="{B34478A3-2B2C-1F9C-9B13-1325AD3E29F8}"/>
              </a:ext>
            </a:extLst>
          </p:cNvPr>
          <p:cNvGraphicFramePr>
            <a:graphicFrameLocks noGrp="1"/>
          </p:cNvGraphicFramePr>
          <p:nvPr>
            <p:extLst>
              <p:ext uri="{D42A27DB-BD31-4B8C-83A1-F6EECF244321}">
                <p14:modId xmlns:p14="http://schemas.microsoft.com/office/powerpoint/2010/main" val="784973445"/>
              </p:ext>
            </p:extLst>
          </p:nvPr>
        </p:nvGraphicFramePr>
        <p:xfrm>
          <a:off x="289934" y="1257037"/>
          <a:ext cx="8564132" cy="2829560"/>
        </p:xfrm>
        <a:graphic>
          <a:graphicData uri="http://schemas.openxmlformats.org/drawingml/2006/table">
            <a:tbl>
              <a:tblPr firstRow="1" bandRow="1">
                <a:tableStyleId>{125E5076-3810-47DD-B79F-674D7AD40C01}</a:tableStyleId>
              </a:tblPr>
              <a:tblGrid>
                <a:gridCol w="3936833">
                  <a:extLst>
                    <a:ext uri="{9D8B030D-6E8A-4147-A177-3AD203B41FA5}">
                      <a16:colId xmlns:a16="http://schemas.microsoft.com/office/drawing/2014/main" val="1238190081"/>
                    </a:ext>
                  </a:extLst>
                </a:gridCol>
                <a:gridCol w="4627299">
                  <a:extLst>
                    <a:ext uri="{9D8B030D-6E8A-4147-A177-3AD203B41FA5}">
                      <a16:colId xmlns:a16="http://schemas.microsoft.com/office/drawing/2014/main" val="2769399176"/>
                    </a:ext>
                  </a:extLst>
                </a:gridCol>
              </a:tblGrid>
              <a:tr h="370840">
                <a:tc>
                  <a:txBody>
                    <a:bodyP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Symptoms of a “Good” Candidate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9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Symptoms of a “Bad” Candidate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73684887"/>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Defined business problem(s)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Lack of understanding of pain points and undefined goals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4743032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Complexity in your processes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Decisions based on incomplete information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55736800"/>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Efficient, standard, and repeatable processes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Process gaps and inefficiencies that require addressing before technology solutions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7225635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Available data that’s trustworthy</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 Poor data quality, inadequate infrastructure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7783199"/>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Appropriate resourcing</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Lack of tech-talent/qualifications</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43415896"/>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Environment culture that embraces continuous improvement</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High resistance to change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77470493"/>
                  </a:ext>
                </a:extLst>
              </a:tr>
            </a:tbl>
          </a:graphicData>
        </a:graphic>
      </p:graphicFrame>
      <p:sp>
        <p:nvSpPr>
          <p:cNvPr id="25" name="TextBox 24">
            <a:extLst>
              <a:ext uri="{FF2B5EF4-FFF2-40B4-BE49-F238E27FC236}">
                <a16:creationId xmlns:a16="http://schemas.microsoft.com/office/drawing/2014/main" id="{FE875F50-569B-6097-F6BC-C1CB5D8EA9B2}"/>
              </a:ext>
            </a:extLst>
          </p:cNvPr>
          <p:cNvSpPr txBox="1"/>
          <p:nvPr/>
        </p:nvSpPr>
        <p:spPr>
          <a:xfrm>
            <a:off x="289934" y="4368640"/>
            <a:ext cx="4714983" cy="384721"/>
          </a:xfrm>
          <a:prstGeom prst="rect">
            <a:avLst/>
          </a:prstGeom>
          <a:noFill/>
        </p:spPr>
        <p:txBody>
          <a:bodyPr wrap="square" rtlCol="0">
            <a:spAutoFit/>
          </a:bodyPr>
          <a:lstStyle/>
          <a:p>
            <a:r>
              <a:rPr lang="en-US" sz="1900" b="1" dirty="0">
                <a:latin typeface="Open Sans" panose="020B0606030504020204" pitchFamily="34" charset="0"/>
                <a:ea typeface="Open Sans" panose="020B0606030504020204" pitchFamily="34" charset="0"/>
                <a:cs typeface="Open Sans" panose="020B0606030504020204" pitchFamily="34" charset="0"/>
              </a:rPr>
              <a:t>Related Considerations</a:t>
            </a:r>
          </a:p>
        </p:txBody>
      </p:sp>
      <p:sp>
        <p:nvSpPr>
          <p:cNvPr id="26" name="TextBox 25">
            <a:extLst>
              <a:ext uri="{FF2B5EF4-FFF2-40B4-BE49-F238E27FC236}">
                <a16:creationId xmlns:a16="http://schemas.microsoft.com/office/drawing/2014/main" id="{808D858E-CC80-87CA-5664-DE46CF4D766B}"/>
              </a:ext>
            </a:extLst>
          </p:cNvPr>
          <p:cNvSpPr txBox="1"/>
          <p:nvPr/>
        </p:nvSpPr>
        <p:spPr>
          <a:xfrm>
            <a:off x="289937" y="4710994"/>
            <a:ext cx="5111395" cy="276999"/>
          </a:xfrm>
          <a:prstGeom prst="rect">
            <a:avLst/>
          </a:prstGeom>
          <a:solidFill>
            <a:schemeClr val="bg1">
              <a:lumMod val="95000"/>
            </a:schemeClr>
          </a:solid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Organizational Readiness</a:t>
            </a:r>
          </a:p>
        </p:txBody>
      </p:sp>
      <p:sp>
        <p:nvSpPr>
          <p:cNvPr id="27" name="TextBox 26">
            <a:extLst>
              <a:ext uri="{FF2B5EF4-FFF2-40B4-BE49-F238E27FC236}">
                <a16:creationId xmlns:a16="http://schemas.microsoft.com/office/drawing/2014/main" id="{3E62837D-B9BA-1CA9-2D44-FF68614B8C7D}"/>
              </a:ext>
            </a:extLst>
          </p:cNvPr>
          <p:cNvSpPr txBox="1"/>
          <p:nvPr/>
        </p:nvSpPr>
        <p:spPr>
          <a:xfrm>
            <a:off x="289937" y="5417146"/>
            <a:ext cx="5111394" cy="276999"/>
          </a:xfrm>
          <a:prstGeom prst="rect">
            <a:avLst/>
          </a:prstGeom>
          <a:solidFill>
            <a:schemeClr val="bg1">
              <a:lumMod val="95000"/>
            </a:schemeClr>
          </a:solidFill>
        </p:spPr>
        <p:txBody>
          <a:bodyPr wrap="square">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Data Structure &amp; Content Readiness</a:t>
            </a:r>
          </a:p>
        </p:txBody>
      </p:sp>
      <p:sp>
        <p:nvSpPr>
          <p:cNvPr id="28" name="TextBox 27">
            <a:extLst>
              <a:ext uri="{FF2B5EF4-FFF2-40B4-BE49-F238E27FC236}">
                <a16:creationId xmlns:a16="http://schemas.microsoft.com/office/drawing/2014/main" id="{C872D51B-DD0D-618F-826C-5E76C4E32BC0}"/>
              </a:ext>
            </a:extLst>
          </p:cNvPr>
          <p:cNvSpPr txBox="1"/>
          <p:nvPr/>
        </p:nvSpPr>
        <p:spPr>
          <a:xfrm>
            <a:off x="289935" y="5767775"/>
            <a:ext cx="5111393" cy="276999"/>
          </a:xfrm>
          <a:prstGeom prst="rect">
            <a:avLst/>
          </a:prstGeom>
          <a:solidFill>
            <a:schemeClr val="bg1">
              <a:lumMod val="95000"/>
            </a:schemeClr>
          </a:solidFill>
        </p:spPr>
        <p:txBody>
          <a:bodyPr wrap="square" rtlCol="0">
            <a:spAutoFit/>
          </a:bodyPr>
          <a:lstStyle/>
          <a:p>
            <a:r>
              <a:rPr lang="en-US" sz="1050" dirty="0">
                <a:latin typeface="Open Sans" panose="020B0606030504020204" pitchFamily="34" charset="0"/>
                <a:ea typeface="Open Sans" panose="020B0606030504020204" pitchFamily="34" charset="0"/>
                <a:cs typeface="Open Sans" panose="020B0606030504020204" pitchFamily="34" charset="0"/>
              </a:rPr>
              <a:t>IT </a:t>
            </a:r>
            <a:r>
              <a:rPr lang="en-US" sz="1200" dirty="0">
                <a:latin typeface="Open Sans" panose="020B0606030504020204" pitchFamily="34" charset="0"/>
                <a:ea typeface="Open Sans" panose="020B0606030504020204" pitchFamily="34" charset="0"/>
                <a:cs typeface="Open Sans" panose="020B0606030504020204" pitchFamily="34" charset="0"/>
              </a:rPr>
              <a:t>Architecture &amp; Infrastructure Readiness</a:t>
            </a:r>
          </a:p>
        </p:txBody>
      </p:sp>
      <p:sp>
        <p:nvSpPr>
          <p:cNvPr id="29" name="TextBox 28">
            <a:extLst>
              <a:ext uri="{FF2B5EF4-FFF2-40B4-BE49-F238E27FC236}">
                <a16:creationId xmlns:a16="http://schemas.microsoft.com/office/drawing/2014/main" id="{DD3D8E89-F962-CC1E-4ACF-A6155F26DCB8}"/>
              </a:ext>
            </a:extLst>
          </p:cNvPr>
          <p:cNvSpPr txBox="1"/>
          <p:nvPr/>
        </p:nvSpPr>
        <p:spPr>
          <a:xfrm>
            <a:off x="289938" y="5066517"/>
            <a:ext cx="5111394" cy="276999"/>
          </a:xfrm>
          <a:prstGeom prst="rect">
            <a:avLst/>
          </a:prstGeom>
          <a:solidFill>
            <a:schemeClr val="bg1">
              <a:lumMod val="95000"/>
            </a:schemeClr>
          </a:solid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Process &amp; Governance Readiness</a:t>
            </a:r>
          </a:p>
        </p:txBody>
      </p:sp>
      <p:sp>
        <p:nvSpPr>
          <p:cNvPr id="30" name="TextBox 29">
            <a:extLst>
              <a:ext uri="{FF2B5EF4-FFF2-40B4-BE49-F238E27FC236}">
                <a16:creationId xmlns:a16="http://schemas.microsoft.com/office/drawing/2014/main" id="{8138994E-B434-E8EE-0E9D-F7F618E3C688}"/>
              </a:ext>
            </a:extLst>
          </p:cNvPr>
          <p:cNvSpPr txBox="1"/>
          <p:nvPr/>
        </p:nvSpPr>
        <p:spPr>
          <a:xfrm>
            <a:off x="289934" y="6118404"/>
            <a:ext cx="5111393" cy="276999"/>
          </a:xfrm>
          <a:prstGeom prst="rect">
            <a:avLst/>
          </a:prstGeom>
          <a:solidFill>
            <a:schemeClr val="bg1">
              <a:lumMod val="95000"/>
            </a:schemeClr>
          </a:solidFill>
        </p:spPr>
        <p:txBody>
          <a:bodyPr wrap="square" rtlCol="0">
            <a:spAutoFit/>
          </a:bodyPr>
          <a:lstStyle/>
          <a:p>
            <a:r>
              <a:rPr lang="en-US" sz="1200" dirty="0">
                <a:latin typeface="Open Sans" panose="020B0606030504020204" pitchFamily="34" charset="0"/>
                <a:ea typeface="Open Sans" panose="020B0606030504020204" pitchFamily="34" charset="0"/>
                <a:cs typeface="Open Sans" panose="020B0606030504020204" pitchFamily="34" charset="0"/>
              </a:rPr>
              <a:t>Workforce Readiness</a:t>
            </a:r>
          </a:p>
        </p:txBody>
      </p:sp>
      <p:sp>
        <p:nvSpPr>
          <p:cNvPr id="2" name="TextBox 1">
            <a:extLst>
              <a:ext uri="{FF2B5EF4-FFF2-40B4-BE49-F238E27FC236}">
                <a16:creationId xmlns:a16="http://schemas.microsoft.com/office/drawing/2014/main" id="{F26BFBD1-F015-1600-0597-8E1FA8785685}"/>
              </a:ext>
            </a:extLst>
          </p:cNvPr>
          <p:cNvSpPr txBox="1"/>
          <p:nvPr/>
        </p:nvSpPr>
        <p:spPr>
          <a:xfrm>
            <a:off x="6074512" y="4970869"/>
            <a:ext cx="2227976" cy="1169551"/>
          </a:xfrm>
          <a:prstGeom prst="rect">
            <a:avLst/>
          </a:prstGeom>
          <a:solidFill>
            <a:schemeClr val="bg1">
              <a:lumMod val="95000"/>
            </a:schemeClr>
          </a:solidFill>
        </p:spPr>
        <p:txBody>
          <a:bodyPr wrap="square" rtlCol="0">
            <a:spAutoFit/>
          </a:bodyPr>
          <a:lstStyle/>
          <a:p>
            <a:pPr algn="ctr"/>
            <a:r>
              <a:rPr lang="en-US" sz="1400" b="1" dirty="0">
                <a:latin typeface="Open Sans" panose="020B0606030504020204" pitchFamily="34" charset="0"/>
                <a:ea typeface="Open Sans" panose="020B0606030504020204" pitchFamily="34" charset="0"/>
                <a:cs typeface="Open Sans" panose="020B0606030504020204" pitchFamily="34" charset="0"/>
              </a:rPr>
              <a:t>It’s likely that your organization is comprised of both good AND bad candidates…</a:t>
            </a:r>
          </a:p>
        </p:txBody>
      </p:sp>
    </p:spTree>
    <p:extLst>
      <p:ext uri="{BB962C8B-B14F-4D97-AF65-F5344CB8AC3E}">
        <p14:creationId xmlns:p14="http://schemas.microsoft.com/office/powerpoint/2010/main" val="124499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P spid="29" grpId="0" animBg="1"/>
      <p:bldP spid="30"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E4DDC-66DA-6F0C-48DB-67E6501F8D05}"/>
              </a:ext>
            </a:extLst>
          </p:cNvPr>
          <p:cNvSpPr>
            <a:spLocks noGrp="1"/>
          </p:cNvSpPr>
          <p:nvPr>
            <p:ph idx="1"/>
          </p:nvPr>
        </p:nvSpPr>
        <p:spPr>
          <a:xfrm>
            <a:off x="459292" y="923638"/>
            <a:ext cx="8225416" cy="5432713"/>
          </a:xfrm>
        </p:spPr>
        <p:txBody>
          <a:bodyPr>
            <a:normAutofit/>
          </a:bodyPr>
          <a:lstStyle/>
          <a:p>
            <a:endParaRPr lang="en-US" sz="2400" dirty="0"/>
          </a:p>
          <a:p>
            <a:pPr marL="0" indent="0">
              <a:buNone/>
            </a:pPr>
            <a:endParaRPr lang="en-US" sz="1200" b="1" dirty="0">
              <a:solidFill>
                <a:prstClr val="white"/>
              </a:solidFill>
              <a:latin typeface="Open Sans"/>
              <a:ea typeface="+mn-ea"/>
              <a:cs typeface="Poppins" pitchFamily="2" charset="77"/>
            </a:endParaRPr>
          </a:p>
        </p:txBody>
      </p:sp>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16</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40957"/>
            <a:ext cx="8564132" cy="640080"/>
          </a:xfrm>
          <a:prstGeom prst="rect">
            <a:avLst/>
          </a:prstGeom>
          <a:noFill/>
          <a:ln>
            <a:noFill/>
          </a:ln>
        </p:spPr>
        <p:txBody>
          <a:bodyPr spcFirstLastPara="1" vert="horz" wrap="square" lIns="91425" tIns="45700" rIns="91425" bIns="45700" rtlCol="0" anchor="ctr" anchorCtr="0">
            <a:normAutofit fontScale="92500"/>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r>
              <a:rPr lang="en-US" sz="3200" b="1" dirty="0"/>
              <a:t>How is AI Different from other integrations?</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graphicFrame>
        <p:nvGraphicFramePr>
          <p:cNvPr id="4" name="Diagram 3">
            <a:extLst>
              <a:ext uri="{FF2B5EF4-FFF2-40B4-BE49-F238E27FC236}">
                <a16:creationId xmlns:a16="http://schemas.microsoft.com/office/drawing/2014/main" id="{B3A6F83D-617A-8EED-36E2-0A3DD23F3550}"/>
              </a:ext>
            </a:extLst>
          </p:cNvPr>
          <p:cNvGraphicFramePr/>
          <p:nvPr>
            <p:extLst>
              <p:ext uri="{D42A27DB-BD31-4B8C-83A1-F6EECF244321}">
                <p14:modId xmlns:p14="http://schemas.microsoft.com/office/powerpoint/2010/main" val="1514609575"/>
              </p:ext>
            </p:extLst>
          </p:nvPr>
        </p:nvGraphicFramePr>
        <p:xfrm>
          <a:off x="664486" y="4995584"/>
          <a:ext cx="8894077" cy="1149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722E089-1FF1-13F6-81A8-D20B9A756DB5}"/>
              </a:ext>
            </a:extLst>
          </p:cNvPr>
          <p:cNvSpPr txBox="1"/>
          <p:nvPr/>
        </p:nvSpPr>
        <p:spPr>
          <a:xfrm>
            <a:off x="294061" y="751873"/>
            <a:ext cx="4624962" cy="1323439"/>
          </a:xfrm>
          <a:prstGeom prst="rect">
            <a:avLst/>
          </a:prstGeom>
          <a:noFill/>
        </p:spPr>
        <p:txBody>
          <a:bodyPr wrap="square" rtlCol="0">
            <a:spAutoFit/>
          </a:bodyPr>
          <a:lstStyle/>
          <a:p>
            <a:r>
              <a:rPr lang="en-US" sz="160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rPr>
              <a:t>AI integration is a multifaceted process that requires a more intricate approach</a:t>
            </a:r>
          </a:p>
          <a:p>
            <a:endParaRPr lang="en-US" sz="160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rgbClr val="374151"/>
                </a:solidFill>
                <a:latin typeface="Open Sans" panose="020B0606030504020204" pitchFamily="34" charset="0"/>
                <a:ea typeface="Open Sans" panose="020B0606030504020204" pitchFamily="34" charset="0"/>
                <a:cs typeface="Open Sans" panose="020B0606030504020204" pitchFamily="34" charset="0"/>
              </a:rPr>
              <a:t>AI deployment is widely variable, and can be done at scale:</a:t>
            </a:r>
            <a:endParaRPr lang="en-US" sz="1600" i="0" dirty="0">
              <a:solidFill>
                <a:srgbClr val="37415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100" name="Picture 4" descr="Don't let complexity cripple your business | CIO">
            <a:extLst>
              <a:ext uri="{FF2B5EF4-FFF2-40B4-BE49-F238E27FC236}">
                <a16:creationId xmlns:a16="http://schemas.microsoft.com/office/drawing/2014/main" id="{B7F14BF0-F1AA-3B3F-E114-53FFC6A16C0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5270"/>
          <a:stretch/>
        </p:blipFill>
        <p:spPr bwMode="auto">
          <a:xfrm>
            <a:off x="5046228" y="786249"/>
            <a:ext cx="3638480" cy="1260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59ACE4-A640-2EA9-62C0-217A88617167}"/>
              </a:ext>
            </a:extLst>
          </p:cNvPr>
          <p:cNvSpPr txBox="1"/>
          <p:nvPr/>
        </p:nvSpPr>
        <p:spPr>
          <a:xfrm>
            <a:off x="5055942" y="1774946"/>
            <a:ext cx="4650366" cy="200055"/>
          </a:xfrm>
          <a:prstGeom prst="rect">
            <a:avLst/>
          </a:prstGeom>
          <a:noFill/>
        </p:spPr>
        <p:txBody>
          <a:bodyPr wrap="square" rtlCol="0">
            <a:spAutoFit/>
          </a:bodyPr>
          <a:lstStyle/>
          <a:p>
            <a:r>
              <a:rPr lang="en-US" sz="7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Image Source Reference Link</a:t>
            </a:r>
            <a:endParaRPr lang="en-US" sz="7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34" name="Group 33">
            <a:extLst>
              <a:ext uri="{FF2B5EF4-FFF2-40B4-BE49-F238E27FC236}">
                <a16:creationId xmlns:a16="http://schemas.microsoft.com/office/drawing/2014/main" id="{EDADCF26-11AE-AFF1-AF09-DFA0ACA9B49A}"/>
              </a:ext>
            </a:extLst>
          </p:cNvPr>
          <p:cNvGrpSpPr/>
          <p:nvPr/>
        </p:nvGrpSpPr>
        <p:grpSpPr>
          <a:xfrm>
            <a:off x="373049" y="2022367"/>
            <a:ext cx="3602598" cy="2889913"/>
            <a:chOff x="1325897" y="3411002"/>
            <a:chExt cx="3270332" cy="2632035"/>
          </a:xfrm>
        </p:grpSpPr>
        <p:sp>
          <p:nvSpPr>
            <p:cNvPr id="10" name="Freeform 61">
              <a:extLst>
                <a:ext uri="{FF2B5EF4-FFF2-40B4-BE49-F238E27FC236}">
                  <a16:creationId xmlns:a16="http://schemas.microsoft.com/office/drawing/2014/main" id="{7DF670A3-C8B3-383F-51EB-4362FCE8A47E}"/>
                </a:ext>
              </a:extLst>
            </p:cNvPr>
            <p:cNvSpPr>
              <a:spLocks noChangeArrowheads="1"/>
            </p:cNvSpPr>
            <p:nvPr/>
          </p:nvSpPr>
          <p:spPr bwMode="auto">
            <a:xfrm>
              <a:off x="2964152" y="3411002"/>
              <a:ext cx="1632072" cy="690333"/>
            </a:xfrm>
            <a:custGeom>
              <a:avLst/>
              <a:gdLst>
                <a:gd name="T0" fmla="*/ 1747 w 3494"/>
                <a:gd name="T1" fmla="*/ 0 h 1478"/>
                <a:gd name="T2" fmla="*/ 3493 w 3494"/>
                <a:gd name="T3" fmla="*/ 738 h 1478"/>
                <a:gd name="T4" fmla="*/ 1747 w 3494"/>
                <a:gd name="T5" fmla="*/ 1477 h 1478"/>
                <a:gd name="T6" fmla="*/ 0 w 3494"/>
                <a:gd name="T7" fmla="*/ 738 h 1478"/>
                <a:gd name="T8" fmla="*/ 1747 w 3494"/>
                <a:gd name="T9" fmla="*/ 0 h 1478"/>
              </a:gdLst>
              <a:ahLst/>
              <a:cxnLst>
                <a:cxn ang="0">
                  <a:pos x="T0" y="T1"/>
                </a:cxn>
                <a:cxn ang="0">
                  <a:pos x="T2" y="T3"/>
                </a:cxn>
                <a:cxn ang="0">
                  <a:pos x="T4" y="T5"/>
                </a:cxn>
                <a:cxn ang="0">
                  <a:pos x="T6" y="T7"/>
                </a:cxn>
                <a:cxn ang="0">
                  <a:pos x="T8" y="T9"/>
                </a:cxn>
              </a:cxnLst>
              <a:rect l="0" t="0" r="r" b="b"/>
              <a:pathLst>
                <a:path w="3494" h="1478">
                  <a:moveTo>
                    <a:pt x="1747" y="0"/>
                  </a:moveTo>
                  <a:lnTo>
                    <a:pt x="3493" y="738"/>
                  </a:lnTo>
                  <a:lnTo>
                    <a:pt x="1747" y="1477"/>
                  </a:lnTo>
                  <a:lnTo>
                    <a:pt x="0" y="738"/>
                  </a:lnTo>
                  <a:lnTo>
                    <a:pt x="1747" y="0"/>
                  </a:lnTo>
                </a:path>
              </a:pathLst>
            </a:custGeom>
            <a:solidFill>
              <a:schemeClr val="accent4"/>
            </a:solidFill>
            <a:ln>
              <a:noFill/>
            </a:ln>
            <a:effectLst/>
          </p:spPr>
          <p:txBody>
            <a:bodyPr wrap="none" anchor="ctr"/>
            <a:lstStyle/>
            <a:p>
              <a:pPr defTabSz="685811" eaLnBrk="1" fontAlgn="auto" hangingPunct="1">
                <a:spcBef>
                  <a:spcPts val="0"/>
                </a:spcBef>
                <a:spcAft>
                  <a:spcPts val="0"/>
                </a:spcAft>
              </a:pPr>
              <a:endParaRPr lang="en-US" sz="600" dirty="0">
                <a:solidFill>
                  <a:prstClr val="black"/>
                </a:solidFill>
                <a:latin typeface="Open Sans"/>
                <a:ea typeface="+mn-ea"/>
              </a:endParaRPr>
            </a:p>
          </p:txBody>
        </p:sp>
        <p:sp>
          <p:nvSpPr>
            <p:cNvPr id="11" name="Freeform 62">
              <a:extLst>
                <a:ext uri="{FF2B5EF4-FFF2-40B4-BE49-F238E27FC236}">
                  <a16:creationId xmlns:a16="http://schemas.microsoft.com/office/drawing/2014/main" id="{88D22361-1E9D-BDAD-9820-E0B0D44E8ACA}"/>
                </a:ext>
              </a:extLst>
            </p:cNvPr>
            <p:cNvSpPr>
              <a:spLocks noChangeArrowheads="1"/>
            </p:cNvSpPr>
            <p:nvPr/>
          </p:nvSpPr>
          <p:spPr bwMode="auto">
            <a:xfrm>
              <a:off x="3780188" y="3754281"/>
              <a:ext cx="816036" cy="1588797"/>
            </a:xfrm>
            <a:custGeom>
              <a:avLst/>
              <a:gdLst>
                <a:gd name="T0" fmla="*/ 1746 w 1747"/>
                <a:gd name="T1" fmla="*/ 0 h 3401"/>
                <a:gd name="T2" fmla="*/ 1746 w 1747"/>
                <a:gd name="T3" fmla="*/ 2662 h 3401"/>
                <a:gd name="T4" fmla="*/ 0 w 1747"/>
                <a:gd name="T5" fmla="*/ 3400 h 3401"/>
                <a:gd name="T6" fmla="*/ 0 w 1747"/>
                <a:gd name="T7" fmla="*/ 739 h 3401"/>
                <a:gd name="T8" fmla="*/ 1746 w 1747"/>
                <a:gd name="T9" fmla="*/ 0 h 3401"/>
              </a:gdLst>
              <a:ahLst/>
              <a:cxnLst>
                <a:cxn ang="0">
                  <a:pos x="T0" y="T1"/>
                </a:cxn>
                <a:cxn ang="0">
                  <a:pos x="T2" y="T3"/>
                </a:cxn>
                <a:cxn ang="0">
                  <a:pos x="T4" y="T5"/>
                </a:cxn>
                <a:cxn ang="0">
                  <a:pos x="T6" y="T7"/>
                </a:cxn>
                <a:cxn ang="0">
                  <a:pos x="T8" y="T9"/>
                </a:cxn>
              </a:cxnLst>
              <a:rect l="0" t="0" r="r" b="b"/>
              <a:pathLst>
                <a:path w="1747" h="3401">
                  <a:moveTo>
                    <a:pt x="1746" y="0"/>
                  </a:moveTo>
                  <a:lnTo>
                    <a:pt x="1746" y="2662"/>
                  </a:lnTo>
                  <a:lnTo>
                    <a:pt x="0" y="3400"/>
                  </a:lnTo>
                  <a:lnTo>
                    <a:pt x="0" y="739"/>
                  </a:lnTo>
                  <a:lnTo>
                    <a:pt x="1746" y="0"/>
                  </a:lnTo>
                </a:path>
              </a:pathLst>
            </a:custGeom>
            <a:solidFill>
              <a:schemeClr val="accent4"/>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12" name="Freeform 63">
              <a:extLst>
                <a:ext uri="{FF2B5EF4-FFF2-40B4-BE49-F238E27FC236}">
                  <a16:creationId xmlns:a16="http://schemas.microsoft.com/office/drawing/2014/main" id="{6EA22EC0-1781-CFEF-F9E6-761A88C8B3EC}"/>
                </a:ext>
              </a:extLst>
            </p:cNvPr>
            <p:cNvSpPr>
              <a:spLocks noChangeArrowheads="1"/>
            </p:cNvSpPr>
            <p:nvPr/>
          </p:nvSpPr>
          <p:spPr bwMode="auto">
            <a:xfrm>
              <a:off x="2964152" y="3754281"/>
              <a:ext cx="816036" cy="1588797"/>
            </a:xfrm>
            <a:custGeom>
              <a:avLst/>
              <a:gdLst>
                <a:gd name="T0" fmla="*/ 1747 w 1748"/>
                <a:gd name="T1" fmla="*/ 739 h 3401"/>
                <a:gd name="T2" fmla="*/ 1747 w 1748"/>
                <a:gd name="T3" fmla="*/ 3400 h 3401"/>
                <a:gd name="T4" fmla="*/ 0 w 1748"/>
                <a:gd name="T5" fmla="*/ 2662 h 3401"/>
                <a:gd name="T6" fmla="*/ 0 w 1748"/>
                <a:gd name="T7" fmla="*/ 0 h 3401"/>
                <a:gd name="T8" fmla="*/ 1747 w 1748"/>
                <a:gd name="T9" fmla="*/ 739 h 3401"/>
              </a:gdLst>
              <a:ahLst/>
              <a:cxnLst>
                <a:cxn ang="0">
                  <a:pos x="T0" y="T1"/>
                </a:cxn>
                <a:cxn ang="0">
                  <a:pos x="T2" y="T3"/>
                </a:cxn>
                <a:cxn ang="0">
                  <a:pos x="T4" y="T5"/>
                </a:cxn>
                <a:cxn ang="0">
                  <a:pos x="T6" y="T7"/>
                </a:cxn>
                <a:cxn ang="0">
                  <a:pos x="T8" y="T9"/>
                </a:cxn>
              </a:cxnLst>
              <a:rect l="0" t="0" r="r" b="b"/>
              <a:pathLst>
                <a:path w="1748" h="3401">
                  <a:moveTo>
                    <a:pt x="1747" y="739"/>
                  </a:moveTo>
                  <a:lnTo>
                    <a:pt x="1747" y="3400"/>
                  </a:lnTo>
                  <a:lnTo>
                    <a:pt x="0" y="2662"/>
                  </a:lnTo>
                  <a:lnTo>
                    <a:pt x="0" y="0"/>
                  </a:lnTo>
                  <a:lnTo>
                    <a:pt x="1747" y="739"/>
                  </a:lnTo>
                </a:path>
              </a:pathLst>
            </a:custGeom>
            <a:solidFill>
              <a:schemeClr val="accent4"/>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13" name="Freeform 82">
              <a:extLst>
                <a:ext uri="{FF2B5EF4-FFF2-40B4-BE49-F238E27FC236}">
                  <a16:creationId xmlns:a16="http://schemas.microsoft.com/office/drawing/2014/main" id="{712A9667-06D7-B3CF-22C3-7E5802C9BBD0}"/>
                </a:ext>
              </a:extLst>
            </p:cNvPr>
            <p:cNvSpPr>
              <a:spLocks noChangeArrowheads="1"/>
            </p:cNvSpPr>
            <p:nvPr/>
          </p:nvSpPr>
          <p:spPr bwMode="auto">
            <a:xfrm>
              <a:off x="3780193" y="3755311"/>
              <a:ext cx="816036" cy="1588797"/>
            </a:xfrm>
            <a:custGeom>
              <a:avLst/>
              <a:gdLst>
                <a:gd name="T0" fmla="*/ 1746 w 1747"/>
                <a:gd name="T1" fmla="*/ 0 h 3401"/>
                <a:gd name="T2" fmla="*/ 1746 w 1747"/>
                <a:gd name="T3" fmla="*/ 2662 h 3401"/>
                <a:gd name="T4" fmla="*/ 0 w 1747"/>
                <a:gd name="T5" fmla="*/ 3400 h 3401"/>
                <a:gd name="T6" fmla="*/ 0 w 1747"/>
                <a:gd name="T7" fmla="*/ 739 h 3401"/>
                <a:gd name="T8" fmla="*/ 1746 w 1747"/>
                <a:gd name="T9" fmla="*/ 0 h 3401"/>
              </a:gdLst>
              <a:ahLst/>
              <a:cxnLst>
                <a:cxn ang="0">
                  <a:pos x="T0" y="T1"/>
                </a:cxn>
                <a:cxn ang="0">
                  <a:pos x="T2" y="T3"/>
                </a:cxn>
                <a:cxn ang="0">
                  <a:pos x="T4" y="T5"/>
                </a:cxn>
                <a:cxn ang="0">
                  <a:pos x="T6" y="T7"/>
                </a:cxn>
                <a:cxn ang="0">
                  <a:pos x="T8" y="T9"/>
                </a:cxn>
              </a:cxnLst>
              <a:rect l="0" t="0" r="r" b="b"/>
              <a:pathLst>
                <a:path w="1747" h="3401">
                  <a:moveTo>
                    <a:pt x="1746" y="0"/>
                  </a:moveTo>
                  <a:lnTo>
                    <a:pt x="1746" y="2662"/>
                  </a:lnTo>
                  <a:lnTo>
                    <a:pt x="0" y="3400"/>
                  </a:lnTo>
                  <a:lnTo>
                    <a:pt x="0" y="739"/>
                  </a:lnTo>
                  <a:lnTo>
                    <a:pt x="1746" y="0"/>
                  </a:lnTo>
                </a:path>
              </a:pathLst>
            </a:custGeom>
            <a:solidFill>
              <a:srgbClr val="000000">
                <a:alpha val="25098"/>
              </a:srgbClr>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14" name="Freeform 83">
              <a:extLst>
                <a:ext uri="{FF2B5EF4-FFF2-40B4-BE49-F238E27FC236}">
                  <a16:creationId xmlns:a16="http://schemas.microsoft.com/office/drawing/2014/main" id="{CA426CB5-A79F-7938-C18E-920785E16284}"/>
                </a:ext>
              </a:extLst>
            </p:cNvPr>
            <p:cNvSpPr>
              <a:spLocks noChangeArrowheads="1"/>
            </p:cNvSpPr>
            <p:nvPr/>
          </p:nvSpPr>
          <p:spPr bwMode="auto">
            <a:xfrm>
              <a:off x="2964157" y="3755311"/>
              <a:ext cx="816036" cy="1588797"/>
            </a:xfrm>
            <a:custGeom>
              <a:avLst/>
              <a:gdLst>
                <a:gd name="T0" fmla="*/ 1747 w 1748"/>
                <a:gd name="T1" fmla="*/ 739 h 3401"/>
                <a:gd name="T2" fmla="*/ 1747 w 1748"/>
                <a:gd name="T3" fmla="*/ 3400 h 3401"/>
                <a:gd name="T4" fmla="*/ 0 w 1748"/>
                <a:gd name="T5" fmla="*/ 2662 h 3401"/>
                <a:gd name="T6" fmla="*/ 0 w 1748"/>
                <a:gd name="T7" fmla="*/ 0 h 3401"/>
                <a:gd name="T8" fmla="*/ 1747 w 1748"/>
                <a:gd name="T9" fmla="*/ 739 h 3401"/>
              </a:gdLst>
              <a:ahLst/>
              <a:cxnLst>
                <a:cxn ang="0">
                  <a:pos x="T0" y="T1"/>
                </a:cxn>
                <a:cxn ang="0">
                  <a:pos x="T2" y="T3"/>
                </a:cxn>
                <a:cxn ang="0">
                  <a:pos x="T4" y="T5"/>
                </a:cxn>
                <a:cxn ang="0">
                  <a:pos x="T6" y="T7"/>
                </a:cxn>
                <a:cxn ang="0">
                  <a:pos x="T8" y="T9"/>
                </a:cxn>
              </a:cxnLst>
              <a:rect l="0" t="0" r="r" b="b"/>
              <a:pathLst>
                <a:path w="1748" h="3401">
                  <a:moveTo>
                    <a:pt x="1747" y="739"/>
                  </a:moveTo>
                  <a:lnTo>
                    <a:pt x="1747" y="3400"/>
                  </a:lnTo>
                  <a:lnTo>
                    <a:pt x="0" y="2662"/>
                  </a:lnTo>
                  <a:lnTo>
                    <a:pt x="0" y="0"/>
                  </a:lnTo>
                  <a:lnTo>
                    <a:pt x="1747" y="739"/>
                  </a:lnTo>
                </a:path>
              </a:pathLst>
            </a:custGeom>
            <a:solidFill>
              <a:srgbClr val="000000">
                <a:alpha val="50196"/>
              </a:srgbClr>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15" name="Freeform 66">
              <a:extLst>
                <a:ext uri="{FF2B5EF4-FFF2-40B4-BE49-F238E27FC236}">
                  <a16:creationId xmlns:a16="http://schemas.microsoft.com/office/drawing/2014/main" id="{AD52A81A-A622-6F9D-2AFC-C5433BBEF1DF}"/>
                </a:ext>
              </a:extLst>
            </p:cNvPr>
            <p:cNvSpPr>
              <a:spLocks noChangeArrowheads="1"/>
            </p:cNvSpPr>
            <p:nvPr/>
          </p:nvSpPr>
          <p:spPr bwMode="auto">
            <a:xfrm>
              <a:off x="2148115" y="4064804"/>
              <a:ext cx="1632072" cy="690335"/>
            </a:xfrm>
            <a:custGeom>
              <a:avLst/>
              <a:gdLst>
                <a:gd name="T0" fmla="*/ 1746 w 3494"/>
                <a:gd name="T1" fmla="*/ 0 h 1476"/>
                <a:gd name="T2" fmla="*/ 3493 w 3494"/>
                <a:gd name="T3" fmla="*/ 738 h 1476"/>
                <a:gd name="T4" fmla="*/ 1746 w 3494"/>
                <a:gd name="T5" fmla="*/ 1475 h 1476"/>
                <a:gd name="T6" fmla="*/ 0 w 3494"/>
                <a:gd name="T7" fmla="*/ 738 h 1476"/>
                <a:gd name="T8" fmla="*/ 1746 w 3494"/>
                <a:gd name="T9" fmla="*/ 0 h 1476"/>
              </a:gdLst>
              <a:ahLst/>
              <a:cxnLst>
                <a:cxn ang="0">
                  <a:pos x="T0" y="T1"/>
                </a:cxn>
                <a:cxn ang="0">
                  <a:pos x="T2" y="T3"/>
                </a:cxn>
                <a:cxn ang="0">
                  <a:pos x="T4" y="T5"/>
                </a:cxn>
                <a:cxn ang="0">
                  <a:pos x="T6" y="T7"/>
                </a:cxn>
                <a:cxn ang="0">
                  <a:pos x="T8" y="T9"/>
                </a:cxn>
              </a:cxnLst>
              <a:rect l="0" t="0" r="r" b="b"/>
              <a:pathLst>
                <a:path w="3494" h="1476">
                  <a:moveTo>
                    <a:pt x="1746" y="0"/>
                  </a:moveTo>
                  <a:lnTo>
                    <a:pt x="3493" y="738"/>
                  </a:lnTo>
                  <a:lnTo>
                    <a:pt x="1746" y="1475"/>
                  </a:lnTo>
                  <a:lnTo>
                    <a:pt x="0" y="738"/>
                  </a:lnTo>
                  <a:lnTo>
                    <a:pt x="1746" y="0"/>
                  </a:lnTo>
                </a:path>
              </a:pathLst>
            </a:custGeom>
            <a:solidFill>
              <a:schemeClr val="accent3"/>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16" name="Freeform 67">
              <a:extLst>
                <a:ext uri="{FF2B5EF4-FFF2-40B4-BE49-F238E27FC236}">
                  <a16:creationId xmlns:a16="http://schemas.microsoft.com/office/drawing/2014/main" id="{9BF1CED1-6EFE-F6B0-E9E5-6566F05C6A79}"/>
                </a:ext>
              </a:extLst>
            </p:cNvPr>
            <p:cNvSpPr>
              <a:spLocks noChangeArrowheads="1"/>
            </p:cNvSpPr>
            <p:nvPr/>
          </p:nvSpPr>
          <p:spPr bwMode="auto">
            <a:xfrm>
              <a:off x="2964152" y="4409583"/>
              <a:ext cx="816036" cy="1277633"/>
            </a:xfrm>
            <a:custGeom>
              <a:avLst/>
              <a:gdLst>
                <a:gd name="T0" fmla="*/ 1747 w 1748"/>
                <a:gd name="T1" fmla="*/ 0 h 2735"/>
                <a:gd name="T2" fmla="*/ 1747 w 1748"/>
                <a:gd name="T3" fmla="*/ 1996 h 2735"/>
                <a:gd name="T4" fmla="*/ 0 w 1748"/>
                <a:gd name="T5" fmla="*/ 2734 h 2735"/>
                <a:gd name="T6" fmla="*/ 0 w 1748"/>
                <a:gd name="T7" fmla="*/ 737 h 2735"/>
                <a:gd name="T8" fmla="*/ 1747 w 1748"/>
                <a:gd name="T9" fmla="*/ 0 h 2735"/>
              </a:gdLst>
              <a:ahLst/>
              <a:cxnLst>
                <a:cxn ang="0">
                  <a:pos x="T0" y="T1"/>
                </a:cxn>
                <a:cxn ang="0">
                  <a:pos x="T2" y="T3"/>
                </a:cxn>
                <a:cxn ang="0">
                  <a:pos x="T4" y="T5"/>
                </a:cxn>
                <a:cxn ang="0">
                  <a:pos x="T6" y="T7"/>
                </a:cxn>
                <a:cxn ang="0">
                  <a:pos x="T8" y="T9"/>
                </a:cxn>
              </a:cxnLst>
              <a:rect l="0" t="0" r="r" b="b"/>
              <a:pathLst>
                <a:path w="1748" h="2735">
                  <a:moveTo>
                    <a:pt x="1747" y="0"/>
                  </a:moveTo>
                  <a:lnTo>
                    <a:pt x="1747" y="1996"/>
                  </a:lnTo>
                  <a:lnTo>
                    <a:pt x="0" y="2734"/>
                  </a:lnTo>
                  <a:lnTo>
                    <a:pt x="0" y="737"/>
                  </a:lnTo>
                  <a:lnTo>
                    <a:pt x="1747" y="0"/>
                  </a:lnTo>
                </a:path>
              </a:pathLst>
            </a:custGeom>
            <a:solidFill>
              <a:schemeClr val="accent3"/>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17" name="Freeform 68">
              <a:extLst>
                <a:ext uri="{FF2B5EF4-FFF2-40B4-BE49-F238E27FC236}">
                  <a16:creationId xmlns:a16="http://schemas.microsoft.com/office/drawing/2014/main" id="{90B3439A-9F6F-59E5-C47F-824CCC640417}"/>
                </a:ext>
              </a:extLst>
            </p:cNvPr>
            <p:cNvSpPr>
              <a:spLocks noChangeArrowheads="1"/>
            </p:cNvSpPr>
            <p:nvPr/>
          </p:nvSpPr>
          <p:spPr bwMode="auto">
            <a:xfrm>
              <a:off x="2148116" y="4409583"/>
              <a:ext cx="816036" cy="1277633"/>
            </a:xfrm>
            <a:custGeom>
              <a:avLst/>
              <a:gdLst>
                <a:gd name="T0" fmla="*/ 1746 w 1747"/>
                <a:gd name="T1" fmla="*/ 737 h 2735"/>
                <a:gd name="T2" fmla="*/ 1746 w 1747"/>
                <a:gd name="T3" fmla="*/ 2734 h 2735"/>
                <a:gd name="T4" fmla="*/ 0 w 1747"/>
                <a:gd name="T5" fmla="*/ 1996 h 2735"/>
                <a:gd name="T6" fmla="*/ 0 w 1747"/>
                <a:gd name="T7" fmla="*/ 0 h 2735"/>
                <a:gd name="T8" fmla="*/ 1746 w 1747"/>
                <a:gd name="T9" fmla="*/ 737 h 2735"/>
              </a:gdLst>
              <a:ahLst/>
              <a:cxnLst>
                <a:cxn ang="0">
                  <a:pos x="T0" y="T1"/>
                </a:cxn>
                <a:cxn ang="0">
                  <a:pos x="T2" y="T3"/>
                </a:cxn>
                <a:cxn ang="0">
                  <a:pos x="T4" y="T5"/>
                </a:cxn>
                <a:cxn ang="0">
                  <a:pos x="T6" y="T7"/>
                </a:cxn>
                <a:cxn ang="0">
                  <a:pos x="T8" y="T9"/>
                </a:cxn>
              </a:cxnLst>
              <a:rect l="0" t="0" r="r" b="b"/>
              <a:pathLst>
                <a:path w="1747" h="2735">
                  <a:moveTo>
                    <a:pt x="1746" y="737"/>
                  </a:moveTo>
                  <a:lnTo>
                    <a:pt x="1746" y="2734"/>
                  </a:lnTo>
                  <a:lnTo>
                    <a:pt x="0" y="1996"/>
                  </a:lnTo>
                  <a:lnTo>
                    <a:pt x="0" y="0"/>
                  </a:lnTo>
                  <a:lnTo>
                    <a:pt x="1746" y="737"/>
                  </a:lnTo>
                </a:path>
              </a:pathLst>
            </a:custGeom>
            <a:solidFill>
              <a:schemeClr val="accent3"/>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18" name="Freeform 85">
              <a:extLst>
                <a:ext uri="{FF2B5EF4-FFF2-40B4-BE49-F238E27FC236}">
                  <a16:creationId xmlns:a16="http://schemas.microsoft.com/office/drawing/2014/main" id="{C1D85230-7947-FD80-D451-B398DF1B0920}"/>
                </a:ext>
              </a:extLst>
            </p:cNvPr>
            <p:cNvSpPr>
              <a:spLocks noChangeArrowheads="1"/>
            </p:cNvSpPr>
            <p:nvPr/>
          </p:nvSpPr>
          <p:spPr bwMode="auto">
            <a:xfrm>
              <a:off x="2961997" y="4409583"/>
              <a:ext cx="816036" cy="1277633"/>
            </a:xfrm>
            <a:custGeom>
              <a:avLst/>
              <a:gdLst>
                <a:gd name="T0" fmla="*/ 1747 w 1748"/>
                <a:gd name="T1" fmla="*/ 0 h 2735"/>
                <a:gd name="T2" fmla="*/ 1747 w 1748"/>
                <a:gd name="T3" fmla="*/ 1996 h 2735"/>
                <a:gd name="T4" fmla="*/ 0 w 1748"/>
                <a:gd name="T5" fmla="*/ 2734 h 2735"/>
                <a:gd name="T6" fmla="*/ 0 w 1748"/>
                <a:gd name="T7" fmla="*/ 737 h 2735"/>
                <a:gd name="T8" fmla="*/ 1747 w 1748"/>
                <a:gd name="T9" fmla="*/ 0 h 2735"/>
              </a:gdLst>
              <a:ahLst/>
              <a:cxnLst>
                <a:cxn ang="0">
                  <a:pos x="T0" y="T1"/>
                </a:cxn>
                <a:cxn ang="0">
                  <a:pos x="T2" y="T3"/>
                </a:cxn>
                <a:cxn ang="0">
                  <a:pos x="T4" y="T5"/>
                </a:cxn>
                <a:cxn ang="0">
                  <a:pos x="T6" y="T7"/>
                </a:cxn>
                <a:cxn ang="0">
                  <a:pos x="T8" y="T9"/>
                </a:cxn>
              </a:cxnLst>
              <a:rect l="0" t="0" r="r" b="b"/>
              <a:pathLst>
                <a:path w="1748" h="2735">
                  <a:moveTo>
                    <a:pt x="1747" y="0"/>
                  </a:moveTo>
                  <a:lnTo>
                    <a:pt x="1747" y="1996"/>
                  </a:lnTo>
                  <a:lnTo>
                    <a:pt x="0" y="2734"/>
                  </a:lnTo>
                  <a:lnTo>
                    <a:pt x="0" y="737"/>
                  </a:lnTo>
                  <a:lnTo>
                    <a:pt x="1747" y="0"/>
                  </a:lnTo>
                </a:path>
              </a:pathLst>
            </a:custGeom>
            <a:solidFill>
              <a:srgbClr val="000000">
                <a:alpha val="25098"/>
              </a:srgbClr>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19" name="Freeform 86">
              <a:extLst>
                <a:ext uri="{FF2B5EF4-FFF2-40B4-BE49-F238E27FC236}">
                  <a16:creationId xmlns:a16="http://schemas.microsoft.com/office/drawing/2014/main" id="{83192C4B-20BA-67B0-91AD-099C542E47A9}"/>
                </a:ext>
              </a:extLst>
            </p:cNvPr>
            <p:cNvSpPr>
              <a:spLocks noChangeArrowheads="1"/>
            </p:cNvSpPr>
            <p:nvPr/>
          </p:nvSpPr>
          <p:spPr bwMode="auto">
            <a:xfrm>
              <a:off x="2145961" y="4409583"/>
              <a:ext cx="816036" cy="1277633"/>
            </a:xfrm>
            <a:custGeom>
              <a:avLst/>
              <a:gdLst>
                <a:gd name="T0" fmla="*/ 1746 w 1747"/>
                <a:gd name="T1" fmla="*/ 737 h 2735"/>
                <a:gd name="T2" fmla="*/ 1746 w 1747"/>
                <a:gd name="T3" fmla="*/ 2734 h 2735"/>
                <a:gd name="T4" fmla="*/ 0 w 1747"/>
                <a:gd name="T5" fmla="*/ 1996 h 2735"/>
                <a:gd name="T6" fmla="*/ 0 w 1747"/>
                <a:gd name="T7" fmla="*/ 0 h 2735"/>
                <a:gd name="T8" fmla="*/ 1746 w 1747"/>
                <a:gd name="T9" fmla="*/ 737 h 2735"/>
              </a:gdLst>
              <a:ahLst/>
              <a:cxnLst>
                <a:cxn ang="0">
                  <a:pos x="T0" y="T1"/>
                </a:cxn>
                <a:cxn ang="0">
                  <a:pos x="T2" y="T3"/>
                </a:cxn>
                <a:cxn ang="0">
                  <a:pos x="T4" y="T5"/>
                </a:cxn>
                <a:cxn ang="0">
                  <a:pos x="T6" y="T7"/>
                </a:cxn>
                <a:cxn ang="0">
                  <a:pos x="T8" y="T9"/>
                </a:cxn>
              </a:cxnLst>
              <a:rect l="0" t="0" r="r" b="b"/>
              <a:pathLst>
                <a:path w="1747" h="2735">
                  <a:moveTo>
                    <a:pt x="1746" y="737"/>
                  </a:moveTo>
                  <a:lnTo>
                    <a:pt x="1746" y="2734"/>
                  </a:lnTo>
                  <a:lnTo>
                    <a:pt x="0" y="1996"/>
                  </a:lnTo>
                  <a:lnTo>
                    <a:pt x="0" y="0"/>
                  </a:lnTo>
                  <a:lnTo>
                    <a:pt x="1746" y="737"/>
                  </a:lnTo>
                </a:path>
              </a:pathLst>
            </a:custGeom>
            <a:solidFill>
              <a:srgbClr val="000000">
                <a:alpha val="50196"/>
              </a:srgbClr>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20" name="Freeform 71">
              <a:extLst>
                <a:ext uri="{FF2B5EF4-FFF2-40B4-BE49-F238E27FC236}">
                  <a16:creationId xmlns:a16="http://schemas.microsoft.com/office/drawing/2014/main" id="{A6D9551C-EC98-712B-E552-9936B8051681}"/>
                </a:ext>
              </a:extLst>
            </p:cNvPr>
            <p:cNvSpPr>
              <a:spLocks noChangeArrowheads="1"/>
            </p:cNvSpPr>
            <p:nvPr/>
          </p:nvSpPr>
          <p:spPr bwMode="auto">
            <a:xfrm>
              <a:off x="1330710" y="4730960"/>
              <a:ext cx="1632072" cy="690335"/>
            </a:xfrm>
            <a:custGeom>
              <a:avLst/>
              <a:gdLst>
                <a:gd name="T0" fmla="*/ 1731 w 3492"/>
                <a:gd name="T1" fmla="*/ 0 h 1477"/>
                <a:gd name="T2" fmla="*/ 3491 w 3492"/>
                <a:gd name="T3" fmla="*/ 704 h 1477"/>
                <a:gd name="T4" fmla="*/ 1759 w 3492"/>
                <a:gd name="T5" fmla="*/ 1476 h 1477"/>
                <a:gd name="T6" fmla="*/ 0 w 3492"/>
                <a:gd name="T7" fmla="*/ 772 h 1477"/>
                <a:gd name="T8" fmla="*/ 1731 w 3492"/>
                <a:gd name="T9" fmla="*/ 0 h 1477"/>
              </a:gdLst>
              <a:ahLst/>
              <a:cxnLst>
                <a:cxn ang="0">
                  <a:pos x="T0" y="T1"/>
                </a:cxn>
                <a:cxn ang="0">
                  <a:pos x="T2" y="T3"/>
                </a:cxn>
                <a:cxn ang="0">
                  <a:pos x="T4" y="T5"/>
                </a:cxn>
                <a:cxn ang="0">
                  <a:pos x="T6" y="T7"/>
                </a:cxn>
                <a:cxn ang="0">
                  <a:pos x="T8" y="T9"/>
                </a:cxn>
              </a:cxnLst>
              <a:rect l="0" t="0" r="r" b="b"/>
              <a:pathLst>
                <a:path w="3492" h="1477">
                  <a:moveTo>
                    <a:pt x="1731" y="0"/>
                  </a:moveTo>
                  <a:lnTo>
                    <a:pt x="3491" y="704"/>
                  </a:lnTo>
                  <a:lnTo>
                    <a:pt x="1759" y="1476"/>
                  </a:lnTo>
                  <a:lnTo>
                    <a:pt x="0" y="772"/>
                  </a:lnTo>
                  <a:lnTo>
                    <a:pt x="1731" y="0"/>
                  </a:lnTo>
                </a:path>
              </a:pathLst>
            </a:custGeom>
            <a:solidFill>
              <a:schemeClr val="accent2"/>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21" name="Freeform 72">
              <a:extLst>
                <a:ext uri="{FF2B5EF4-FFF2-40B4-BE49-F238E27FC236}">
                  <a16:creationId xmlns:a16="http://schemas.microsoft.com/office/drawing/2014/main" id="{6ED08A26-E224-409E-51B3-D40057656222}"/>
                </a:ext>
              </a:extLst>
            </p:cNvPr>
            <p:cNvSpPr>
              <a:spLocks noChangeArrowheads="1"/>
            </p:cNvSpPr>
            <p:nvPr/>
          </p:nvSpPr>
          <p:spPr bwMode="auto">
            <a:xfrm>
              <a:off x="2148116" y="5060084"/>
              <a:ext cx="822217" cy="982953"/>
            </a:xfrm>
            <a:custGeom>
              <a:avLst/>
              <a:gdLst>
                <a:gd name="T0" fmla="*/ 1732 w 1759"/>
                <a:gd name="T1" fmla="*/ 0 h 2104"/>
                <a:gd name="T2" fmla="*/ 1758 w 1759"/>
                <a:gd name="T3" fmla="*/ 1331 h 2104"/>
                <a:gd name="T4" fmla="*/ 27 w 1759"/>
                <a:gd name="T5" fmla="*/ 2103 h 2104"/>
                <a:gd name="T6" fmla="*/ 0 w 1759"/>
                <a:gd name="T7" fmla="*/ 772 h 2104"/>
                <a:gd name="T8" fmla="*/ 1732 w 1759"/>
                <a:gd name="T9" fmla="*/ 0 h 2104"/>
              </a:gdLst>
              <a:ahLst/>
              <a:cxnLst>
                <a:cxn ang="0">
                  <a:pos x="T0" y="T1"/>
                </a:cxn>
                <a:cxn ang="0">
                  <a:pos x="T2" y="T3"/>
                </a:cxn>
                <a:cxn ang="0">
                  <a:pos x="T4" y="T5"/>
                </a:cxn>
                <a:cxn ang="0">
                  <a:pos x="T6" y="T7"/>
                </a:cxn>
                <a:cxn ang="0">
                  <a:pos x="T8" y="T9"/>
                </a:cxn>
              </a:cxnLst>
              <a:rect l="0" t="0" r="r" b="b"/>
              <a:pathLst>
                <a:path w="1759" h="2104">
                  <a:moveTo>
                    <a:pt x="1732" y="0"/>
                  </a:moveTo>
                  <a:lnTo>
                    <a:pt x="1758" y="1331"/>
                  </a:lnTo>
                  <a:lnTo>
                    <a:pt x="27" y="2103"/>
                  </a:lnTo>
                  <a:lnTo>
                    <a:pt x="0" y="772"/>
                  </a:lnTo>
                  <a:lnTo>
                    <a:pt x="1732" y="0"/>
                  </a:lnTo>
                </a:path>
              </a:pathLst>
            </a:custGeom>
            <a:solidFill>
              <a:schemeClr val="accent2"/>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22" name="Freeform 73">
              <a:extLst>
                <a:ext uri="{FF2B5EF4-FFF2-40B4-BE49-F238E27FC236}">
                  <a16:creationId xmlns:a16="http://schemas.microsoft.com/office/drawing/2014/main" id="{82634756-0175-5CEA-6FAF-3F0AAC55C9C0}"/>
                </a:ext>
              </a:extLst>
            </p:cNvPr>
            <p:cNvSpPr>
              <a:spLocks noChangeArrowheads="1"/>
            </p:cNvSpPr>
            <p:nvPr/>
          </p:nvSpPr>
          <p:spPr bwMode="auto">
            <a:xfrm>
              <a:off x="1325897" y="5081369"/>
              <a:ext cx="834583" cy="952043"/>
            </a:xfrm>
            <a:custGeom>
              <a:avLst/>
              <a:gdLst>
                <a:gd name="T0" fmla="*/ 1759 w 1787"/>
                <a:gd name="T1" fmla="*/ 704 h 2036"/>
                <a:gd name="T2" fmla="*/ 1786 w 1787"/>
                <a:gd name="T3" fmla="*/ 2035 h 2036"/>
                <a:gd name="T4" fmla="*/ 26 w 1787"/>
                <a:gd name="T5" fmla="*/ 1331 h 2036"/>
                <a:gd name="T6" fmla="*/ 0 w 1787"/>
                <a:gd name="T7" fmla="*/ 0 h 2036"/>
                <a:gd name="T8" fmla="*/ 1759 w 1787"/>
                <a:gd name="T9" fmla="*/ 704 h 2036"/>
              </a:gdLst>
              <a:ahLst/>
              <a:cxnLst>
                <a:cxn ang="0">
                  <a:pos x="T0" y="T1"/>
                </a:cxn>
                <a:cxn ang="0">
                  <a:pos x="T2" y="T3"/>
                </a:cxn>
                <a:cxn ang="0">
                  <a:pos x="T4" y="T5"/>
                </a:cxn>
                <a:cxn ang="0">
                  <a:pos x="T6" y="T7"/>
                </a:cxn>
                <a:cxn ang="0">
                  <a:pos x="T8" y="T9"/>
                </a:cxn>
              </a:cxnLst>
              <a:rect l="0" t="0" r="r" b="b"/>
              <a:pathLst>
                <a:path w="1787" h="2036">
                  <a:moveTo>
                    <a:pt x="1759" y="704"/>
                  </a:moveTo>
                  <a:lnTo>
                    <a:pt x="1786" y="2035"/>
                  </a:lnTo>
                  <a:lnTo>
                    <a:pt x="26" y="1331"/>
                  </a:lnTo>
                  <a:lnTo>
                    <a:pt x="0" y="0"/>
                  </a:lnTo>
                  <a:lnTo>
                    <a:pt x="1759" y="704"/>
                  </a:lnTo>
                </a:path>
              </a:pathLst>
            </a:custGeom>
            <a:solidFill>
              <a:schemeClr val="accent2"/>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23" name="Freeform 88">
              <a:extLst>
                <a:ext uri="{FF2B5EF4-FFF2-40B4-BE49-F238E27FC236}">
                  <a16:creationId xmlns:a16="http://schemas.microsoft.com/office/drawing/2014/main" id="{ABE659AA-C03E-55EC-0FA9-9441A34A5CBC}"/>
                </a:ext>
              </a:extLst>
            </p:cNvPr>
            <p:cNvSpPr>
              <a:spLocks noChangeArrowheads="1"/>
            </p:cNvSpPr>
            <p:nvPr/>
          </p:nvSpPr>
          <p:spPr bwMode="auto">
            <a:xfrm>
              <a:off x="2148116" y="5055271"/>
              <a:ext cx="822217" cy="982953"/>
            </a:xfrm>
            <a:custGeom>
              <a:avLst/>
              <a:gdLst>
                <a:gd name="T0" fmla="*/ 1732 w 1759"/>
                <a:gd name="T1" fmla="*/ 0 h 2104"/>
                <a:gd name="T2" fmla="*/ 1758 w 1759"/>
                <a:gd name="T3" fmla="*/ 1331 h 2104"/>
                <a:gd name="T4" fmla="*/ 27 w 1759"/>
                <a:gd name="T5" fmla="*/ 2103 h 2104"/>
                <a:gd name="T6" fmla="*/ 0 w 1759"/>
                <a:gd name="T7" fmla="*/ 772 h 2104"/>
                <a:gd name="T8" fmla="*/ 1732 w 1759"/>
                <a:gd name="T9" fmla="*/ 0 h 2104"/>
              </a:gdLst>
              <a:ahLst/>
              <a:cxnLst>
                <a:cxn ang="0">
                  <a:pos x="T0" y="T1"/>
                </a:cxn>
                <a:cxn ang="0">
                  <a:pos x="T2" y="T3"/>
                </a:cxn>
                <a:cxn ang="0">
                  <a:pos x="T4" y="T5"/>
                </a:cxn>
                <a:cxn ang="0">
                  <a:pos x="T6" y="T7"/>
                </a:cxn>
                <a:cxn ang="0">
                  <a:pos x="T8" y="T9"/>
                </a:cxn>
              </a:cxnLst>
              <a:rect l="0" t="0" r="r" b="b"/>
              <a:pathLst>
                <a:path w="1759" h="2104">
                  <a:moveTo>
                    <a:pt x="1732" y="0"/>
                  </a:moveTo>
                  <a:lnTo>
                    <a:pt x="1758" y="1331"/>
                  </a:lnTo>
                  <a:lnTo>
                    <a:pt x="27" y="2103"/>
                  </a:lnTo>
                  <a:lnTo>
                    <a:pt x="0" y="772"/>
                  </a:lnTo>
                  <a:lnTo>
                    <a:pt x="1732" y="0"/>
                  </a:lnTo>
                </a:path>
              </a:pathLst>
            </a:custGeom>
            <a:solidFill>
              <a:srgbClr val="000000">
                <a:alpha val="25098"/>
              </a:srgbClr>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24" name="Freeform 89">
              <a:extLst>
                <a:ext uri="{FF2B5EF4-FFF2-40B4-BE49-F238E27FC236}">
                  <a16:creationId xmlns:a16="http://schemas.microsoft.com/office/drawing/2014/main" id="{6280E5B2-D1A8-CD30-7494-21A892A7BC21}"/>
                </a:ext>
              </a:extLst>
            </p:cNvPr>
            <p:cNvSpPr>
              <a:spLocks noChangeArrowheads="1"/>
            </p:cNvSpPr>
            <p:nvPr/>
          </p:nvSpPr>
          <p:spPr bwMode="auto">
            <a:xfrm>
              <a:off x="1325897" y="5081369"/>
              <a:ext cx="834583" cy="952043"/>
            </a:xfrm>
            <a:custGeom>
              <a:avLst/>
              <a:gdLst>
                <a:gd name="T0" fmla="*/ 1759 w 1787"/>
                <a:gd name="T1" fmla="*/ 704 h 2036"/>
                <a:gd name="T2" fmla="*/ 1786 w 1787"/>
                <a:gd name="T3" fmla="*/ 2035 h 2036"/>
                <a:gd name="T4" fmla="*/ 26 w 1787"/>
                <a:gd name="T5" fmla="*/ 1331 h 2036"/>
                <a:gd name="T6" fmla="*/ 0 w 1787"/>
                <a:gd name="T7" fmla="*/ 0 h 2036"/>
                <a:gd name="T8" fmla="*/ 1759 w 1787"/>
                <a:gd name="T9" fmla="*/ 704 h 2036"/>
              </a:gdLst>
              <a:ahLst/>
              <a:cxnLst>
                <a:cxn ang="0">
                  <a:pos x="T0" y="T1"/>
                </a:cxn>
                <a:cxn ang="0">
                  <a:pos x="T2" y="T3"/>
                </a:cxn>
                <a:cxn ang="0">
                  <a:pos x="T4" y="T5"/>
                </a:cxn>
                <a:cxn ang="0">
                  <a:pos x="T6" y="T7"/>
                </a:cxn>
                <a:cxn ang="0">
                  <a:pos x="T8" y="T9"/>
                </a:cxn>
              </a:cxnLst>
              <a:rect l="0" t="0" r="r" b="b"/>
              <a:pathLst>
                <a:path w="1787" h="2036">
                  <a:moveTo>
                    <a:pt x="1759" y="704"/>
                  </a:moveTo>
                  <a:lnTo>
                    <a:pt x="1786" y="2035"/>
                  </a:lnTo>
                  <a:lnTo>
                    <a:pt x="26" y="1331"/>
                  </a:lnTo>
                  <a:lnTo>
                    <a:pt x="0" y="0"/>
                  </a:lnTo>
                  <a:lnTo>
                    <a:pt x="1759" y="704"/>
                  </a:lnTo>
                </a:path>
              </a:pathLst>
            </a:custGeom>
            <a:solidFill>
              <a:srgbClr val="000000">
                <a:alpha val="50196"/>
              </a:srgbClr>
            </a:solidFill>
            <a:ln>
              <a:noFill/>
            </a:ln>
            <a:effectLst/>
          </p:spPr>
          <p:txBody>
            <a:bodyPr wrap="none" anchor="ctr"/>
            <a:lstStyle/>
            <a:p>
              <a:pPr defTabSz="685811" eaLnBrk="1" fontAlgn="auto" hangingPunct="1">
                <a:spcBef>
                  <a:spcPts val="0"/>
                </a:spcBef>
                <a:spcAft>
                  <a:spcPts val="0"/>
                </a:spcAft>
              </a:pPr>
              <a:endParaRPr lang="en-US" sz="675" dirty="0">
                <a:solidFill>
                  <a:prstClr val="black"/>
                </a:solidFill>
                <a:latin typeface="Open Sans"/>
                <a:ea typeface="+mn-ea"/>
              </a:endParaRPr>
            </a:p>
          </p:txBody>
        </p:sp>
        <p:sp>
          <p:nvSpPr>
            <p:cNvPr id="31" name="TextBox 30">
              <a:extLst>
                <a:ext uri="{FF2B5EF4-FFF2-40B4-BE49-F238E27FC236}">
                  <a16:creationId xmlns:a16="http://schemas.microsoft.com/office/drawing/2014/main" id="{99020A32-452D-17E9-87D3-CF3558CCD351}"/>
                </a:ext>
              </a:extLst>
            </p:cNvPr>
            <p:cNvSpPr txBox="1"/>
            <p:nvPr/>
          </p:nvSpPr>
          <p:spPr>
            <a:xfrm>
              <a:off x="1636036" y="4609649"/>
              <a:ext cx="1031051" cy="923330"/>
            </a:xfrm>
            <a:prstGeom prst="rect">
              <a:avLst/>
            </a:prstGeom>
            <a:noFill/>
            <a:scene3d>
              <a:camera prst="isometricTopUp">
                <a:rot lat="19334318" lon="18553884" rev="3806100"/>
              </a:camera>
              <a:lightRig rig="threePt" dir="t"/>
            </a:scene3d>
          </p:spPr>
          <p:txBody>
            <a:bodyPr wrap="none" rtlCol="0" anchor="ctr">
              <a:spAutoFit/>
            </a:bodyPr>
            <a:lstStyle/>
            <a:p>
              <a:pPr algn="ctr" defTabSz="685811" eaLnBrk="1" fontAlgn="auto" hangingPunct="1">
                <a:spcBef>
                  <a:spcPts val="0"/>
                </a:spcBef>
                <a:spcAft>
                  <a:spcPts val="0"/>
                </a:spcAft>
              </a:pPr>
              <a:r>
                <a:rPr lang="en-US" sz="1800" b="1" dirty="0">
                  <a:solidFill>
                    <a:prstClr val="white"/>
                  </a:solidFill>
                  <a:latin typeface="Open Sans"/>
                  <a:ea typeface="+mn-ea"/>
                  <a:cs typeface="Poppins" pitchFamily="2" charset="77"/>
                </a:rPr>
                <a:t>Small / </a:t>
              </a:r>
            </a:p>
            <a:p>
              <a:pPr algn="ctr" defTabSz="685811" eaLnBrk="1" fontAlgn="auto" hangingPunct="1">
                <a:spcBef>
                  <a:spcPts val="0"/>
                </a:spcBef>
                <a:spcAft>
                  <a:spcPts val="0"/>
                </a:spcAft>
              </a:pPr>
              <a:r>
                <a:rPr lang="en-US" sz="1800" b="1" dirty="0">
                  <a:solidFill>
                    <a:prstClr val="white"/>
                  </a:solidFill>
                  <a:latin typeface="Open Sans"/>
                  <a:ea typeface="+mn-ea"/>
                  <a:cs typeface="Poppins" pitchFamily="2" charset="77"/>
                </a:rPr>
                <a:t>Family</a:t>
              </a:r>
            </a:p>
            <a:p>
              <a:pPr algn="ctr" defTabSz="685811" eaLnBrk="1" fontAlgn="auto" hangingPunct="1">
                <a:spcBef>
                  <a:spcPts val="0"/>
                </a:spcBef>
                <a:spcAft>
                  <a:spcPts val="0"/>
                </a:spcAft>
              </a:pPr>
              <a:r>
                <a:rPr lang="en-US" sz="1800" b="1" dirty="0">
                  <a:solidFill>
                    <a:prstClr val="white"/>
                  </a:solidFill>
                  <a:latin typeface="Open Sans"/>
                  <a:ea typeface="+mn-ea"/>
                  <a:cs typeface="Poppins" pitchFamily="2" charset="77"/>
                </a:rPr>
                <a:t>owned</a:t>
              </a:r>
            </a:p>
          </p:txBody>
        </p:sp>
        <p:sp>
          <p:nvSpPr>
            <p:cNvPr id="32" name="TextBox 31">
              <a:extLst>
                <a:ext uri="{FF2B5EF4-FFF2-40B4-BE49-F238E27FC236}">
                  <a16:creationId xmlns:a16="http://schemas.microsoft.com/office/drawing/2014/main" id="{67BC466D-9671-8044-9363-672F389F17BA}"/>
                </a:ext>
              </a:extLst>
            </p:cNvPr>
            <p:cNvSpPr txBox="1"/>
            <p:nvPr/>
          </p:nvSpPr>
          <p:spPr>
            <a:xfrm>
              <a:off x="2393943" y="4055641"/>
              <a:ext cx="1115690" cy="707886"/>
            </a:xfrm>
            <a:prstGeom prst="rect">
              <a:avLst/>
            </a:prstGeom>
            <a:noFill/>
            <a:scene3d>
              <a:camera prst="isometricTopUp">
                <a:rot lat="19334318" lon="18553884" rev="3806100"/>
              </a:camera>
              <a:lightRig rig="threePt" dir="t"/>
            </a:scene3d>
          </p:spPr>
          <p:txBody>
            <a:bodyPr wrap="none" rtlCol="0" anchor="ctr">
              <a:spAutoFit/>
            </a:bodyPr>
            <a:lstStyle/>
            <a:p>
              <a:pPr algn="ctr" defTabSz="685811" eaLnBrk="1" fontAlgn="auto" hangingPunct="1">
                <a:spcBef>
                  <a:spcPts val="0"/>
                </a:spcBef>
                <a:spcAft>
                  <a:spcPts val="0"/>
                </a:spcAft>
              </a:pPr>
              <a:r>
                <a:rPr lang="en-US" sz="2000" b="1" dirty="0">
                  <a:solidFill>
                    <a:prstClr val="white"/>
                  </a:solidFill>
                  <a:latin typeface="Open Sans"/>
                  <a:ea typeface="+mn-ea"/>
                  <a:cs typeface="Poppins" pitchFamily="2" charset="77"/>
                </a:rPr>
                <a:t>Mid-</a:t>
              </a:r>
            </a:p>
            <a:p>
              <a:pPr algn="ctr" defTabSz="685811" eaLnBrk="1" fontAlgn="auto" hangingPunct="1">
                <a:spcBef>
                  <a:spcPts val="0"/>
                </a:spcBef>
                <a:spcAft>
                  <a:spcPts val="0"/>
                </a:spcAft>
              </a:pPr>
              <a:r>
                <a:rPr lang="en-US" sz="2000" b="1" dirty="0">
                  <a:solidFill>
                    <a:prstClr val="white"/>
                  </a:solidFill>
                  <a:latin typeface="Open Sans"/>
                  <a:ea typeface="+mn-ea"/>
                  <a:cs typeface="Poppins" pitchFamily="2" charset="77"/>
                </a:rPr>
                <a:t>Market</a:t>
              </a:r>
            </a:p>
          </p:txBody>
        </p:sp>
        <p:sp>
          <p:nvSpPr>
            <p:cNvPr id="33" name="TextBox 32">
              <a:extLst>
                <a:ext uri="{FF2B5EF4-FFF2-40B4-BE49-F238E27FC236}">
                  <a16:creationId xmlns:a16="http://schemas.microsoft.com/office/drawing/2014/main" id="{FF3B3FF4-AA76-B305-A2A0-009B6C2EC456}"/>
                </a:ext>
              </a:extLst>
            </p:cNvPr>
            <p:cNvSpPr txBox="1"/>
            <p:nvPr/>
          </p:nvSpPr>
          <p:spPr>
            <a:xfrm>
              <a:off x="3157823" y="3590002"/>
              <a:ext cx="1249060" cy="338554"/>
            </a:xfrm>
            <a:prstGeom prst="rect">
              <a:avLst/>
            </a:prstGeom>
            <a:noFill/>
            <a:scene3d>
              <a:camera prst="isometricTopUp">
                <a:rot lat="19334318" lon="18553884" rev="3806100"/>
              </a:camera>
              <a:lightRig rig="threePt" dir="t"/>
            </a:scene3d>
          </p:spPr>
          <p:txBody>
            <a:bodyPr wrap="none" rtlCol="0" anchor="ctr">
              <a:spAutoFit/>
            </a:bodyPr>
            <a:lstStyle/>
            <a:p>
              <a:pPr algn="ctr" defTabSz="685811" eaLnBrk="1" fontAlgn="auto" hangingPunct="1">
                <a:spcBef>
                  <a:spcPts val="0"/>
                </a:spcBef>
                <a:spcAft>
                  <a:spcPts val="0"/>
                </a:spcAft>
              </a:pPr>
              <a:r>
                <a:rPr lang="en-US" sz="1550" b="1" dirty="0">
                  <a:solidFill>
                    <a:schemeClr val="bg1"/>
                  </a:solidFill>
                  <a:latin typeface="Open Sans"/>
                  <a:ea typeface="+mn-ea"/>
                  <a:cs typeface="Poppins" pitchFamily="2" charset="77"/>
                </a:rPr>
                <a:t>Enterprise</a:t>
              </a:r>
            </a:p>
          </p:txBody>
        </p:sp>
      </p:grpSp>
      <p:cxnSp>
        <p:nvCxnSpPr>
          <p:cNvPr id="37" name="Straight Arrow Connector 36">
            <a:extLst>
              <a:ext uri="{FF2B5EF4-FFF2-40B4-BE49-F238E27FC236}">
                <a16:creationId xmlns:a16="http://schemas.microsoft.com/office/drawing/2014/main" id="{B4209F78-C061-4CA3-C4DB-21D73F20D6A0}"/>
              </a:ext>
            </a:extLst>
          </p:cNvPr>
          <p:cNvCxnSpPr/>
          <p:nvPr/>
        </p:nvCxnSpPr>
        <p:spPr>
          <a:xfrm>
            <a:off x="3652787" y="2808842"/>
            <a:ext cx="1838425" cy="0"/>
          </a:xfrm>
          <a:prstGeom prst="straightConnector1">
            <a:avLst/>
          </a:prstGeom>
          <a:ln w="76200">
            <a:solidFill>
              <a:srgbClr val="335A9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29A6F58-1D95-4839-1C9F-E376D4356A55}"/>
              </a:ext>
            </a:extLst>
          </p:cNvPr>
          <p:cNvCxnSpPr/>
          <p:nvPr/>
        </p:nvCxnSpPr>
        <p:spPr>
          <a:xfrm>
            <a:off x="2624436" y="3492200"/>
            <a:ext cx="1838425" cy="0"/>
          </a:xfrm>
          <a:prstGeom prst="straightConnector1">
            <a:avLst/>
          </a:prstGeom>
          <a:ln w="76200">
            <a:solidFill>
              <a:srgbClr val="335A9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703190C-9C26-410D-630C-7104084304F5}"/>
              </a:ext>
            </a:extLst>
          </p:cNvPr>
          <p:cNvCxnSpPr/>
          <p:nvPr/>
        </p:nvCxnSpPr>
        <p:spPr>
          <a:xfrm>
            <a:off x="1687330" y="4147312"/>
            <a:ext cx="1838425" cy="0"/>
          </a:xfrm>
          <a:prstGeom prst="straightConnector1">
            <a:avLst/>
          </a:prstGeom>
          <a:ln w="76200">
            <a:solidFill>
              <a:srgbClr val="335A9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B997F97-CA44-10AE-CFA7-AC9727D176F0}"/>
              </a:ext>
            </a:extLst>
          </p:cNvPr>
          <p:cNvSpPr txBox="1"/>
          <p:nvPr/>
        </p:nvSpPr>
        <p:spPr>
          <a:xfrm>
            <a:off x="3629106" y="4003217"/>
            <a:ext cx="5220834"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Outsourcing AI Services</a:t>
            </a:r>
          </a:p>
          <a:p>
            <a:pPr marL="285750" indent="-285750">
              <a:buFont typeface="Arial" panose="020B0604020202020204" pitchFamily="34" charset="0"/>
              <a:buChar char="•"/>
            </a:pPr>
            <a:r>
              <a:rPr lang="en-US"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Focused-use cases</a:t>
            </a:r>
          </a:p>
          <a:p>
            <a:pPr marL="285750" indent="-285750">
              <a:buFont typeface="Arial" panose="020B0604020202020204" pitchFamily="34" charset="0"/>
              <a:buChar char="•"/>
            </a:pPr>
            <a:r>
              <a:rPr lang="en-US"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Plug &amp; play form of technology</a:t>
            </a:r>
          </a:p>
        </p:txBody>
      </p:sp>
      <p:sp>
        <p:nvSpPr>
          <p:cNvPr id="41" name="TextBox 40">
            <a:extLst>
              <a:ext uri="{FF2B5EF4-FFF2-40B4-BE49-F238E27FC236}">
                <a16:creationId xmlns:a16="http://schemas.microsoft.com/office/drawing/2014/main" id="{0951E20E-740A-F7B7-3738-F89F2DDF61D6}"/>
              </a:ext>
            </a:extLst>
          </p:cNvPr>
          <p:cNvSpPr txBox="1"/>
          <p:nvPr/>
        </p:nvSpPr>
        <p:spPr>
          <a:xfrm>
            <a:off x="5460955" y="2593580"/>
            <a:ext cx="3448489" cy="646331"/>
          </a:xfrm>
          <a:prstGeom prst="rect">
            <a:avLst/>
          </a:prstGeom>
          <a:noFill/>
        </p:spPr>
        <p:txBody>
          <a:bodyPr wrap="square" rtlCol="0">
            <a:spAutoFit/>
          </a:bodyPr>
          <a:lstStyle/>
          <a:p>
            <a:pPr marL="285750" indent="-285750">
              <a:buFont typeface="Arial" panose="020B0604020202020204" pitchFamily="34" charset="0"/>
              <a:buChar char="•"/>
            </a:pPr>
            <a:r>
              <a:rPr lang="en-US" sz="1200" i="0" dirty="0">
                <a:solidFill>
                  <a:schemeClr val="bg2">
                    <a:lumMod val="50000"/>
                  </a:schemeClr>
                </a:solidFill>
                <a:effectLst/>
                <a:latin typeface="Open Sans" panose="020B0606030504020204" pitchFamily="34" charset="0"/>
                <a:ea typeface="Open Sans" panose="020B0606030504020204" pitchFamily="34" charset="0"/>
                <a:cs typeface="Open Sans" panose="020B0606030504020204" pitchFamily="34" charset="0"/>
              </a:rPr>
              <a:t>In-house AI Teams &amp; good infrastructure</a:t>
            </a:r>
          </a:p>
          <a:p>
            <a:pPr marL="285750" indent="-285750">
              <a:buFont typeface="Arial" panose="020B0604020202020204" pitchFamily="34" charset="0"/>
              <a:buChar char="•"/>
            </a:pPr>
            <a:r>
              <a:rPr lang="en-US"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Various Departmental AI integration</a:t>
            </a:r>
          </a:p>
          <a:p>
            <a:pPr marL="285750" indent="-285750">
              <a:buFont typeface="Arial" panose="020B0604020202020204" pitchFamily="34" charset="0"/>
              <a:buChar char="•"/>
            </a:pPr>
            <a:r>
              <a:rPr lang="en-US"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Cutting-edge technologies </a:t>
            </a:r>
            <a:endParaRPr lang="en-US" sz="1200" i="0" dirty="0">
              <a:solidFill>
                <a:schemeClr val="bg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E6BB16DF-7DF8-B473-8528-BEA180451C65}"/>
              </a:ext>
            </a:extLst>
          </p:cNvPr>
          <p:cNvSpPr txBox="1"/>
          <p:nvPr/>
        </p:nvSpPr>
        <p:spPr>
          <a:xfrm>
            <a:off x="4462861" y="3333402"/>
            <a:ext cx="3193495"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Existing solutions, customized</a:t>
            </a:r>
          </a:p>
          <a:p>
            <a:pPr marL="285750" indent="-285750">
              <a:buFont typeface="Arial" panose="020B0604020202020204" pitchFamily="34" charset="0"/>
              <a:buChar char="•"/>
            </a:pPr>
            <a:r>
              <a:rPr lang="en-US"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Focused-departmental approach</a:t>
            </a:r>
          </a:p>
        </p:txBody>
      </p:sp>
    </p:spTree>
    <p:extLst>
      <p:ext uri="{BB962C8B-B14F-4D97-AF65-F5344CB8AC3E}">
        <p14:creationId xmlns:p14="http://schemas.microsoft.com/office/powerpoint/2010/main" val="581369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E4DDC-66DA-6F0C-48DB-67E6501F8D05}"/>
              </a:ext>
            </a:extLst>
          </p:cNvPr>
          <p:cNvSpPr>
            <a:spLocks noGrp="1"/>
          </p:cNvSpPr>
          <p:nvPr>
            <p:ph idx="1"/>
          </p:nvPr>
        </p:nvSpPr>
        <p:spPr>
          <a:xfrm>
            <a:off x="289934" y="795660"/>
            <a:ext cx="3590303" cy="1362595"/>
          </a:xfrm>
        </p:spPr>
        <p:txBody>
          <a:bodyPr>
            <a:noAutofit/>
          </a:bodyPr>
          <a:lstStyle/>
          <a:p>
            <a:pPr marL="0" indent="0">
              <a:lnSpc>
                <a:spcPct val="100000"/>
              </a:lnSpc>
              <a:buNone/>
            </a:pPr>
            <a:r>
              <a:rPr lang="en-US" sz="1600" b="1" dirty="0"/>
              <a:t>EPMs</a:t>
            </a:r>
          </a:p>
          <a:p>
            <a:pPr marL="0" indent="0">
              <a:lnSpc>
                <a:spcPct val="150000"/>
              </a:lnSpc>
              <a:buNone/>
            </a:pPr>
            <a:r>
              <a:rPr lang="en-US" sz="1300" dirty="0"/>
              <a:t>An EPM is a visual representation or diagram that outlines the various processes, workflows, and activities within an organization.</a:t>
            </a:r>
          </a:p>
        </p:txBody>
      </p:sp>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17</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40957"/>
            <a:ext cx="8564132" cy="640080"/>
          </a:xfrm>
          <a:prstGeom prst="rect">
            <a:avLst/>
          </a:prstGeom>
          <a:noFill/>
          <a:ln>
            <a:noFill/>
          </a:ln>
        </p:spPr>
        <p:txBody>
          <a:bodyPr spcFirstLastPara="1" vert="horz" wrap="square" lIns="91425" tIns="45700" rIns="91425" bIns="45700" rtlCol="0" anchor="ctr" anchorCtr="0">
            <a:normAutofit fontScale="85000" lnSpcReduction="10000"/>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fontAlgn="auto"/>
            <a:r>
              <a:rPr lang="en-US" sz="3200" b="1" dirty="0"/>
              <a:t>How Enterprise Process Maps (EPM) Can Help</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sp>
        <p:nvSpPr>
          <p:cNvPr id="6" name="Content Placeholder 1">
            <a:extLst>
              <a:ext uri="{FF2B5EF4-FFF2-40B4-BE49-F238E27FC236}">
                <a16:creationId xmlns:a16="http://schemas.microsoft.com/office/drawing/2014/main" id="{A4F2B192-8BBC-050B-E72C-58C4BC78A2E9}"/>
              </a:ext>
            </a:extLst>
          </p:cNvPr>
          <p:cNvSpPr txBox="1">
            <a:spLocks/>
          </p:cNvSpPr>
          <p:nvPr/>
        </p:nvSpPr>
        <p:spPr>
          <a:xfrm>
            <a:off x="289933" y="2459786"/>
            <a:ext cx="8606355" cy="17169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50000"/>
              </a:lnSpc>
              <a:spcAft>
                <a:spcPts val="0"/>
              </a:spcAft>
              <a:buFont typeface="Arial" panose="020B0604020202020204" pitchFamily="34" charset="0"/>
              <a:buNone/>
            </a:pPr>
            <a:r>
              <a:rPr lang="en-US" sz="1600" b="1" dirty="0"/>
              <a:t>How EPMs Are Used</a:t>
            </a:r>
          </a:p>
          <a:p>
            <a:pPr fontAlgn="auto">
              <a:lnSpc>
                <a:spcPct val="100000"/>
              </a:lnSpc>
              <a:spcAft>
                <a:spcPts val="0"/>
              </a:spcAft>
            </a:pPr>
            <a:r>
              <a:rPr lang="en-US" sz="1300" dirty="0"/>
              <a:t>Comprehensive overview of the interrelations and contributions of departments and functions to the business</a:t>
            </a:r>
          </a:p>
          <a:p>
            <a:pPr fontAlgn="auto">
              <a:lnSpc>
                <a:spcPct val="100000"/>
              </a:lnSpc>
              <a:spcAft>
                <a:spcPts val="0"/>
              </a:spcAft>
            </a:pPr>
            <a:r>
              <a:rPr lang="en-US" sz="1300" dirty="0"/>
              <a:t>Insight to how current processes flow to reveal any process gaps or inefficiencies </a:t>
            </a:r>
          </a:p>
        </p:txBody>
      </p:sp>
      <p:sp>
        <p:nvSpPr>
          <p:cNvPr id="7" name="Content Placeholder 1">
            <a:extLst>
              <a:ext uri="{FF2B5EF4-FFF2-40B4-BE49-F238E27FC236}">
                <a16:creationId xmlns:a16="http://schemas.microsoft.com/office/drawing/2014/main" id="{92FD335F-3B0A-2CA6-EDEF-F52CD1DEE4EE}"/>
              </a:ext>
            </a:extLst>
          </p:cNvPr>
          <p:cNvSpPr txBox="1">
            <a:spLocks/>
          </p:cNvSpPr>
          <p:nvPr/>
        </p:nvSpPr>
        <p:spPr>
          <a:xfrm>
            <a:off x="289933" y="3903428"/>
            <a:ext cx="5623873" cy="1967731"/>
          </a:xfrm>
          <a:prstGeom prst="rect">
            <a:avLst/>
          </a:prstGeom>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Aft>
                <a:spcPts val="0"/>
              </a:spcAft>
              <a:buFont typeface="Arial" panose="020B0604020202020204" pitchFamily="34" charset="0"/>
              <a:buNone/>
            </a:pPr>
            <a:r>
              <a:rPr lang="en-US" sz="1700" b="1" dirty="0"/>
              <a:t>EPMs and AI Readiness:</a:t>
            </a:r>
            <a:endParaRPr lang="en-US" sz="1700" dirty="0"/>
          </a:p>
          <a:p>
            <a:pPr>
              <a:lnSpc>
                <a:spcPct val="150000"/>
              </a:lnSpc>
            </a:pPr>
            <a:r>
              <a:rPr lang="en-US" sz="1400" dirty="0"/>
              <a:t>Help to conduct a detailed analysis of process complexity </a:t>
            </a:r>
          </a:p>
          <a:p>
            <a:pPr>
              <a:lnSpc>
                <a:spcPct val="150000"/>
              </a:lnSpc>
            </a:pPr>
            <a:r>
              <a:rPr lang="en-US" sz="1400" dirty="0"/>
              <a:t>Assessment in the need of technology improvements, or other improvements (such as operations) </a:t>
            </a:r>
          </a:p>
          <a:p>
            <a:pPr>
              <a:lnSpc>
                <a:spcPct val="150000"/>
              </a:lnSpc>
            </a:pPr>
            <a:r>
              <a:rPr lang="en-US" sz="1400" dirty="0"/>
              <a:t>To identify opportunities for AI integration (full or partial)</a:t>
            </a:r>
          </a:p>
          <a:p>
            <a:pPr>
              <a:lnSpc>
                <a:spcPct val="150000"/>
              </a:lnSpc>
            </a:pPr>
            <a:r>
              <a:rPr lang="en-US" sz="1400" dirty="0"/>
              <a:t>Evaluate the feasibility of integrating AI technologies</a:t>
            </a:r>
          </a:p>
          <a:p>
            <a:pPr>
              <a:lnSpc>
                <a:spcPct val="150000"/>
              </a:lnSpc>
            </a:pPr>
            <a:r>
              <a:rPr lang="en-US" sz="1400" u="sng" dirty="0"/>
              <a:t>Prioritize AI implementation based its alignment with your business goals</a:t>
            </a:r>
            <a:r>
              <a:rPr lang="en-US" sz="1400" dirty="0"/>
              <a:t>.</a:t>
            </a:r>
          </a:p>
          <a:p>
            <a:pPr marL="0" indent="0" fontAlgn="auto">
              <a:spcAft>
                <a:spcPts val="0"/>
              </a:spcAft>
              <a:buFont typeface="Arial" panose="020B0604020202020204" pitchFamily="34" charset="0"/>
              <a:buNone/>
            </a:pPr>
            <a:endParaRPr lang="en-US" dirty="0"/>
          </a:p>
        </p:txBody>
      </p:sp>
      <p:pic>
        <p:nvPicPr>
          <p:cNvPr id="11" name="Picture 10">
            <a:extLst>
              <a:ext uri="{FF2B5EF4-FFF2-40B4-BE49-F238E27FC236}">
                <a16:creationId xmlns:a16="http://schemas.microsoft.com/office/drawing/2014/main" id="{BCBBAD65-7CC8-A87C-B07A-3683771C297A}"/>
              </a:ext>
            </a:extLst>
          </p:cNvPr>
          <p:cNvPicPr>
            <a:picLocks noChangeAspect="1"/>
          </p:cNvPicPr>
          <p:nvPr/>
        </p:nvPicPr>
        <p:blipFill>
          <a:blip r:embed="rId3"/>
          <a:stretch>
            <a:fillRect/>
          </a:stretch>
        </p:blipFill>
        <p:spPr>
          <a:xfrm>
            <a:off x="4164447" y="1123088"/>
            <a:ext cx="4398904" cy="1044510"/>
          </a:xfrm>
          <a:prstGeom prst="rect">
            <a:avLst/>
          </a:prstGeom>
        </p:spPr>
      </p:pic>
      <p:grpSp>
        <p:nvGrpSpPr>
          <p:cNvPr id="18" name="Group 17">
            <a:extLst>
              <a:ext uri="{FF2B5EF4-FFF2-40B4-BE49-F238E27FC236}">
                <a16:creationId xmlns:a16="http://schemas.microsoft.com/office/drawing/2014/main" id="{06D9F653-5BBD-BF3A-2ADC-5F9DF4260791}"/>
              </a:ext>
            </a:extLst>
          </p:cNvPr>
          <p:cNvGrpSpPr/>
          <p:nvPr/>
        </p:nvGrpSpPr>
        <p:grpSpPr>
          <a:xfrm>
            <a:off x="5878104" y="4153344"/>
            <a:ext cx="3018184" cy="1217072"/>
            <a:chOff x="542370" y="4919313"/>
            <a:chExt cx="2552826" cy="876442"/>
          </a:xfrm>
        </p:grpSpPr>
        <p:sp>
          <p:nvSpPr>
            <p:cNvPr id="19" name="Rectangle 18">
              <a:extLst>
                <a:ext uri="{FF2B5EF4-FFF2-40B4-BE49-F238E27FC236}">
                  <a16:creationId xmlns:a16="http://schemas.microsoft.com/office/drawing/2014/main" id="{30EC1230-693F-511C-CB63-833CE1143445}"/>
                </a:ext>
              </a:extLst>
            </p:cNvPr>
            <p:cNvSpPr/>
            <p:nvPr/>
          </p:nvSpPr>
          <p:spPr>
            <a:xfrm>
              <a:off x="542370" y="4919313"/>
              <a:ext cx="2469532" cy="11568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1E86547B-AC2D-81FD-DA9C-A9019339F148}"/>
                </a:ext>
              </a:extLst>
            </p:cNvPr>
            <p:cNvGrpSpPr/>
            <p:nvPr/>
          </p:nvGrpSpPr>
          <p:grpSpPr>
            <a:xfrm>
              <a:off x="574207" y="5060012"/>
              <a:ext cx="2403924" cy="115682"/>
              <a:chOff x="4645426" y="1530000"/>
              <a:chExt cx="2849779" cy="137137"/>
            </a:xfrm>
          </p:grpSpPr>
          <p:sp>
            <p:nvSpPr>
              <p:cNvPr id="40" name="Rectangle 39">
                <a:extLst>
                  <a:ext uri="{FF2B5EF4-FFF2-40B4-BE49-F238E27FC236}">
                    <a16:creationId xmlns:a16="http://schemas.microsoft.com/office/drawing/2014/main" id="{E1CBA129-F1E6-7BEF-F084-E32845514014}"/>
                  </a:ext>
                </a:extLst>
              </p:cNvPr>
              <p:cNvSpPr/>
              <p:nvPr/>
            </p:nvSpPr>
            <p:spPr>
              <a:xfrm>
                <a:off x="4645426" y="1530001"/>
                <a:ext cx="702751" cy="137135"/>
              </a:xfrm>
              <a:prstGeom prst="rect">
                <a:avLst/>
              </a:prstGeom>
              <a:solidFill>
                <a:srgbClr val="237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1D88D45-F92F-FC48-EAC4-EA99D2F673F1}"/>
                  </a:ext>
                </a:extLst>
              </p:cNvPr>
              <p:cNvSpPr/>
              <p:nvPr/>
            </p:nvSpPr>
            <p:spPr>
              <a:xfrm>
                <a:off x="5361102" y="1530002"/>
                <a:ext cx="702751" cy="137135"/>
              </a:xfrm>
              <a:prstGeom prst="rect">
                <a:avLst/>
              </a:prstGeom>
              <a:solidFill>
                <a:srgbClr val="237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41A4D02-2C2A-CAD6-7C8B-549CF01F60D2}"/>
                  </a:ext>
                </a:extLst>
              </p:cNvPr>
              <p:cNvSpPr/>
              <p:nvPr/>
            </p:nvSpPr>
            <p:spPr>
              <a:xfrm>
                <a:off x="6076778" y="1530002"/>
                <a:ext cx="702751" cy="137135"/>
              </a:xfrm>
              <a:prstGeom prst="rect">
                <a:avLst/>
              </a:prstGeom>
              <a:solidFill>
                <a:srgbClr val="237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DD1DB75-F7FC-C513-14C4-CB49A7F836C1}"/>
                  </a:ext>
                </a:extLst>
              </p:cNvPr>
              <p:cNvSpPr/>
              <p:nvPr/>
            </p:nvSpPr>
            <p:spPr>
              <a:xfrm>
                <a:off x="6792454" y="1530000"/>
                <a:ext cx="702751" cy="137135"/>
              </a:xfrm>
              <a:prstGeom prst="rect">
                <a:avLst/>
              </a:prstGeom>
              <a:solidFill>
                <a:srgbClr val="2371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5C75D099-7D98-DB75-69B1-3ABCBB565F02}"/>
                </a:ext>
              </a:extLst>
            </p:cNvPr>
            <p:cNvGrpSpPr/>
            <p:nvPr/>
          </p:nvGrpSpPr>
          <p:grpSpPr>
            <a:xfrm>
              <a:off x="655313" y="5192467"/>
              <a:ext cx="2241669" cy="382923"/>
              <a:chOff x="1781220" y="1687021"/>
              <a:chExt cx="2657431" cy="453944"/>
            </a:xfrm>
          </p:grpSpPr>
          <p:sp>
            <p:nvSpPr>
              <p:cNvPr id="32" name="Rectangle 31">
                <a:extLst>
                  <a:ext uri="{FF2B5EF4-FFF2-40B4-BE49-F238E27FC236}">
                    <a16:creationId xmlns:a16="http://schemas.microsoft.com/office/drawing/2014/main" id="{EAEF991B-AF30-E4EE-0B27-10AD634F24A2}"/>
                  </a:ext>
                </a:extLst>
              </p:cNvPr>
              <p:cNvSpPr/>
              <p:nvPr/>
            </p:nvSpPr>
            <p:spPr>
              <a:xfrm>
                <a:off x="3940051" y="1689616"/>
                <a:ext cx="498600" cy="216251"/>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F849804-CB55-BA90-FF6F-706DA32705B8}"/>
                  </a:ext>
                </a:extLst>
              </p:cNvPr>
              <p:cNvSpPr/>
              <p:nvPr/>
            </p:nvSpPr>
            <p:spPr>
              <a:xfrm>
                <a:off x="3940051" y="1924714"/>
                <a:ext cx="498600" cy="216251"/>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7D16DD48-EBD9-663D-62C6-2D97C1C25EB7}"/>
                  </a:ext>
                </a:extLst>
              </p:cNvPr>
              <p:cNvSpPr/>
              <p:nvPr/>
            </p:nvSpPr>
            <p:spPr>
              <a:xfrm>
                <a:off x="3209970" y="1687021"/>
                <a:ext cx="498600" cy="216251"/>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4169304D-F606-7234-A7F1-960B4E0E8E7C}"/>
                  </a:ext>
                </a:extLst>
              </p:cNvPr>
              <p:cNvSpPr/>
              <p:nvPr/>
            </p:nvSpPr>
            <p:spPr>
              <a:xfrm>
                <a:off x="3209970" y="1922119"/>
                <a:ext cx="498600" cy="216251"/>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3A919E7-C1D9-0DB7-2C91-5AB36D146BD4}"/>
                  </a:ext>
                </a:extLst>
              </p:cNvPr>
              <p:cNvSpPr/>
              <p:nvPr/>
            </p:nvSpPr>
            <p:spPr>
              <a:xfrm>
                <a:off x="2511301" y="1687021"/>
                <a:ext cx="498600" cy="216251"/>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D4DB807-8E92-612E-7132-9282C403B626}"/>
                  </a:ext>
                </a:extLst>
              </p:cNvPr>
              <p:cNvSpPr/>
              <p:nvPr/>
            </p:nvSpPr>
            <p:spPr>
              <a:xfrm>
                <a:off x="2511301" y="1922119"/>
                <a:ext cx="498600" cy="216251"/>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CEB269A-2814-AD8E-1FB1-9D9B67106B4B}"/>
                  </a:ext>
                </a:extLst>
              </p:cNvPr>
              <p:cNvSpPr/>
              <p:nvPr/>
            </p:nvSpPr>
            <p:spPr>
              <a:xfrm>
                <a:off x="1781220" y="1688152"/>
                <a:ext cx="498600" cy="216251"/>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007C8E4-647E-B54A-938B-34B35FA8606E}"/>
                  </a:ext>
                </a:extLst>
              </p:cNvPr>
              <p:cNvSpPr/>
              <p:nvPr/>
            </p:nvSpPr>
            <p:spPr>
              <a:xfrm>
                <a:off x="1781220" y="1923250"/>
                <a:ext cx="498600" cy="216251"/>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Oval 21">
              <a:extLst>
                <a:ext uri="{FF2B5EF4-FFF2-40B4-BE49-F238E27FC236}">
                  <a16:creationId xmlns:a16="http://schemas.microsoft.com/office/drawing/2014/main" id="{440C3362-1962-FD45-3492-F74BB6E1B7D2}"/>
                </a:ext>
              </a:extLst>
            </p:cNvPr>
            <p:cNvSpPr/>
            <p:nvPr/>
          </p:nvSpPr>
          <p:spPr>
            <a:xfrm>
              <a:off x="2324875" y="5177977"/>
              <a:ext cx="770321" cy="22333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7483E8-287A-6DC5-F84B-D295F516F7C8}"/>
                </a:ext>
              </a:extLst>
            </p:cNvPr>
            <p:cNvSpPr/>
            <p:nvPr/>
          </p:nvSpPr>
          <p:spPr>
            <a:xfrm>
              <a:off x="1271168" y="5185601"/>
              <a:ext cx="420593" cy="182418"/>
            </a:xfrm>
            <a:prstGeom prst="rect">
              <a:avLst/>
            </a:prstGeom>
            <a:solidFill>
              <a:srgbClr val="FBF7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208E6B4-09A3-2025-1A8A-3AAAA0D7C509}"/>
                </a:ext>
              </a:extLst>
            </p:cNvPr>
            <p:cNvSpPr/>
            <p:nvPr/>
          </p:nvSpPr>
          <p:spPr>
            <a:xfrm>
              <a:off x="655313" y="5593341"/>
              <a:ext cx="420593" cy="182418"/>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tar: 5 Points 24">
              <a:extLst>
                <a:ext uri="{FF2B5EF4-FFF2-40B4-BE49-F238E27FC236}">
                  <a16:creationId xmlns:a16="http://schemas.microsoft.com/office/drawing/2014/main" id="{6CD82646-A9F4-067A-783E-7499CD9E1553}"/>
                </a:ext>
              </a:extLst>
            </p:cNvPr>
            <p:cNvSpPr/>
            <p:nvPr/>
          </p:nvSpPr>
          <p:spPr>
            <a:xfrm>
              <a:off x="1364310" y="5162119"/>
              <a:ext cx="254422" cy="223339"/>
            </a:xfrm>
            <a:prstGeom prst="star5">
              <a:avLst/>
            </a:prstGeom>
            <a:solidFill>
              <a:srgbClr val="FD8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44022CF-539E-C860-74A3-DF37FFB3CD04}"/>
                </a:ext>
              </a:extLst>
            </p:cNvPr>
            <p:cNvSpPr/>
            <p:nvPr/>
          </p:nvSpPr>
          <p:spPr>
            <a:xfrm>
              <a:off x="1271171" y="5592025"/>
              <a:ext cx="420593" cy="182418"/>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100AD7A3-6FF8-B73C-9407-C6E30927B71D}"/>
                </a:ext>
              </a:extLst>
            </p:cNvPr>
            <p:cNvSpPr/>
            <p:nvPr/>
          </p:nvSpPr>
          <p:spPr>
            <a:xfrm>
              <a:off x="1860531" y="5593341"/>
              <a:ext cx="420593" cy="182418"/>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7531C71-E34B-5723-14A3-B666AFAF4EF7}"/>
                </a:ext>
              </a:extLst>
            </p:cNvPr>
            <p:cNvSpPr/>
            <p:nvPr/>
          </p:nvSpPr>
          <p:spPr>
            <a:xfrm>
              <a:off x="2476389" y="5593341"/>
              <a:ext cx="420593" cy="182418"/>
            </a:xfrm>
            <a:prstGeom prst="rect">
              <a:avLst/>
            </a:prstGeom>
            <a:solidFill>
              <a:srgbClr val="2883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Connector: Elbow 28">
              <a:extLst>
                <a:ext uri="{FF2B5EF4-FFF2-40B4-BE49-F238E27FC236}">
                  <a16:creationId xmlns:a16="http://schemas.microsoft.com/office/drawing/2014/main" id="{09074AAA-2D7D-C4A8-40C4-67B9CE565B4B}"/>
                </a:ext>
              </a:extLst>
            </p:cNvPr>
            <p:cNvCxnSpPr>
              <a:cxnSpLocks/>
            </p:cNvCxnSpPr>
            <p:nvPr/>
          </p:nvCxnSpPr>
          <p:spPr>
            <a:xfrm rot="5400000" flipH="1" flipV="1">
              <a:off x="1994331" y="4877786"/>
              <a:ext cx="196127" cy="1205218"/>
            </a:xfrm>
            <a:prstGeom prst="bentConnector3">
              <a:avLst>
                <a:gd name="adj1" fmla="val -247771"/>
              </a:avLst>
            </a:prstGeom>
            <a:ln w="28575">
              <a:solidFill>
                <a:schemeClr val="tx1"/>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30" name="Rectangle 29">
              <a:extLst>
                <a:ext uri="{FF2B5EF4-FFF2-40B4-BE49-F238E27FC236}">
                  <a16:creationId xmlns:a16="http://schemas.microsoft.com/office/drawing/2014/main" id="{B0FBC00A-085B-BB55-D22C-E817F5283ABD}"/>
                </a:ext>
              </a:extLst>
            </p:cNvPr>
            <p:cNvSpPr/>
            <p:nvPr/>
          </p:nvSpPr>
          <p:spPr>
            <a:xfrm>
              <a:off x="653674" y="5382332"/>
              <a:ext cx="420593" cy="18241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7AFD3B73-DDF1-09F0-AFF1-C2BEF659161D}"/>
                </a:ext>
              </a:extLst>
            </p:cNvPr>
            <p:cNvCxnSpPr>
              <a:cxnSpLocks/>
              <a:stCxn id="38" idx="2"/>
            </p:cNvCxnSpPr>
            <p:nvPr/>
          </p:nvCxnSpPr>
          <p:spPr>
            <a:xfrm>
              <a:off x="865609" y="5375839"/>
              <a:ext cx="0" cy="419916"/>
            </a:xfrm>
            <a:prstGeom prst="straightConnector1">
              <a:avLst/>
            </a:prstGeom>
            <a:ln w="38100">
              <a:solidFill>
                <a:schemeClr val="tx1"/>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556927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 15">
            <a:extLst>
              <a:ext uri="{FF2B5EF4-FFF2-40B4-BE49-F238E27FC236}">
                <a16:creationId xmlns:a16="http://schemas.microsoft.com/office/drawing/2014/main" id="{B43E0060-D4E6-EF23-CBCE-C27A420D1B69}"/>
              </a:ext>
            </a:extLst>
          </p:cNvPr>
          <p:cNvGraphicFramePr/>
          <p:nvPr>
            <p:extLst>
              <p:ext uri="{D42A27DB-BD31-4B8C-83A1-F6EECF244321}">
                <p14:modId xmlns:p14="http://schemas.microsoft.com/office/powerpoint/2010/main" val="3853766912"/>
              </p:ext>
            </p:extLst>
          </p:nvPr>
        </p:nvGraphicFramePr>
        <p:xfrm>
          <a:off x="693649" y="2071959"/>
          <a:ext cx="7756700" cy="3387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Rounded Corners 22">
            <a:extLst>
              <a:ext uri="{FF2B5EF4-FFF2-40B4-BE49-F238E27FC236}">
                <a16:creationId xmlns:a16="http://schemas.microsoft.com/office/drawing/2014/main" id="{151D0E15-8439-250E-BAC1-5BE5A0B5517B}"/>
              </a:ext>
            </a:extLst>
          </p:cNvPr>
          <p:cNvSpPr/>
          <p:nvPr/>
        </p:nvSpPr>
        <p:spPr>
          <a:xfrm>
            <a:off x="818488" y="5471509"/>
            <a:ext cx="2322053" cy="334604"/>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Discrepancies, duplicates, missing invoices</a:t>
            </a:r>
          </a:p>
        </p:txBody>
      </p:sp>
      <p:sp>
        <p:nvSpPr>
          <p:cNvPr id="27" name="Rectangle: Rounded Corners 26">
            <a:extLst>
              <a:ext uri="{FF2B5EF4-FFF2-40B4-BE49-F238E27FC236}">
                <a16:creationId xmlns:a16="http://schemas.microsoft.com/office/drawing/2014/main" id="{4BA5559D-97D1-D1F6-CA1D-6AD19DBF698D}"/>
              </a:ext>
            </a:extLst>
          </p:cNvPr>
          <p:cNvSpPr/>
          <p:nvPr/>
        </p:nvSpPr>
        <p:spPr>
          <a:xfrm>
            <a:off x="818488" y="5887630"/>
            <a:ext cx="2322053" cy="375713"/>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Compliance/ regulatory reporting issues</a:t>
            </a:r>
          </a:p>
        </p:txBody>
      </p:sp>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18</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40957"/>
            <a:ext cx="8564132" cy="640080"/>
          </a:xfrm>
          <a:prstGeom prst="rect">
            <a:avLst/>
          </a:prstGeom>
          <a:noFill/>
          <a:ln>
            <a:noFill/>
          </a:ln>
        </p:spPr>
        <p:txBody>
          <a:bodyPr spcFirstLastPara="1" vert="horz" wrap="square" lIns="91425" tIns="45700" rIns="91425" bIns="45700" rtlCol="0" anchor="ctr" anchorCtr="0">
            <a:normAutofit/>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fontAlgn="auto"/>
            <a:r>
              <a:rPr lang="en-US" sz="3200" b="1" dirty="0"/>
              <a:t>Process Identification Example 1</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grpSp>
        <p:nvGrpSpPr>
          <p:cNvPr id="15" name="Group 14">
            <a:extLst>
              <a:ext uri="{FF2B5EF4-FFF2-40B4-BE49-F238E27FC236}">
                <a16:creationId xmlns:a16="http://schemas.microsoft.com/office/drawing/2014/main" id="{6F587989-26FD-01E8-4888-C8ECB16CD715}"/>
              </a:ext>
            </a:extLst>
          </p:cNvPr>
          <p:cNvGrpSpPr/>
          <p:nvPr/>
        </p:nvGrpSpPr>
        <p:grpSpPr>
          <a:xfrm>
            <a:off x="4043397" y="765644"/>
            <a:ext cx="4735221" cy="1957332"/>
            <a:chOff x="289934" y="1703407"/>
            <a:chExt cx="8541220" cy="4353031"/>
          </a:xfrm>
        </p:grpSpPr>
        <p:pic>
          <p:nvPicPr>
            <p:cNvPr id="9" name="Picture 8">
              <a:extLst>
                <a:ext uri="{FF2B5EF4-FFF2-40B4-BE49-F238E27FC236}">
                  <a16:creationId xmlns:a16="http://schemas.microsoft.com/office/drawing/2014/main" id="{BC5F98CD-8AC9-DAA3-410E-EFF990FAEEC7}"/>
                </a:ext>
              </a:extLst>
            </p:cNvPr>
            <p:cNvPicPr>
              <a:picLocks noChangeAspect="1"/>
            </p:cNvPicPr>
            <p:nvPr/>
          </p:nvPicPr>
          <p:blipFill>
            <a:blip r:embed="rId8"/>
            <a:stretch>
              <a:fillRect/>
            </a:stretch>
          </p:blipFill>
          <p:spPr>
            <a:xfrm>
              <a:off x="289934" y="1703407"/>
              <a:ext cx="6687621" cy="2619254"/>
            </a:xfrm>
            <a:prstGeom prst="rect">
              <a:avLst/>
            </a:prstGeom>
            <a:ln>
              <a:solidFill>
                <a:schemeClr val="accent2">
                  <a:lumMod val="40000"/>
                  <a:lumOff val="60000"/>
                </a:schemeClr>
              </a:solidFill>
            </a:ln>
          </p:spPr>
        </p:pic>
        <p:pic>
          <p:nvPicPr>
            <p:cNvPr id="10" name="Picture 9">
              <a:extLst>
                <a:ext uri="{FF2B5EF4-FFF2-40B4-BE49-F238E27FC236}">
                  <a16:creationId xmlns:a16="http://schemas.microsoft.com/office/drawing/2014/main" id="{E7E8C35E-C7B6-ACD0-7C1B-99E80B6B9DB5}"/>
                </a:ext>
              </a:extLst>
            </p:cNvPr>
            <p:cNvPicPr>
              <a:picLocks noChangeAspect="1"/>
            </p:cNvPicPr>
            <p:nvPr/>
          </p:nvPicPr>
          <p:blipFill>
            <a:blip r:embed="rId9"/>
            <a:stretch>
              <a:fillRect/>
            </a:stretch>
          </p:blipFill>
          <p:spPr>
            <a:xfrm>
              <a:off x="4453424" y="2105375"/>
              <a:ext cx="4377730" cy="3951063"/>
            </a:xfrm>
            <a:prstGeom prst="rect">
              <a:avLst/>
            </a:prstGeom>
            <a:ln w="28575">
              <a:solidFill>
                <a:schemeClr val="accent2">
                  <a:lumMod val="40000"/>
                  <a:lumOff val="60000"/>
                </a:schemeClr>
              </a:solidFill>
            </a:ln>
          </p:spPr>
        </p:pic>
        <p:sp>
          <p:nvSpPr>
            <p:cNvPr id="11" name="Rectangle 10">
              <a:extLst>
                <a:ext uri="{FF2B5EF4-FFF2-40B4-BE49-F238E27FC236}">
                  <a16:creationId xmlns:a16="http://schemas.microsoft.com/office/drawing/2014/main" id="{E7CACF2B-7969-9866-D434-EC4111557600}"/>
                </a:ext>
              </a:extLst>
            </p:cNvPr>
            <p:cNvSpPr/>
            <p:nvPr/>
          </p:nvSpPr>
          <p:spPr>
            <a:xfrm>
              <a:off x="913879" y="2139686"/>
              <a:ext cx="1291167" cy="1301700"/>
            </a:xfrm>
            <a:prstGeom prst="rect">
              <a:avLst/>
            </a:prstGeom>
            <a:no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A57E33B-AAA9-F2A4-C596-8B5691F69D6F}"/>
                </a:ext>
              </a:extLst>
            </p:cNvPr>
            <p:cNvCxnSpPr>
              <a:cxnSpLocks/>
            </p:cNvCxnSpPr>
            <p:nvPr/>
          </p:nvCxnSpPr>
          <p:spPr>
            <a:xfrm>
              <a:off x="2205046" y="2139686"/>
              <a:ext cx="6626108" cy="7956"/>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E3F881-8C09-62C8-83D9-D38E6DC26DBF}"/>
                </a:ext>
              </a:extLst>
            </p:cNvPr>
            <p:cNvCxnSpPr>
              <a:cxnSpLocks/>
            </p:cNvCxnSpPr>
            <p:nvPr/>
          </p:nvCxnSpPr>
          <p:spPr>
            <a:xfrm>
              <a:off x="990600" y="3462984"/>
              <a:ext cx="3479026" cy="2585976"/>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8" name="Content Placeholder 1">
            <a:extLst>
              <a:ext uri="{FF2B5EF4-FFF2-40B4-BE49-F238E27FC236}">
                <a16:creationId xmlns:a16="http://schemas.microsoft.com/office/drawing/2014/main" id="{4422E469-FCC8-E1B0-D8F0-939C1E416A6E}"/>
              </a:ext>
            </a:extLst>
          </p:cNvPr>
          <p:cNvSpPr txBox="1">
            <a:spLocks/>
          </p:cNvSpPr>
          <p:nvPr/>
        </p:nvSpPr>
        <p:spPr>
          <a:xfrm>
            <a:off x="455378" y="2787550"/>
            <a:ext cx="8398688" cy="212469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Aft>
                <a:spcPts val="0"/>
              </a:spcAft>
              <a:buFont typeface="Arial" panose="020B0604020202020204" pitchFamily="34" charset="0"/>
              <a:buNone/>
            </a:pPr>
            <a:r>
              <a:rPr lang="en-US" sz="1600" b="1" u="sng" dirty="0"/>
              <a:t>AI In Purchasing:</a:t>
            </a:r>
            <a:r>
              <a:rPr lang="en-US" sz="1600" dirty="0"/>
              <a:t> </a:t>
            </a:r>
            <a:r>
              <a:rPr lang="en-US" sz="1400" dirty="0"/>
              <a:t>contains several manual tasks required, with room for errors and inefficiencies. Some pain points of Manual PO processing are:</a:t>
            </a:r>
            <a:endParaRPr lang="en-US" sz="1300" u="sng" dirty="0"/>
          </a:p>
        </p:txBody>
      </p:sp>
      <p:sp>
        <p:nvSpPr>
          <p:cNvPr id="20" name="Rectangle: Rounded Corners 19">
            <a:extLst>
              <a:ext uri="{FF2B5EF4-FFF2-40B4-BE49-F238E27FC236}">
                <a16:creationId xmlns:a16="http://schemas.microsoft.com/office/drawing/2014/main" id="{A660B0A4-D15E-7D77-F485-7A0454D06DEE}"/>
              </a:ext>
            </a:extLst>
          </p:cNvPr>
          <p:cNvSpPr/>
          <p:nvPr/>
        </p:nvSpPr>
        <p:spPr>
          <a:xfrm>
            <a:off x="818487" y="4196651"/>
            <a:ext cx="2322053" cy="353996"/>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Manual data entry </a:t>
            </a:r>
          </a:p>
        </p:txBody>
      </p:sp>
      <p:sp>
        <p:nvSpPr>
          <p:cNvPr id="21" name="Rectangle: Rounded Corners 20">
            <a:extLst>
              <a:ext uri="{FF2B5EF4-FFF2-40B4-BE49-F238E27FC236}">
                <a16:creationId xmlns:a16="http://schemas.microsoft.com/office/drawing/2014/main" id="{38DE1336-21F1-CEAF-F75D-514829EA6E5F}"/>
              </a:ext>
            </a:extLst>
          </p:cNvPr>
          <p:cNvSpPr/>
          <p:nvPr/>
        </p:nvSpPr>
        <p:spPr>
          <a:xfrm>
            <a:off x="818488" y="4619877"/>
            <a:ext cx="2306426" cy="353995"/>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Manual invoice routing</a:t>
            </a:r>
          </a:p>
        </p:txBody>
      </p:sp>
      <p:sp>
        <p:nvSpPr>
          <p:cNvPr id="22" name="Rectangle: Rounded Corners 21">
            <a:extLst>
              <a:ext uri="{FF2B5EF4-FFF2-40B4-BE49-F238E27FC236}">
                <a16:creationId xmlns:a16="http://schemas.microsoft.com/office/drawing/2014/main" id="{F9FA7930-E56E-2324-AE34-5A70545DEE83}"/>
              </a:ext>
            </a:extLst>
          </p:cNvPr>
          <p:cNvSpPr/>
          <p:nvPr/>
        </p:nvSpPr>
        <p:spPr>
          <a:xfrm>
            <a:off x="818488" y="5055389"/>
            <a:ext cx="2324278" cy="334604"/>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Invoice to payment matching</a:t>
            </a:r>
          </a:p>
        </p:txBody>
      </p:sp>
      <p:sp>
        <p:nvSpPr>
          <p:cNvPr id="24" name="TextBox 23">
            <a:extLst>
              <a:ext uri="{FF2B5EF4-FFF2-40B4-BE49-F238E27FC236}">
                <a16:creationId xmlns:a16="http://schemas.microsoft.com/office/drawing/2014/main" id="{CFA85677-7AB6-FBB1-5063-707C8AFDEEE2}"/>
              </a:ext>
            </a:extLst>
          </p:cNvPr>
          <p:cNvSpPr txBox="1"/>
          <p:nvPr/>
        </p:nvSpPr>
        <p:spPr>
          <a:xfrm>
            <a:off x="137203" y="6336526"/>
            <a:ext cx="8641415" cy="200055"/>
          </a:xfrm>
          <a:prstGeom prst="rect">
            <a:avLst/>
          </a:prstGeom>
          <a:noFill/>
        </p:spPr>
        <p:txBody>
          <a:bodyPr wrap="square" rtlCol="0">
            <a:spAutoFit/>
          </a:bodyPr>
          <a:lstStyle/>
          <a:p>
            <a:r>
              <a:rPr lang="en-US" sz="700" dirty="0">
                <a:solidFill>
                  <a:schemeClr val="bg2"/>
                </a:solidFill>
                <a:latin typeface="Open Sans" panose="020B0606030504020204" pitchFamily="34" charset="0"/>
                <a:ea typeface="Open Sans" panose="020B0606030504020204" pitchFamily="34" charset="0"/>
                <a:cs typeface="Open Sans" panose="020B0606030504020204" pitchFamily="34" charset="0"/>
              </a:rPr>
              <a:t>1 </a:t>
            </a:r>
            <a:r>
              <a:rPr lang="en-US" sz="700"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Purchase Order (PO) Matching - Automate with AI (nanonets.com)</a:t>
            </a:r>
            <a:endParaRPr lang="en-US" sz="7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9" name="Group 18">
            <a:extLst>
              <a:ext uri="{FF2B5EF4-FFF2-40B4-BE49-F238E27FC236}">
                <a16:creationId xmlns:a16="http://schemas.microsoft.com/office/drawing/2014/main" id="{0186280B-3917-88E0-F106-D7804F503DDD}"/>
              </a:ext>
            </a:extLst>
          </p:cNvPr>
          <p:cNvGrpSpPr/>
          <p:nvPr/>
        </p:nvGrpSpPr>
        <p:grpSpPr>
          <a:xfrm>
            <a:off x="6136179" y="4229802"/>
            <a:ext cx="1784676" cy="1270193"/>
            <a:chOff x="1811560" y="5381577"/>
            <a:chExt cx="1784676" cy="1270193"/>
          </a:xfrm>
          <a:solidFill>
            <a:srgbClr val="5CA06C">
              <a:alpha val="61961"/>
            </a:srgbClr>
          </a:solidFill>
        </p:grpSpPr>
        <p:sp>
          <p:nvSpPr>
            <p:cNvPr id="32" name="Rectangle: Rounded Corners 31">
              <a:extLst>
                <a:ext uri="{FF2B5EF4-FFF2-40B4-BE49-F238E27FC236}">
                  <a16:creationId xmlns:a16="http://schemas.microsoft.com/office/drawing/2014/main" id="{B50A5BC8-FC5D-5ECF-9F6B-B22FB8166A02}"/>
                </a:ext>
              </a:extLst>
            </p:cNvPr>
            <p:cNvSpPr/>
            <p:nvPr/>
          </p:nvSpPr>
          <p:spPr>
            <a:xfrm>
              <a:off x="1924016" y="5381577"/>
              <a:ext cx="1552539" cy="380045"/>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Touchless processing</a:t>
              </a:r>
            </a:p>
          </p:txBody>
        </p:sp>
        <p:sp>
          <p:nvSpPr>
            <p:cNvPr id="35" name="Rectangle: Rounded Corners 34">
              <a:extLst>
                <a:ext uri="{FF2B5EF4-FFF2-40B4-BE49-F238E27FC236}">
                  <a16:creationId xmlns:a16="http://schemas.microsoft.com/office/drawing/2014/main" id="{5E71A856-B5C2-CDAD-41B9-71730DF21B0E}"/>
                </a:ext>
              </a:extLst>
            </p:cNvPr>
            <p:cNvSpPr/>
            <p:nvPr/>
          </p:nvSpPr>
          <p:spPr>
            <a:xfrm>
              <a:off x="1873474" y="5827106"/>
              <a:ext cx="1653622" cy="380045"/>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Smart Matching</a:t>
              </a:r>
            </a:p>
          </p:txBody>
        </p:sp>
        <p:sp>
          <p:nvSpPr>
            <p:cNvPr id="36" name="Rectangle: Rounded Corners 35">
              <a:extLst>
                <a:ext uri="{FF2B5EF4-FFF2-40B4-BE49-F238E27FC236}">
                  <a16:creationId xmlns:a16="http://schemas.microsoft.com/office/drawing/2014/main" id="{0CA37F9B-C474-9981-6BC4-759C6ED2AB82}"/>
                </a:ext>
              </a:extLst>
            </p:cNvPr>
            <p:cNvSpPr/>
            <p:nvPr/>
          </p:nvSpPr>
          <p:spPr>
            <a:xfrm>
              <a:off x="1811560" y="6271725"/>
              <a:ext cx="1784676" cy="380045"/>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Faster Payment Cycle</a:t>
              </a:r>
            </a:p>
          </p:txBody>
        </p:sp>
      </p:grpSp>
      <p:sp>
        <p:nvSpPr>
          <p:cNvPr id="38" name="Content Placeholder 1">
            <a:extLst>
              <a:ext uri="{FF2B5EF4-FFF2-40B4-BE49-F238E27FC236}">
                <a16:creationId xmlns:a16="http://schemas.microsoft.com/office/drawing/2014/main" id="{BE290D3B-9A55-3AD1-8302-9CDD9D4A2F2A}"/>
              </a:ext>
            </a:extLst>
          </p:cNvPr>
          <p:cNvSpPr txBox="1">
            <a:spLocks/>
          </p:cNvSpPr>
          <p:nvPr/>
        </p:nvSpPr>
        <p:spPr>
          <a:xfrm>
            <a:off x="448643" y="752473"/>
            <a:ext cx="3614555" cy="212469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Aft>
                <a:spcPts val="0"/>
              </a:spcAft>
              <a:buFont typeface="Arial" panose="020B0604020202020204" pitchFamily="34" charset="0"/>
              <a:buNone/>
            </a:pPr>
            <a:r>
              <a:rPr lang="en-US" sz="1600" b="1" dirty="0"/>
              <a:t>Purchase Ordering </a:t>
            </a:r>
          </a:p>
          <a:p>
            <a:pPr marL="0" indent="0" fontAlgn="auto">
              <a:lnSpc>
                <a:spcPct val="100000"/>
              </a:lnSpc>
              <a:spcAft>
                <a:spcPts val="0"/>
              </a:spcAft>
              <a:buFont typeface="Arial" panose="020B0604020202020204" pitchFamily="34" charset="0"/>
              <a:buNone/>
            </a:pPr>
            <a:endParaRPr lang="en-US" sz="1300" b="1" dirty="0"/>
          </a:p>
        </p:txBody>
      </p:sp>
      <p:sp>
        <p:nvSpPr>
          <p:cNvPr id="4" name="Rectangle 3">
            <a:extLst>
              <a:ext uri="{FF2B5EF4-FFF2-40B4-BE49-F238E27FC236}">
                <a16:creationId xmlns:a16="http://schemas.microsoft.com/office/drawing/2014/main" id="{D720EEE4-91D8-C4AA-B862-0B03107B0721}"/>
              </a:ext>
            </a:extLst>
          </p:cNvPr>
          <p:cNvSpPr/>
          <p:nvPr/>
        </p:nvSpPr>
        <p:spPr>
          <a:xfrm>
            <a:off x="6351621" y="872355"/>
            <a:ext cx="673284" cy="178304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5C95C974-E91C-F612-3781-FB7258D7004C}"/>
              </a:ext>
            </a:extLst>
          </p:cNvPr>
          <p:cNvGrpSpPr/>
          <p:nvPr/>
        </p:nvGrpSpPr>
        <p:grpSpPr>
          <a:xfrm>
            <a:off x="3471035" y="4210160"/>
            <a:ext cx="1916915" cy="874888"/>
            <a:chOff x="3607204" y="4264771"/>
            <a:chExt cx="1916915" cy="874888"/>
          </a:xfrm>
        </p:grpSpPr>
        <p:sp>
          <p:nvSpPr>
            <p:cNvPr id="17" name="Rectangle: Rounded Corners 16">
              <a:extLst>
                <a:ext uri="{FF2B5EF4-FFF2-40B4-BE49-F238E27FC236}">
                  <a16:creationId xmlns:a16="http://schemas.microsoft.com/office/drawing/2014/main" id="{47CA4502-96AC-0155-058C-DB6139E54D5F}"/>
                </a:ext>
              </a:extLst>
            </p:cNvPr>
            <p:cNvSpPr/>
            <p:nvPr/>
          </p:nvSpPr>
          <p:spPr>
            <a:xfrm>
              <a:off x="3607204" y="4264771"/>
              <a:ext cx="1916915" cy="380045"/>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2-way/ 3-way / 4-way PO Matching</a:t>
              </a:r>
              <a:r>
                <a:rPr lang="en-US" sz="12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Rounded Corners 36">
              <a:extLst>
                <a:ext uri="{FF2B5EF4-FFF2-40B4-BE49-F238E27FC236}">
                  <a16:creationId xmlns:a16="http://schemas.microsoft.com/office/drawing/2014/main" id="{CF9AFA49-7FA0-30C3-8CEF-B4DBFC6467D9}"/>
                </a:ext>
              </a:extLst>
            </p:cNvPr>
            <p:cNvSpPr/>
            <p:nvPr/>
          </p:nvSpPr>
          <p:spPr>
            <a:xfrm>
              <a:off x="3607204" y="4695801"/>
              <a:ext cx="1916915" cy="443858"/>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Optical Character Recognition</a:t>
              </a:r>
              <a:r>
                <a:rPr lang="en-US" sz="12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84142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D220A27-53BD-F71C-8097-ADA06412CF81}"/>
              </a:ext>
            </a:extLst>
          </p:cNvPr>
          <p:cNvGraphicFramePr/>
          <p:nvPr>
            <p:extLst>
              <p:ext uri="{D42A27DB-BD31-4B8C-83A1-F6EECF244321}">
                <p14:modId xmlns:p14="http://schemas.microsoft.com/office/powerpoint/2010/main" val="471120543"/>
              </p:ext>
            </p:extLst>
          </p:nvPr>
        </p:nvGraphicFramePr>
        <p:xfrm>
          <a:off x="693649" y="2129713"/>
          <a:ext cx="7756700" cy="3387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a:xfrm>
            <a:off x="6457950" y="6346726"/>
            <a:ext cx="2057400" cy="365125"/>
          </a:xfrm>
        </p:spPr>
        <p:txBody>
          <a:bodyPr/>
          <a:lstStyle/>
          <a:p>
            <a:fld id="{4AD190BC-E08B-4EE5-A8F1-D579F087DC40}" type="slidenum">
              <a:rPr lang="en-CA" smtClean="0"/>
              <a:t>19</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40957"/>
            <a:ext cx="8564132" cy="640080"/>
          </a:xfrm>
          <a:prstGeom prst="rect">
            <a:avLst/>
          </a:prstGeom>
          <a:noFill/>
          <a:ln>
            <a:noFill/>
          </a:ln>
        </p:spPr>
        <p:txBody>
          <a:bodyPr spcFirstLastPara="1" vert="horz" wrap="square" lIns="91425" tIns="45700" rIns="91425" bIns="45700" rtlCol="0" anchor="ctr" anchorCtr="0">
            <a:normAutofit/>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fontAlgn="auto"/>
            <a:r>
              <a:rPr lang="en-US" sz="3200" b="1" dirty="0"/>
              <a:t>Process Identification Example 2</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grpSp>
        <p:nvGrpSpPr>
          <p:cNvPr id="15" name="Group 14">
            <a:extLst>
              <a:ext uri="{FF2B5EF4-FFF2-40B4-BE49-F238E27FC236}">
                <a16:creationId xmlns:a16="http://schemas.microsoft.com/office/drawing/2014/main" id="{6F587989-26FD-01E8-4888-C8ECB16CD715}"/>
              </a:ext>
            </a:extLst>
          </p:cNvPr>
          <p:cNvGrpSpPr/>
          <p:nvPr/>
        </p:nvGrpSpPr>
        <p:grpSpPr>
          <a:xfrm>
            <a:off x="4043397" y="765644"/>
            <a:ext cx="4735221" cy="1957332"/>
            <a:chOff x="289934" y="1703407"/>
            <a:chExt cx="8541220" cy="4353031"/>
          </a:xfrm>
        </p:grpSpPr>
        <p:pic>
          <p:nvPicPr>
            <p:cNvPr id="9" name="Picture 8">
              <a:extLst>
                <a:ext uri="{FF2B5EF4-FFF2-40B4-BE49-F238E27FC236}">
                  <a16:creationId xmlns:a16="http://schemas.microsoft.com/office/drawing/2014/main" id="{BC5F98CD-8AC9-DAA3-410E-EFF990FAEEC7}"/>
                </a:ext>
              </a:extLst>
            </p:cNvPr>
            <p:cNvPicPr>
              <a:picLocks noChangeAspect="1"/>
            </p:cNvPicPr>
            <p:nvPr/>
          </p:nvPicPr>
          <p:blipFill>
            <a:blip r:embed="rId8"/>
            <a:stretch>
              <a:fillRect/>
            </a:stretch>
          </p:blipFill>
          <p:spPr>
            <a:xfrm>
              <a:off x="289934" y="1703407"/>
              <a:ext cx="6687621" cy="2619254"/>
            </a:xfrm>
            <a:prstGeom prst="rect">
              <a:avLst/>
            </a:prstGeom>
            <a:ln>
              <a:solidFill>
                <a:schemeClr val="accent2">
                  <a:lumMod val="40000"/>
                  <a:lumOff val="60000"/>
                </a:schemeClr>
              </a:solidFill>
            </a:ln>
          </p:spPr>
        </p:pic>
        <p:pic>
          <p:nvPicPr>
            <p:cNvPr id="10" name="Picture 9">
              <a:extLst>
                <a:ext uri="{FF2B5EF4-FFF2-40B4-BE49-F238E27FC236}">
                  <a16:creationId xmlns:a16="http://schemas.microsoft.com/office/drawing/2014/main" id="{E7E8C35E-C7B6-ACD0-7C1B-99E80B6B9DB5}"/>
                </a:ext>
              </a:extLst>
            </p:cNvPr>
            <p:cNvPicPr>
              <a:picLocks noChangeAspect="1"/>
            </p:cNvPicPr>
            <p:nvPr/>
          </p:nvPicPr>
          <p:blipFill>
            <a:blip r:embed="rId9"/>
            <a:stretch>
              <a:fillRect/>
            </a:stretch>
          </p:blipFill>
          <p:spPr>
            <a:xfrm>
              <a:off x="4453424" y="2105375"/>
              <a:ext cx="4377730" cy="3951063"/>
            </a:xfrm>
            <a:prstGeom prst="rect">
              <a:avLst/>
            </a:prstGeom>
            <a:ln w="28575">
              <a:solidFill>
                <a:schemeClr val="accent2">
                  <a:lumMod val="40000"/>
                  <a:lumOff val="60000"/>
                </a:schemeClr>
              </a:solidFill>
            </a:ln>
          </p:spPr>
        </p:pic>
        <p:sp>
          <p:nvSpPr>
            <p:cNvPr id="11" name="Rectangle 10">
              <a:extLst>
                <a:ext uri="{FF2B5EF4-FFF2-40B4-BE49-F238E27FC236}">
                  <a16:creationId xmlns:a16="http://schemas.microsoft.com/office/drawing/2014/main" id="{E7CACF2B-7969-9866-D434-EC4111557600}"/>
                </a:ext>
              </a:extLst>
            </p:cNvPr>
            <p:cNvSpPr/>
            <p:nvPr/>
          </p:nvSpPr>
          <p:spPr>
            <a:xfrm>
              <a:off x="913879" y="2139686"/>
              <a:ext cx="1291167" cy="1301700"/>
            </a:xfrm>
            <a:prstGeom prst="rect">
              <a:avLst/>
            </a:prstGeom>
            <a:noFill/>
            <a:ln w="28575">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2A57E33B-AAA9-F2A4-C596-8B5691F69D6F}"/>
                </a:ext>
              </a:extLst>
            </p:cNvPr>
            <p:cNvCxnSpPr>
              <a:cxnSpLocks/>
            </p:cNvCxnSpPr>
            <p:nvPr/>
          </p:nvCxnSpPr>
          <p:spPr>
            <a:xfrm>
              <a:off x="2205046" y="2139686"/>
              <a:ext cx="6626108" cy="7956"/>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2E3F881-8C09-62C8-83D9-D38E6DC26DBF}"/>
                </a:ext>
              </a:extLst>
            </p:cNvPr>
            <p:cNvCxnSpPr>
              <a:cxnSpLocks/>
            </p:cNvCxnSpPr>
            <p:nvPr/>
          </p:nvCxnSpPr>
          <p:spPr>
            <a:xfrm>
              <a:off x="990600" y="3462984"/>
              <a:ext cx="3479026" cy="2585976"/>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8" name="Content Placeholder 1">
            <a:extLst>
              <a:ext uri="{FF2B5EF4-FFF2-40B4-BE49-F238E27FC236}">
                <a16:creationId xmlns:a16="http://schemas.microsoft.com/office/drawing/2014/main" id="{4422E469-FCC8-E1B0-D8F0-939C1E416A6E}"/>
              </a:ext>
            </a:extLst>
          </p:cNvPr>
          <p:cNvSpPr txBox="1">
            <a:spLocks/>
          </p:cNvSpPr>
          <p:nvPr/>
        </p:nvSpPr>
        <p:spPr>
          <a:xfrm>
            <a:off x="455378" y="2855627"/>
            <a:ext cx="8398688" cy="212469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Aft>
                <a:spcPts val="0"/>
              </a:spcAft>
              <a:buFont typeface="Arial" panose="020B0604020202020204" pitchFamily="34" charset="0"/>
              <a:buNone/>
            </a:pPr>
            <a:r>
              <a:rPr kumimoji="0" lang="en-US" sz="1600" b="1" i="0" u="sng" strike="noStrike" kern="1200" cap="none" spc="0" normalizeH="0" baseline="0" noProof="0" dirty="0">
                <a:ln>
                  <a:noFill/>
                </a:ln>
                <a:solidFill>
                  <a:prstClr val="black"/>
                </a:solidFill>
                <a:effectLst/>
                <a:uLnTx/>
                <a:uFillTx/>
              </a:rPr>
              <a:t>AI in Inventory </a:t>
            </a:r>
            <a:r>
              <a:rPr lang="en-US" sz="1600" b="1" u="sng" dirty="0">
                <a:solidFill>
                  <a:prstClr val="black"/>
                </a:solidFill>
              </a:rPr>
              <a:t>Management</a:t>
            </a:r>
            <a:r>
              <a:rPr lang="en-US" sz="1600" b="1" dirty="0">
                <a:solidFill>
                  <a:prstClr val="black"/>
                </a:solidFill>
              </a:rPr>
              <a:t>: </a:t>
            </a:r>
            <a:r>
              <a:rPr lang="en-US" sz="1300" dirty="0">
                <a:solidFill>
                  <a:prstClr val="black"/>
                </a:solidFill>
              </a:rPr>
              <a:t>By analyzing historical sales data, trends, and other factors, AI can assist in inventory management by providing resilience in overcoming supply chain variability</a:t>
            </a:r>
            <a:r>
              <a:rPr lang="en-US" sz="1200" dirty="0">
                <a:solidFill>
                  <a:prstClr val="black"/>
                </a:solidFill>
              </a:rPr>
              <a:t>.</a:t>
            </a:r>
            <a:endParaRPr lang="en-US" sz="1300" u="sng" dirty="0"/>
          </a:p>
        </p:txBody>
      </p:sp>
      <p:sp>
        <p:nvSpPr>
          <p:cNvPr id="38" name="Content Placeholder 1">
            <a:extLst>
              <a:ext uri="{FF2B5EF4-FFF2-40B4-BE49-F238E27FC236}">
                <a16:creationId xmlns:a16="http://schemas.microsoft.com/office/drawing/2014/main" id="{BE290D3B-9A55-3AD1-8302-9CDD9D4A2F2A}"/>
              </a:ext>
            </a:extLst>
          </p:cNvPr>
          <p:cNvSpPr txBox="1">
            <a:spLocks/>
          </p:cNvSpPr>
          <p:nvPr/>
        </p:nvSpPr>
        <p:spPr>
          <a:xfrm>
            <a:off x="448643" y="752473"/>
            <a:ext cx="3614555" cy="212469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Aft>
                <a:spcPts val="0"/>
              </a:spcAft>
              <a:buFont typeface="Arial" panose="020B0604020202020204" pitchFamily="34" charset="0"/>
              <a:buNone/>
            </a:pPr>
            <a:r>
              <a:rPr lang="en-US" sz="1600" b="1" dirty="0"/>
              <a:t>Inventory Replenishment </a:t>
            </a:r>
          </a:p>
          <a:p>
            <a:pPr marL="0" indent="0" fontAlgn="auto">
              <a:lnSpc>
                <a:spcPct val="100000"/>
              </a:lnSpc>
              <a:spcAft>
                <a:spcPts val="0"/>
              </a:spcAft>
              <a:buFont typeface="Arial" panose="020B0604020202020204" pitchFamily="34" charset="0"/>
              <a:buNone/>
            </a:pPr>
            <a:endParaRPr lang="en-US" sz="1300" b="1" dirty="0"/>
          </a:p>
        </p:txBody>
      </p:sp>
      <p:sp>
        <p:nvSpPr>
          <p:cNvPr id="40" name="Rectangle 39">
            <a:extLst>
              <a:ext uri="{FF2B5EF4-FFF2-40B4-BE49-F238E27FC236}">
                <a16:creationId xmlns:a16="http://schemas.microsoft.com/office/drawing/2014/main" id="{31B0654A-9C94-4134-3913-71FD9FA6A3F7}"/>
              </a:ext>
            </a:extLst>
          </p:cNvPr>
          <p:cNvSpPr/>
          <p:nvPr/>
        </p:nvSpPr>
        <p:spPr>
          <a:xfrm>
            <a:off x="8147264" y="843046"/>
            <a:ext cx="673284" cy="198327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2">
            <a:extLst>
              <a:ext uri="{FF2B5EF4-FFF2-40B4-BE49-F238E27FC236}">
                <a16:creationId xmlns:a16="http://schemas.microsoft.com/office/drawing/2014/main" id="{5E972E2E-C738-E68C-1887-8F63F62A1805}"/>
              </a:ext>
            </a:extLst>
          </p:cNvPr>
          <p:cNvSpPr txBox="1">
            <a:spLocks/>
          </p:cNvSpPr>
          <p:nvPr/>
        </p:nvSpPr>
        <p:spPr>
          <a:xfrm>
            <a:off x="6457950" y="6346726"/>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9pPr>
          </a:lstStyle>
          <a:p>
            <a:fld id="{4AD190BC-E08B-4EE5-A8F1-D579F087DC40}" type="slidenum">
              <a:rPr lang="en-CA" smtClean="0"/>
              <a:pPr/>
              <a:t>19</a:t>
            </a:fld>
            <a:endParaRPr lang="en-CA" dirty="0"/>
          </a:p>
        </p:txBody>
      </p:sp>
      <p:sp>
        <p:nvSpPr>
          <p:cNvPr id="17" name="Rectangle: Rounded Corners 16">
            <a:extLst>
              <a:ext uri="{FF2B5EF4-FFF2-40B4-BE49-F238E27FC236}">
                <a16:creationId xmlns:a16="http://schemas.microsoft.com/office/drawing/2014/main" id="{0632173F-8775-E41C-5BC3-5AFB5FE1E078}"/>
              </a:ext>
            </a:extLst>
          </p:cNvPr>
          <p:cNvSpPr/>
          <p:nvPr/>
        </p:nvSpPr>
        <p:spPr>
          <a:xfrm>
            <a:off x="777541" y="5687419"/>
            <a:ext cx="2322053" cy="353996"/>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Stockouts and Overstocks </a:t>
            </a:r>
          </a:p>
        </p:txBody>
      </p:sp>
      <p:sp>
        <p:nvSpPr>
          <p:cNvPr id="19" name="Rectangle: Rounded Corners 18">
            <a:extLst>
              <a:ext uri="{FF2B5EF4-FFF2-40B4-BE49-F238E27FC236}">
                <a16:creationId xmlns:a16="http://schemas.microsoft.com/office/drawing/2014/main" id="{3195966A-48DA-C954-64F6-7ECDC6936A04}"/>
              </a:ext>
            </a:extLst>
          </p:cNvPr>
          <p:cNvSpPr/>
          <p:nvPr/>
        </p:nvSpPr>
        <p:spPr>
          <a:xfrm>
            <a:off x="793168" y="5258006"/>
            <a:ext cx="2306426" cy="353995"/>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Delays</a:t>
            </a:r>
          </a:p>
        </p:txBody>
      </p:sp>
      <p:grpSp>
        <p:nvGrpSpPr>
          <p:cNvPr id="22" name="Group 21">
            <a:extLst>
              <a:ext uri="{FF2B5EF4-FFF2-40B4-BE49-F238E27FC236}">
                <a16:creationId xmlns:a16="http://schemas.microsoft.com/office/drawing/2014/main" id="{44F16D43-1C4F-3AE3-80BD-6DC36074BFB9}"/>
              </a:ext>
            </a:extLst>
          </p:cNvPr>
          <p:cNvGrpSpPr/>
          <p:nvPr/>
        </p:nvGrpSpPr>
        <p:grpSpPr>
          <a:xfrm>
            <a:off x="6129427" y="4258677"/>
            <a:ext cx="1791428" cy="1270194"/>
            <a:chOff x="1804808" y="5381576"/>
            <a:chExt cx="1791428" cy="1270194"/>
          </a:xfrm>
          <a:solidFill>
            <a:srgbClr val="5CA06C">
              <a:alpha val="61961"/>
            </a:srgbClr>
          </a:solidFill>
        </p:grpSpPr>
        <p:sp>
          <p:nvSpPr>
            <p:cNvPr id="23" name="Rectangle: Rounded Corners 22">
              <a:extLst>
                <a:ext uri="{FF2B5EF4-FFF2-40B4-BE49-F238E27FC236}">
                  <a16:creationId xmlns:a16="http://schemas.microsoft.com/office/drawing/2014/main" id="{62548A69-9152-A496-818B-3822B2F5F752}"/>
                </a:ext>
              </a:extLst>
            </p:cNvPr>
            <p:cNvSpPr/>
            <p:nvPr/>
          </p:nvSpPr>
          <p:spPr>
            <a:xfrm>
              <a:off x="1811559" y="5381576"/>
              <a:ext cx="1777925" cy="37136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Improved Demand Forecasting Accuracy</a:t>
              </a:r>
            </a:p>
          </p:txBody>
        </p:sp>
        <p:sp>
          <p:nvSpPr>
            <p:cNvPr id="24" name="Rectangle: Rounded Corners 23">
              <a:extLst>
                <a:ext uri="{FF2B5EF4-FFF2-40B4-BE49-F238E27FC236}">
                  <a16:creationId xmlns:a16="http://schemas.microsoft.com/office/drawing/2014/main" id="{89113CA1-6D01-FB78-0648-9AA54D42C902}"/>
                </a:ext>
              </a:extLst>
            </p:cNvPr>
            <p:cNvSpPr/>
            <p:nvPr/>
          </p:nvSpPr>
          <p:spPr>
            <a:xfrm>
              <a:off x="1804808" y="5827106"/>
              <a:ext cx="1784676" cy="371367"/>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Cost savings</a:t>
              </a:r>
            </a:p>
          </p:txBody>
        </p:sp>
        <p:sp>
          <p:nvSpPr>
            <p:cNvPr id="26" name="Rectangle: Rounded Corners 25">
              <a:extLst>
                <a:ext uri="{FF2B5EF4-FFF2-40B4-BE49-F238E27FC236}">
                  <a16:creationId xmlns:a16="http://schemas.microsoft.com/office/drawing/2014/main" id="{DFBEE452-7BDC-F4E8-4F7D-40FB6249B760}"/>
                </a:ext>
              </a:extLst>
            </p:cNvPr>
            <p:cNvSpPr/>
            <p:nvPr/>
          </p:nvSpPr>
          <p:spPr>
            <a:xfrm>
              <a:off x="1811560" y="6271725"/>
              <a:ext cx="1784676" cy="380045"/>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Dynamic Replenishment</a:t>
              </a:r>
            </a:p>
          </p:txBody>
        </p:sp>
      </p:grpSp>
      <p:grpSp>
        <p:nvGrpSpPr>
          <p:cNvPr id="27" name="Group 26">
            <a:extLst>
              <a:ext uri="{FF2B5EF4-FFF2-40B4-BE49-F238E27FC236}">
                <a16:creationId xmlns:a16="http://schemas.microsoft.com/office/drawing/2014/main" id="{CD8FD4F0-0707-78BF-46E7-3E3FCDC96FD2}"/>
              </a:ext>
            </a:extLst>
          </p:cNvPr>
          <p:cNvGrpSpPr/>
          <p:nvPr/>
        </p:nvGrpSpPr>
        <p:grpSpPr>
          <a:xfrm>
            <a:off x="3471035" y="4239036"/>
            <a:ext cx="1916915" cy="874888"/>
            <a:chOff x="3607204" y="4264771"/>
            <a:chExt cx="1916915" cy="874888"/>
          </a:xfrm>
        </p:grpSpPr>
        <p:sp>
          <p:nvSpPr>
            <p:cNvPr id="28" name="Rectangle: Rounded Corners 27">
              <a:extLst>
                <a:ext uri="{FF2B5EF4-FFF2-40B4-BE49-F238E27FC236}">
                  <a16:creationId xmlns:a16="http://schemas.microsoft.com/office/drawing/2014/main" id="{F2976231-7DA4-FBC3-FD1F-6034BBE3B84F}"/>
                </a:ext>
              </a:extLst>
            </p:cNvPr>
            <p:cNvSpPr/>
            <p:nvPr/>
          </p:nvSpPr>
          <p:spPr>
            <a:xfrm>
              <a:off x="3607204" y="4264771"/>
              <a:ext cx="1916915" cy="380045"/>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Demand Forecasting</a:t>
              </a:r>
            </a:p>
          </p:txBody>
        </p:sp>
        <p:sp>
          <p:nvSpPr>
            <p:cNvPr id="29" name="Rectangle: Rounded Corners 28">
              <a:extLst>
                <a:ext uri="{FF2B5EF4-FFF2-40B4-BE49-F238E27FC236}">
                  <a16:creationId xmlns:a16="http://schemas.microsoft.com/office/drawing/2014/main" id="{1FDDCC91-79DE-E223-8D2E-F8C4096B6A25}"/>
                </a:ext>
              </a:extLst>
            </p:cNvPr>
            <p:cNvSpPr/>
            <p:nvPr/>
          </p:nvSpPr>
          <p:spPr>
            <a:xfrm>
              <a:off x="3607204" y="4695801"/>
              <a:ext cx="1916915" cy="443858"/>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Inventory Management Systems (IMS)</a:t>
              </a:r>
            </a:p>
          </p:txBody>
        </p:sp>
      </p:grpSp>
      <p:sp>
        <p:nvSpPr>
          <p:cNvPr id="30" name="Rectangle: Rounded Corners 29">
            <a:extLst>
              <a:ext uri="{FF2B5EF4-FFF2-40B4-BE49-F238E27FC236}">
                <a16:creationId xmlns:a16="http://schemas.microsoft.com/office/drawing/2014/main" id="{72BF6521-37CD-B394-B0E1-9A1F67C4697C}"/>
              </a:ext>
            </a:extLst>
          </p:cNvPr>
          <p:cNvSpPr/>
          <p:nvPr/>
        </p:nvSpPr>
        <p:spPr>
          <a:xfrm>
            <a:off x="6129427" y="5588118"/>
            <a:ext cx="1784676" cy="380045"/>
          </a:xfrm>
          <a:prstGeom prst="roundRect">
            <a:avLst/>
          </a:prstGeom>
          <a:solidFill>
            <a:srgbClr val="5CA06C">
              <a:alpha val="6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Automated Processes</a:t>
            </a:r>
          </a:p>
        </p:txBody>
      </p:sp>
      <p:sp>
        <p:nvSpPr>
          <p:cNvPr id="31" name="Rectangle: Rounded Corners 30">
            <a:extLst>
              <a:ext uri="{FF2B5EF4-FFF2-40B4-BE49-F238E27FC236}">
                <a16:creationId xmlns:a16="http://schemas.microsoft.com/office/drawing/2014/main" id="{0ED42FA6-FD35-6CE2-569D-A1AA1038E855}"/>
              </a:ext>
            </a:extLst>
          </p:cNvPr>
          <p:cNvSpPr/>
          <p:nvPr/>
        </p:nvSpPr>
        <p:spPr>
          <a:xfrm>
            <a:off x="6142058" y="6041415"/>
            <a:ext cx="1784676" cy="380045"/>
          </a:xfrm>
          <a:prstGeom prst="roundRect">
            <a:avLst/>
          </a:prstGeom>
          <a:solidFill>
            <a:srgbClr val="5CA06C">
              <a:alpha val="6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 dirty="0">
                <a:solidFill>
                  <a:schemeClr val="bg1"/>
                </a:solidFill>
                <a:latin typeface="Open Sans" panose="020B0606030504020204" pitchFamily="34" charset="0"/>
                <a:ea typeface="Open Sans" panose="020B0606030504020204" pitchFamily="34" charset="0"/>
                <a:cs typeface="Open Sans" panose="020B0606030504020204" pitchFamily="34" charset="0"/>
              </a:rPr>
              <a:t>Real-time visibility and tracking</a:t>
            </a:r>
          </a:p>
        </p:txBody>
      </p:sp>
      <p:sp>
        <p:nvSpPr>
          <p:cNvPr id="32" name="Rectangle: Rounded Corners 31">
            <a:extLst>
              <a:ext uri="{FF2B5EF4-FFF2-40B4-BE49-F238E27FC236}">
                <a16:creationId xmlns:a16="http://schemas.microsoft.com/office/drawing/2014/main" id="{8DFC0660-2936-4A13-27FF-53D718D65D1A}"/>
              </a:ext>
            </a:extLst>
          </p:cNvPr>
          <p:cNvSpPr/>
          <p:nvPr/>
        </p:nvSpPr>
        <p:spPr>
          <a:xfrm>
            <a:off x="3476381" y="5187969"/>
            <a:ext cx="1916915" cy="443858"/>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Predictive Analytic Algorithms</a:t>
            </a:r>
          </a:p>
        </p:txBody>
      </p:sp>
      <p:sp>
        <p:nvSpPr>
          <p:cNvPr id="36" name="Rectangle: Rounded Corners 35">
            <a:extLst>
              <a:ext uri="{FF2B5EF4-FFF2-40B4-BE49-F238E27FC236}">
                <a16:creationId xmlns:a16="http://schemas.microsoft.com/office/drawing/2014/main" id="{D6F7D741-1FA2-D903-2D66-013E56E264F9}"/>
              </a:ext>
            </a:extLst>
          </p:cNvPr>
          <p:cNvSpPr/>
          <p:nvPr/>
        </p:nvSpPr>
        <p:spPr>
          <a:xfrm>
            <a:off x="794410" y="4240097"/>
            <a:ext cx="2306426" cy="429970"/>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Fixed re-order points and order quantities</a:t>
            </a:r>
          </a:p>
        </p:txBody>
      </p:sp>
      <p:sp>
        <p:nvSpPr>
          <p:cNvPr id="39" name="Rectangle: Rounded Corners 38">
            <a:extLst>
              <a:ext uri="{FF2B5EF4-FFF2-40B4-BE49-F238E27FC236}">
                <a16:creationId xmlns:a16="http://schemas.microsoft.com/office/drawing/2014/main" id="{D8454A73-11A7-436F-763B-643EA0667BF6}"/>
              </a:ext>
            </a:extLst>
          </p:cNvPr>
          <p:cNvSpPr/>
          <p:nvPr/>
        </p:nvSpPr>
        <p:spPr>
          <a:xfrm>
            <a:off x="3471034" y="5688958"/>
            <a:ext cx="1916915" cy="544537"/>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 dirty="0">
                <a:latin typeface="Open Sans" panose="020B0606030504020204" pitchFamily="34" charset="0"/>
                <a:ea typeface="Open Sans" panose="020B0606030504020204" pitchFamily="34" charset="0"/>
                <a:cs typeface="Open Sans" panose="020B0606030504020204" pitchFamily="34" charset="0"/>
              </a:rPr>
              <a:t>Automated Approval Workflows / ERP Integration</a:t>
            </a:r>
          </a:p>
        </p:txBody>
      </p:sp>
      <p:sp>
        <p:nvSpPr>
          <p:cNvPr id="56" name="Rectangle: Rounded Corners 55">
            <a:extLst>
              <a:ext uri="{FF2B5EF4-FFF2-40B4-BE49-F238E27FC236}">
                <a16:creationId xmlns:a16="http://schemas.microsoft.com/office/drawing/2014/main" id="{46F5D719-8BF0-CDB1-CE82-90E7D0ACF56C}"/>
              </a:ext>
            </a:extLst>
          </p:cNvPr>
          <p:cNvSpPr/>
          <p:nvPr/>
        </p:nvSpPr>
        <p:spPr>
          <a:xfrm>
            <a:off x="793168" y="4749313"/>
            <a:ext cx="2306426" cy="429970"/>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Repetitive, time-consuming order adjustments</a:t>
            </a:r>
          </a:p>
        </p:txBody>
      </p:sp>
      <p:sp>
        <p:nvSpPr>
          <p:cNvPr id="60" name="TextBox 59">
            <a:extLst>
              <a:ext uri="{FF2B5EF4-FFF2-40B4-BE49-F238E27FC236}">
                <a16:creationId xmlns:a16="http://schemas.microsoft.com/office/drawing/2014/main" id="{70E6256C-94B9-05E0-F747-E22712DED1EB}"/>
              </a:ext>
            </a:extLst>
          </p:cNvPr>
          <p:cNvSpPr txBox="1"/>
          <p:nvPr/>
        </p:nvSpPr>
        <p:spPr>
          <a:xfrm>
            <a:off x="137203" y="6336526"/>
            <a:ext cx="8641415" cy="246221"/>
          </a:xfrm>
          <a:prstGeom prst="rect">
            <a:avLst/>
          </a:prstGeom>
          <a:noFill/>
        </p:spPr>
        <p:txBody>
          <a:bodyPr wrap="square" rtlCol="0">
            <a:spAutoFit/>
          </a:bodyPr>
          <a:lstStyle/>
          <a:p>
            <a:r>
              <a:rPr lang="en-US" sz="500"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10">
                  <a:extLst>
                    <a:ext uri="{A12FA001-AC4F-418D-AE19-62706E023703}">
                      <ahyp:hlinkClr xmlns:ahyp="http://schemas.microsoft.com/office/drawing/2018/hyperlinkcolor" val="tx"/>
                    </a:ext>
                  </a:extLst>
                </a:hlinkClick>
              </a:rPr>
              <a:t>Source 1</a:t>
            </a:r>
            <a:endParaRPr lang="en-US" sz="5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r>
              <a:rPr lang="en-US" sz="500"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11">
                  <a:extLst>
                    <a:ext uri="{A12FA001-AC4F-418D-AE19-62706E023703}">
                      <ahyp:hlinkClr xmlns:ahyp="http://schemas.microsoft.com/office/drawing/2018/hyperlinkcolor" val="tx"/>
                    </a:ext>
                  </a:extLst>
                </a:hlinkClick>
              </a:rPr>
              <a:t>Source 2</a:t>
            </a:r>
            <a:endParaRPr lang="en-US" sz="5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872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Diagram 33">
            <a:extLst>
              <a:ext uri="{FF2B5EF4-FFF2-40B4-BE49-F238E27FC236}">
                <a16:creationId xmlns:a16="http://schemas.microsoft.com/office/drawing/2014/main" id="{69A7C467-A7B4-EB34-B580-9464EA635E46}"/>
              </a:ext>
            </a:extLst>
          </p:cNvPr>
          <p:cNvGraphicFramePr/>
          <p:nvPr>
            <p:extLst>
              <p:ext uri="{D42A27DB-BD31-4B8C-83A1-F6EECF244321}">
                <p14:modId xmlns:p14="http://schemas.microsoft.com/office/powerpoint/2010/main" val="3281295983"/>
              </p:ext>
            </p:extLst>
          </p:nvPr>
        </p:nvGraphicFramePr>
        <p:xfrm>
          <a:off x="693649" y="2129713"/>
          <a:ext cx="7756700" cy="3387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20</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40957"/>
            <a:ext cx="8564132" cy="640080"/>
          </a:xfrm>
          <a:prstGeom prst="rect">
            <a:avLst/>
          </a:prstGeom>
          <a:noFill/>
          <a:ln>
            <a:noFill/>
          </a:ln>
        </p:spPr>
        <p:txBody>
          <a:bodyPr spcFirstLastPara="1" vert="horz" wrap="square" lIns="91425" tIns="45700" rIns="91425" bIns="45700" rtlCol="0" anchor="ctr" anchorCtr="0">
            <a:normAutofit/>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fontAlgn="auto"/>
            <a:r>
              <a:rPr lang="en-US" sz="3200" b="1" dirty="0"/>
              <a:t>Process Identification Example 3</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sp>
        <p:nvSpPr>
          <p:cNvPr id="4" name="Content Placeholder 1">
            <a:extLst>
              <a:ext uri="{FF2B5EF4-FFF2-40B4-BE49-F238E27FC236}">
                <a16:creationId xmlns:a16="http://schemas.microsoft.com/office/drawing/2014/main" id="{AAEB25CE-CA65-DB24-40D1-98D116FFC096}"/>
              </a:ext>
            </a:extLst>
          </p:cNvPr>
          <p:cNvSpPr txBox="1">
            <a:spLocks/>
          </p:cNvSpPr>
          <p:nvPr/>
        </p:nvSpPr>
        <p:spPr>
          <a:xfrm>
            <a:off x="455378" y="760791"/>
            <a:ext cx="2881059" cy="110701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Aft>
                <a:spcPts val="0"/>
              </a:spcAft>
              <a:buFont typeface="Arial" panose="020B0604020202020204" pitchFamily="34" charset="0"/>
              <a:buNone/>
            </a:pPr>
            <a:r>
              <a:rPr lang="en-US" sz="1600" b="1" dirty="0"/>
              <a:t>Dynamic Pricing</a:t>
            </a:r>
          </a:p>
        </p:txBody>
      </p:sp>
      <p:grpSp>
        <p:nvGrpSpPr>
          <p:cNvPr id="19" name="Group 18">
            <a:extLst>
              <a:ext uri="{FF2B5EF4-FFF2-40B4-BE49-F238E27FC236}">
                <a16:creationId xmlns:a16="http://schemas.microsoft.com/office/drawing/2014/main" id="{B36D31F7-6312-6278-4BFE-B24081CEEDFA}"/>
              </a:ext>
            </a:extLst>
          </p:cNvPr>
          <p:cNvGrpSpPr/>
          <p:nvPr/>
        </p:nvGrpSpPr>
        <p:grpSpPr>
          <a:xfrm>
            <a:off x="3669212" y="869329"/>
            <a:ext cx="5079979" cy="1472257"/>
            <a:chOff x="840560" y="1511575"/>
            <a:chExt cx="7367630" cy="2347949"/>
          </a:xfrm>
        </p:grpSpPr>
        <p:pic>
          <p:nvPicPr>
            <p:cNvPr id="6" name="Picture 5">
              <a:extLst>
                <a:ext uri="{FF2B5EF4-FFF2-40B4-BE49-F238E27FC236}">
                  <a16:creationId xmlns:a16="http://schemas.microsoft.com/office/drawing/2014/main" id="{F4F8B324-1525-0E33-EB89-D9691C207097}"/>
                </a:ext>
              </a:extLst>
            </p:cNvPr>
            <p:cNvPicPr>
              <a:picLocks noChangeAspect="1"/>
            </p:cNvPicPr>
            <p:nvPr/>
          </p:nvPicPr>
          <p:blipFill>
            <a:blip r:embed="rId8"/>
            <a:stretch>
              <a:fillRect/>
            </a:stretch>
          </p:blipFill>
          <p:spPr>
            <a:xfrm>
              <a:off x="840560" y="1511575"/>
              <a:ext cx="7367630" cy="1486903"/>
            </a:xfrm>
            <a:prstGeom prst="rect">
              <a:avLst/>
            </a:prstGeom>
          </p:spPr>
        </p:pic>
        <p:grpSp>
          <p:nvGrpSpPr>
            <p:cNvPr id="9" name="Group 8">
              <a:extLst>
                <a:ext uri="{FF2B5EF4-FFF2-40B4-BE49-F238E27FC236}">
                  <a16:creationId xmlns:a16="http://schemas.microsoft.com/office/drawing/2014/main" id="{CAB5407E-0909-849E-60E6-B07AEA5EF366}"/>
                </a:ext>
              </a:extLst>
            </p:cNvPr>
            <p:cNvGrpSpPr/>
            <p:nvPr/>
          </p:nvGrpSpPr>
          <p:grpSpPr>
            <a:xfrm>
              <a:off x="3346756" y="1569180"/>
              <a:ext cx="2947834" cy="2290344"/>
              <a:chOff x="4641757" y="2207742"/>
              <a:chExt cx="2947834" cy="2290344"/>
            </a:xfrm>
          </p:grpSpPr>
          <p:pic>
            <p:nvPicPr>
              <p:cNvPr id="10" name="Picture 9">
                <a:extLst>
                  <a:ext uri="{FF2B5EF4-FFF2-40B4-BE49-F238E27FC236}">
                    <a16:creationId xmlns:a16="http://schemas.microsoft.com/office/drawing/2014/main" id="{40C5E619-92EA-B5CA-9CCC-01559AEFDED8}"/>
                  </a:ext>
                </a:extLst>
              </p:cNvPr>
              <p:cNvPicPr>
                <a:picLocks noChangeAspect="1"/>
              </p:cNvPicPr>
              <p:nvPr/>
            </p:nvPicPr>
            <p:blipFill>
              <a:blip r:embed="rId9"/>
              <a:stretch>
                <a:fillRect/>
              </a:stretch>
            </p:blipFill>
            <p:spPr>
              <a:xfrm>
                <a:off x="4641757" y="2496820"/>
                <a:ext cx="1629744" cy="2001266"/>
              </a:xfrm>
              <a:prstGeom prst="rect">
                <a:avLst/>
              </a:prstGeom>
              <a:ln w="28575">
                <a:solidFill>
                  <a:srgbClr val="EB792A"/>
                </a:solidFill>
              </a:ln>
            </p:spPr>
          </p:pic>
          <p:sp>
            <p:nvSpPr>
              <p:cNvPr id="11" name="Rectangle 10">
                <a:extLst>
                  <a:ext uri="{FF2B5EF4-FFF2-40B4-BE49-F238E27FC236}">
                    <a16:creationId xmlns:a16="http://schemas.microsoft.com/office/drawing/2014/main" id="{689A86B4-F21C-B49E-068D-BF951E6FB58D}"/>
                  </a:ext>
                </a:extLst>
              </p:cNvPr>
              <p:cNvSpPr/>
              <p:nvPr/>
            </p:nvSpPr>
            <p:spPr>
              <a:xfrm>
                <a:off x="6867010" y="2207742"/>
                <a:ext cx="722581" cy="851938"/>
              </a:xfrm>
              <a:prstGeom prst="rect">
                <a:avLst/>
              </a:prstGeom>
              <a:noFill/>
              <a:ln w="28575">
                <a:solidFill>
                  <a:srgbClr val="FD8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51D860D9-92D6-592F-3C00-94C03E0D2027}"/>
                  </a:ext>
                </a:extLst>
              </p:cNvPr>
              <p:cNvCxnSpPr>
                <a:cxnSpLocks/>
              </p:cNvCxnSpPr>
              <p:nvPr/>
            </p:nvCxnSpPr>
            <p:spPr>
              <a:xfrm flipH="1">
                <a:off x="4641757" y="2207742"/>
                <a:ext cx="2225253" cy="289077"/>
              </a:xfrm>
              <a:prstGeom prst="line">
                <a:avLst/>
              </a:prstGeom>
              <a:ln w="28575">
                <a:solidFill>
                  <a:srgbClr val="FD8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C42E37-F102-E932-D859-171BB890ED65}"/>
                  </a:ext>
                </a:extLst>
              </p:cNvPr>
              <p:cNvCxnSpPr>
                <a:cxnSpLocks/>
              </p:cNvCxnSpPr>
              <p:nvPr/>
            </p:nvCxnSpPr>
            <p:spPr>
              <a:xfrm flipH="1">
                <a:off x="6271501" y="3059680"/>
                <a:ext cx="595509" cy="1438405"/>
              </a:xfrm>
              <a:prstGeom prst="line">
                <a:avLst/>
              </a:prstGeom>
              <a:ln w="28575">
                <a:solidFill>
                  <a:srgbClr val="FD8300"/>
                </a:solidFill>
              </a:ln>
            </p:spPr>
            <p:style>
              <a:lnRef idx="1">
                <a:schemeClr val="accent1"/>
              </a:lnRef>
              <a:fillRef idx="0">
                <a:schemeClr val="accent1"/>
              </a:fillRef>
              <a:effectRef idx="0">
                <a:schemeClr val="accent1"/>
              </a:effectRef>
              <a:fontRef idx="minor">
                <a:schemeClr val="tx1"/>
              </a:fontRef>
            </p:style>
          </p:cxnSp>
        </p:grpSp>
      </p:grpSp>
      <p:sp>
        <p:nvSpPr>
          <p:cNvPr id="2" name="Slide Number Placeholder 2">
            <a:extLst>
              <a:ext uri="{FF2B5EF4-FFF2-40B4-BE49-F238E27FC236}">
                <a16:creationId xmlns:a16="http://schemas.microsoft.com/office/drawing/2014/main" id="{3043BCD2-6E53-564D-9516-08EE9DD7B712}"/>
              </a:ext>
            </a:extLst>
          </p:cNvPr>
          <p:cNvSpPr txBox="1">
            <a:spLocks/>
          </p:cNvSpPr>
          <p:nvPr/>
        </p:nvSpPr>
        <p:spPr>
          <a:xfrm>
            <a:off x="6457950" y="6346726"/>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9pPr>
          </a:lstStyle>
          <a:p>
            <a:fld id="{4AD190BC-E08B-4EE5-A8F1-D579F087DC40}" type="slidenum">
              <a:rPr lang="en-CA" smtClean="0"/>
              <a:pPr/>
              <a:t>20</a:t>
            </a:fld>
            <a:endParaRPr lang="en-CA" dirty="0"/>
          </a:p>
        </p:txBody>
      </p:sp>
      <p:sp>
        <p:nvSpPr>
          <p:cNvPr id="15" name="Content Placeholder 1">
            <a:extLst>
              <a:ext uri="{FF2B5EF4-FFF2-40B4-BE49-F238E27FC236}">
                <a16:creationId xmlns:a16="http://schemas.microsoft.com/office/drawing/2014/main" id="{9E409388-C7EA-DE0C-0061-ACED71F2C642}"/>
              </a:ext>
            </a:extLst>
          </p:cNvPr>
          <p:cNvSpPr txBox="1">
            <a:spLocks/>
          </p:cNvSpPr>
          <p:nvPr/>
        </p:nvSpPr>
        <p:spPr>
          <a:xfrm>
            <a:off x="455378" y="2506376"/>
            <a:ext cx="8398688" cy="24739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Aft>
                <a:spcPts val="0"/>
              </a:spcAft>
              <a:buFont typeface="Arial" panose="020B0604020202020204" pitchFamily="34" charset="0"/>
              <a:buNone/>
            </a:pPr>
            <a:r>
              <a:rPr kumimoji="0" lang="en-US" sz="1600" b="1" i="0" u="sng" strike="noStrike" kern="1200" cap="none" spc="0" normalizeH="0" baseline="0" noProof="0" dirty="0">
                <a:ln>
                  <a:noFill/>
                </a:ln>
                <a:solidFill>
                  <a:prstClr val="black"/>
                </a:solidFill>
                <a:effectLst/>
                <a:uLnTx/>
                <a:uFillTx/>
              </a:rPr>
              <a:t>AI In Pricing</a:t>
            </a:r>
            <a:r>
              <a:rPr lang="en-US" sz="1600" b="1" dirty="0">
                <a:solidFill>
                  <a:prstClr val="black"/>
                </a:solidFill>
              </a:rPr>
              <a:t>: </a:t>
            </a:r>
            <a:r>
              <a:rPr lang="en-US" sz="1300" dirty="0">
                <a:solidFill>
                  <a:prstClr val="black"/>
                </a:solidFill>
              </a:rPr>
              <a:t>AI in pricing an include automating price checks and marketing trend analysis to dynamically adjust retail prices to maximize margins, improving responsiveness to market fluctuations. For instance, price change or index update reports may require manual reviews to adjust prices for optimal cost savings.</a:t>
            </a:r>
            <a:endParaRPr lang="en-US" sz="1300" u="sng" dirty="0"/>
          </a:p>
        </p:txBody>
      </p:sp>
      <p:sp>
        <p:nvSpPr>
          <p:cNvPr id="16" name="Slide Number Placeholder 2">
            <a:extLst>
              <a:ext uri="{FF2B5EF4-FFF2-40B4-BE49-F238E27FC236}">
                <a16:creationId xmlns:a16="http://schemas.microsoft.com/office/drawing/2014/main" id="{C0AFC3D2-85A7-0E22-0810-C6103545C1DA}"/>
              </a:ext>
            </a:extLst>
          </p:cNvPr>
          <p:cNvSpPr txBox="1">
            <a:spLocks/>
          </p:cNvSpPr>
          <p:nvPr/>
        </p:nvSpPr>
        <p:spPr>
          <a:xfrm>
            <a:off x="6457950" y="6346726"/>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9pPr>
          </a:lstStyle>
          <a:p>
            <a:fld id="{4AD190BC-E08B-4EE5-A8F1-D579F087DC40}" type="slidenum">
              <a:rPr lang="en-CA" smtClean="0"/>
              <a:pPr/>
              <a:t>20</a:t>
            </a:fld>
            <a:endParaRPr lang="en-CA" dirty="0"/>
          </a:p>
        </p:txBody>
      </p:sp>
      <p:sp>
        <p:nvSpPr>
          <p:cNvPr id="18" name="Rectangle: Rounded Corners 17">
            <a:extLst>
              <a:ext uri="{FF2B5EF4-FFF2-40B4-BE49-F238E27FC236}">
                <a16:creationId xmlns:a16="http://schemas.microsoft.com/office/drawing/2014/main" id="{EB343753-FD24-3BA5-E45F-F48427ADA009}"/>
              </a:ext>
            </a:extLst>
          </p:cNvPr>
          <p:cNvSpPr/>
          <p:nvPr/>
        </p:nvSpPr>
        <p:spPr>
          <a:xfrm>
            <a:off x="793168" y="5394486"/>
            <a:ext cx="2306426" cy="542002"/>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Excessive and reactive efforts and checkpoints</a:t>
            </a:r>
          </a:p>
        </p:txBody>
      </p:sp>
      <p:grpSp>
        <p:nvGrpSpPr>
          <p:cNvPr id="20" name="Group 19">
            <a:extLst>
              <a:ext uri="{FF2B5EF4-FFF2-40B4-BE49-F238E27FC236}">
                <a16:creationId xmlns:a16="http://schemas.microsoft.com/office/drawing/2014/main" id="{C87356EA-828A-95E0-BD93-D5FFA9014356}"/>
              </a:ext>
            </a:extLst>
          </p:cNvPr>
          <p:cNvGrpSpPr/>
          <p:nvPr/>
        </p:nvGrpSpPr>
        <p:grpSpPr>
          <a:xfrm>
            <a:off x="6122781" y="4248548"/>
            <a:ext cx="1791322" cy="1133536"/>
            <a:chOff x="1798162" y="5371447"/>
            <a:chExt cx="1791322" cy="1133536"/>
          </a:xfrm>
          <a:solidFill>
            <a:srgbClr val="5CA06C">
              <a:alpha val="61961"/>
            </a:srgbClr>
          </a:solidFill>
        </p:grpSpPr>
        <p:sp>
          <p:nvSpPr>
            <p:cNvPr id="21" name="Rectangle: Rounded Corners 20">
              <a:extLst>
                <a:ext uri="{FF2B5EF4-FFF2-40B4-BE49-F238E27FC236}">
                  <a16:creationId xmlns:a16="http://schemas.microsoft.com/office/drawing/2014/main" id="{FA51A57E-C210-DBE1-809F-BD181AA1344E}"/>
                </a:ext>
              </a:extLst>
            </p:cNvPr>
            <p:cNvSpPr/>
            <p:nvPr/>
          </p:nvSpPr>
          <p:spPr>
            <a:xfrm>
              <a:off x="1804807" y="5371447"/>
              <a:ext cx="1784677" cy="36040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Price Alignment with Promotion Goals</a:t>
              </a:r>
            </a:p>
          </p:txBody>
        </p:sp>
        <p:sp>
          <p:nvSpPr>
            <p:cNvPr id="23" name="Rectangle: Rounded Corners 22">
              <a:extLst>
                <a:ext uri="{FF2B5EF4-FFF2-40B4-BE49-F238E27FC236}">
                  <a16:creationId xmlns:a16="http://schemas.microsoft.com/office/drawing/2014/main" id="{0A0E679F-E7E8-B8BA-EAA0-06C631B66E8E}"/>
                </a:ext>
              </a:extLst>
            </p:cNvPr>
            <p:cNvSpPr/>
            <p:nvPr/>
          </p:nvSpPr>
          <p:spPr>
            <a:xfrm>
              <a:off x="1798162" y="5806345"/>
              <a:ext cx="1784676" cy="69863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Automatic Price Updates for target margins</a:t>
              </a:r>
            </a:p>
          </p:txBody>
        </p:sp>
      </p:grpSp>
      <p:grpSp>
        <p:nvGrpSpPr>
          <p:cNvPr id="24" name="Group 23">
            <a:extLst>
              <a:ext uri="{FF2B5EF4-FFF2-40B4-BE49-F238E27FC236}">
                <a16:creationId xmlns:a16="http://schemas.microsoft.com/office/drawing/2014/main" id="{6AB52BCC-8506-61DE-3490-14DF8735CE39}"/>
              </a:ext>
            </a:extLst>
          </p:cNvPr>
          <p:cNvGrpSpPr/>
          <p:nvPr/>
        </p:nvGrpSpPr>
        <p:grpSpPr>
          <a:xfrm>
            <a:off x="3471035" y="4239036"/>
            <a:ext cx="1916915" cy="874888"/>
            <a:chOff x="3607204" y="4264771"/>
            <a:chExt cx="1916915" cy="874888"/>
          </a:xfrm>
        </p:grpSpPr>
        <p:sp>
          <p:nvSpPr>
            <p:cNvPr id="25" name="Rectangle: Rounded Corners 24">
              <a:extLst>
                <a:ext uri="{FF2B5EF4-FFF2-40B4-BE49-F238E27FC236}">
                  <a16:creationId xmlns:a16="http://schemas.microsoft.com/office/drawing/2014/main" id="{8ACB3FD7-CDA0-1322-B0BA-3C11673A42F6}"/>
                </a:ext>
              </a:extLst>
            </p:cNvPr>
            <p:cNvSpPr/>
            <p:nvPr/>
          </p:nvSpPr>
          <p:spPr>
            <a:xfrm>
              <a:off x="3607204" y="4264771"/>
              <a:ext cx="1916915" cy="380045"/>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Automated Pricing Data Analytics for Insights</a:t>
              </a:r>
            </a:p>
          </p:txBody>
        </p:sp>
        <p:sp>
          <p:nvSpPr>
            <p:cNvPr id="26" name="Rectangle: Rounded Corners 25">
              <a:extLst>
                <a:ext uri="{FF2B5EF4-FFF2-40B4-BE49-F238E27FC236}">
                  <a16:creationId xmlns:a16="http://schemas.microsoft.com/office/drawing/2014/main" id="{F349C45A-412A-BCA3-9079-5C9129B342D4}"/>
                </a:ext>
              </a:extLst>
            </p:cNvPr>
            <p:cNvSpPr/>
            <p:nvPr/>
          </p:nvSpPr>
          <p:spPr>
            <a:xfrm>
              <a:off x="3607204" y="4695801"/>
              <a:ext cx="1916915" cy="443858"/>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Dynamic Pricing Algorithms</a:t>
              </a:r>
            </a:p>
          </p:txBody>
        </p:sp>
      </p:grpSp>
      <p:sp>
        <p:nvSpPr>
          <p:cNvPr id="27" name="Rectangle: Rounded Corners 26">
            <a:extLst>
              <a:ext uri="{FF2B5EF4-FFF2-40B4-BE49-F238E27FC236}">
                <a16:creationId xmlns:a16="http://schemas.microsoft.com/office/drawing/2014/main" id="{E2601054-5029-EC2D-80CC-3C6A7B9B012B}"/>
              </a:ext>
            </a:extLst>
          </p:cNvPr>
          <p:cNvSpPr/>
          <p:nvPr/>
        </p:nvSpPr>
        <p:spPr>
          <a:xfrm>
            <a:off x="6109238" y="5464259"/>
            <a:ext cx="1784676" cy="380045"/>
          </a:xfrm>
          <a:prstGeom prst="roundRect">
            <a:avLst/>
          </a:prstGeom>
          <a:solidFill>
            <a:srgbClr val="5CA06C">
              <a:alpha val="6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Adaptive Pricing Strategies</a:t>
            </a:r>
          </a:p>
        </p:txBody>
      </p:sp>
      <p:sp>
        <p:nvSpPr>
          <p:cNvPr id="29" name="Rectangle: Rounded Corners 28">
            <a:extLst>
              <a:ext uri="{FF2B5EF4-FFF2-40B4-BE49-F238E27FC236}">
                <a16:creationId xmlns:a16="http://schemas.microsoft.com/office/drawing/2014/main" id="{A43D81D8-9CD1-8A29-8815-8364C78AF7C6}"/>
              </a:ext>
            </a:extLst>
          </p:cNvPr>
          <p:cNvSpPr/>
          <p:nvPr/>
        </p:nvSpPr>
        <p:spPr>
          <a:xfrm>
            <a:off x="3476381" y="5187969"/>
            <a:ext cx="1916915" cy="443858"/>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ML enhancements to Demand Forecasting</a:t>
            </a:r>
          </a:p>
        </p:txBody>
      </p:sp>
      <p:sp>
        <p:nvSpPr>
          <p:cNvPr id="30" name="Rectangle: Rounded Corners 29">
            <a:extLst>
              <a:ext uri="{FF2B5EF4-FFF2-40B4-BE49-F238E27FC236}">
                <a16:creationId xmlns:a16="http://schemas.microsoft.com/office/drawing/2014/main" id="{94F66EFF-3642-4E48-5890-7C619EE3AFF4}"/>
              </a:ext>
            </a:extLst>
          </p:cNvPr>
          <p:cNvSpPr/>
          <p:nvPr/>
        </p:nvSpPr>
        <p:spPr>
          <a:xfrm>
            <a:off x="794410" y="4240096"/>
            <a:ext cx="2306426" cy="566973"/>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Manual evaluation on complex data for multi-factor decision making</a:t>
            </a:r>
          </a:p>
        </p:txBody>
      </p:sp>
      <p:sp>
        <p:nvSpPr>
          <p:cNvPr id="31" name="Rectangle: Rounded Corners 30">
            <a:extLst>
              <a:ext uri="{FF2B5EF4-FFF2-40B4-BE49-F238E27FC236}">
                <a16:creationId xmlns:a16="http://schemas.microsoft.com/office/drawing/2014/main" id="{E74F5FB1-96C1-ECAE-3120-A2261EBECBD2}"/>
              </a:ext>
            </a:extLst>
          </p:cNvPr>
          <p:cNvSpPr/>
          <p:nvPr/>
        </p:nvSpPr>
        <p:spPr>
          <a:xfrm>
            <a:off x="3471034" y="5688958"/>
            <a:ext cx="1916915" cy="544537"/>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50" dirty="0">
                <a:latin typeface="Open Sans" panose="020B0606030504020204" pitchFamily="34" charset="0"/>
                <a:ea typeface="Open Sans" panose="020B0606030504020204" pitchFamily="34" charset="0"/>
                <a:cs typeface="Open Sans" panose="020B0606030504020204" pitchFamily="34" charset="0"/>
              </a:rPr>
              <a:t>Multi-factor, data-driven decision making</a:t>
            </a:r>
          </a:p>
        </p:txBody>
      </p:sp>
      <p:sp>
        <p:nvSpPr>
          <p:cNvPr id="32" name="Rectangle: Rounded Corners 31">
            <a:extLst>
              <a:ext uri="{FF2B5EF4-FFF2-40B4-BE49-F238E27FC236}">
                <a16:creationId xmlns:a16="http://schemas.microsoft.com/office/drawing/2014/main" id="{D202DF78-A344-E191-3377-1AC1ECFD6FCA}"/>
              </a:ext>
            </a:extLst>
          </p:cNvPr>
          <p:cNvSpPr/>
          <p:nvPr/>
        </p:nvSpPr>
        <p:spPr>
          <a:xfrm>
            <a:off x="793168" y="4885793"/>
            <a:ext cx="2306426" cy="429970"/>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Rapid market and customer behavior changes</a:t>
            </a:r>
          </a:p>
        </p:txBody>
      </p:sp>
    </p:spTree>
    <p:extLst>
      <p:ext uri="{BB962C8B-B14F-4D97-AF65-F5344CB8AC3E}">
        <p14:creationId xmlns:p14="http://schemas.microsoft.com/office/powerpoint/2010/main" val="3978064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8C38-C040-8FE3-E9D8-AD4A977C834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5A8E09D-F143-AC8C-4127-0ABEDD96C64B}"/>
              </a:ext>
            </a:extLst>
          </p:cNvPr>
          <p:cNvSpPr>
            <a:spLocks noGrp="1"/>
          </p:cNvSpPr>
          <p:nvPr>
            <p:ph idx="4294967295"/>
          </p:nvPr>
        </p:nvSpPr>
        <p:spPr>
          <a:xfrm>
            <a:off x="294283" y="2058146"/>
            <a:ext cx="4914900" cy="3749279"/>
          </a:xfrm>
        </p:spPr>
        <p:txBody>
          <a:bodyPr>
            <a:normAutofit/>
          </a:bodyPr>
          <a:lstStyle/>
          <a:p>
            <a:pPr marL="0" indent="0">
              <a:lnSpc>
                <a:spcPct val="120000"/>
              </a:lnSpc>
              <a:buNone/>
            </a:pPr>
            <a:endParaRPr lang="en-US" sz="2000" dirty="0"/>
          </a:p>
          <a:p>
            <a:pPr marL="0" indent="0">
              <a:lnSpc>
                <a:spcPct val="120000"/>
              </a:lnSpc>
              <a:buNone/>
            </a:pPr>
            <a:r>
              <a:rPr lang="en-US" sz="2000" dirty="0"/>
              <a:t>11:00-11:07	Scott ‘tee-up’ the session</a:t>
            </a:r>
          </a:p>
          <a:p>
            <a:pPr marL="0" indent="0">
              <a:lnSpc>
                <a:spcPct val="120000"/>
              </a:lnSpc>
              <a:buNone/>
            </a:pPr>
            <a:endParaRPr lang="en-US" sz="2000" dirty="0"/>
          </a:p>
          <a:p>
            <a:pPr marL="0" indent="0">
              <a:lnSpc>
                <a:spcPct val="120000"/>
              </a:lnSpc>
              <a:buNone/>
            </a:pPr>
            <a:r>
              <a:rPr lang="en-US" sz="2000" dirty="0"/>
              <a:t>11:07-11:45	Jared Presentation</a:t>
            </a:r>
          </a:p>
          <a:p>
            <a:pPr marL="0" indent="0">
              <a:lnSpc>
                <a:spcPct val="120000"/>
              </a:lnSpc>
              <a:buNone/>
            </a:pPr>
            <a:endParaRPr lang="en-US" sz="2000" dirty="0"/>
          </a:p>
          <a:p>
            <a:pPr marL="0" indent="0">
              <a:lnSpc>
                <a:spcPct val="120000"/>
              </a:lnSpc>
              <a:buNone/>
            </a:pPr>
            <a:r>
              <a:rPr lang="en-US" sz="2000" dirty="0"/>
              <a:t>11:45-12:00	Short Q&amp;A and Close-out</a:t>
            </a:r>
          </a:p>
        </p:txBody>
      </p:sp>
      <p:grpSp>
        <p:nvGrpSpPr>
          <p:cNvPr id="5" name="Group 4">
            <a:extLst>
              <a:ext uri="{FF2B5EF4-FFF2-40B4-BE49-F238E27FC236}">
                <a16:creationId xmlns:a16="http://schemas.microsoft.com/office/drawing/2014/main" id="{079EA955-471A-833F-62F3-DA47AFCAC970}"/>
              </a:ext>
            </a:extLst>
          </p:cNvPr>
          <p:cNvGrpSpPr/>
          <p:nvPr/>
        </p:nvGrpSpPr>
        <p:grpSpPr>
          <a:xfrm>
            <a:off x="7312472" y="965244"/>
            <a:ext cx="1306937" cy="747438"/>
            <a:chOff x="6780155" y="1045215"/>
            <a:chExt cx="1519756" cy="793984"/>
          </a:xfrm>
        </p:grpSpPr>
        <p:pic>
          <p:nvPicPr>
            <p:cNvPr id="6" name="Picture 5" descr="A close up of a sign&#10;&#10;Description automatically generated">
              <a:extLst>
                <a:ext uri="{FF2B5EF4-FFF2-40B4-BE49-F238E27FC236}">
                  <a16:creationId xmlns:a16="http://schemas.microsoft.com/office/drawing/2014/main" id="{E122D489-81FC-292F-A572-78F1F0F4F49C}"/>
                </a:ext>
              </a:extLst>
            </p:cNvPr>
            <p:cNvPicPr>
              <a:picLocks noChangeAspect="1"/>
            </p:cNvPicPr>
            <p:nvPr/>
          </p:nvPicPr>
          <p:blipFill rotWithShape="1">
            <a:blip r:embed="rId2">
              <a:extLst>
                <a:ext uri="{28A0092B-C50C-407E-A947-70E740481C1C}">
                  <a14:useLocalDpi xmlns:a14="http://schemas.microsoft.com/office/drawing/2010/main" val="0"/>
                </a:ext>
              </a:extLst>
            </a:blip>
            <a:srcRect b="17871"/>
            <a:stretch/>
          </p:blipFill>
          <p:spPr>
            <a:xfrm>
              <a:off x="6802446" y="1045215"/>
              <a:ext cx="1497465" cy="750851"/>
            </a:xfrm>
            <a:prstGeom prst="rect">
              <a:avLst/>
            </a:prstGeom>
          </p:spPr>
        </p:pic>
        <p:sp>
          <p:nvSpPr>
            <p:cNvPr id="7" name="Rectangle 6">
              <a:extLst>
                <a:ext uri="{FF2B5EF4-FFF2-40B4-BE49-F238E27FC236}">
                  <a16:creationId xmlns:a16="http://schemas.microsoft.com/office/drawing/2014/main" id="{62C0802E-B117-0D0B-B7C5-595ED653CE0F}"/>
                </a:ext>
              </a:extLst>
            </p:cNvPr>
            <p:cNvSpPr/>
            <p:nvPr/>
          </p:nvSpPr>
          <p:spPr bwMode="auto">
            <a:xfrm>
              <a:off x="6780155" y="1478174"/>
              <a:ext cx="562877" cy="361025"/>
            </a:xfrm>
            <a:prstGeom prst="rect">
              <a:avLst/>
            </a:prstGeom>
            <a:solidFill>
              <a:schemeClr val="bg1"/>
            </a:solidFill>
            <a:ln w="9525" cap="flat" cmpd="sng" algn="ctr">
              <a:noFill/>
              <a:prstDash val="solid"/>
              <a:round/>
              <a:headEnd type="none" w="med" len="med"/>
              <a:tailEnd type="none" w="med" len="med"/>
            </a:ln>
            <a:effectLst/>
          </p:spPr>
          <p:txBody>
            <a:bodyPr vert="horz" wrap="none" lIns="51435" tIns="25718" rIns="51435" bIns="25718" numCol="1" rtlCol="0" anchor="t" anchorCtr="0" compatLnSpc="1">
              <a:prstTxWarp prst="textNoShape">
                <a:avLst/>
              </a:prstTxWarp>
            </a:bodyPr>
            <a:lstStyle/>
            <a:p>
              <a:pPr defTabSz="514325" fontAlgn="base">
                <a:spcBef>
                  <a:spcPct val="0"/>
                </a:spcBef>
                <a:spcAft>
                  <a:spcPct val="0"/>
                </a:spcAft>
              </a:pPr>
              <a:endParaRPr lang="en-US" sz="1350" dirty="0">
                <a:latin typeface="Tahoma" pitchFamily="34" charset="0"/>
              </a:endParaRPr>
            </a:p>
          </p:txBody>
        </p:sp>
      </p:grpSp>
      <p:pic>
        <p:nvPicPr>
          <p:cNvPr id="9" name="Picture 8" descr="A picture containing text, outdoor, sign&#10;&#10;Description automatically generated">
            <a:extLst>
              <a:ext uri="{FF2B5EF4-FFF2-40B4-BE49-F238E27FC236}">
                <a16:creationId xmlns:a16="http://schemas.microsoft.com/office/drawing/2014/main" id="{34D7F8D6-0046-7B9F-E5EA-CA1273EFE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344" y="2041498"/>
            <a:ext cx="1683277" cy="631229"/>
          </a:xfrm>
          <a:prstGeom prst="rect">
            <a:avLst/>
          </a:prstGeom>
        </p:spPr>
      </p:pic>
      <p:pic>
        <p:nvPicPr>
          <p:cNvPr id="8" name="Picture 7" descr="Text&#10;&#10;Description automatically generated">
            <a:extLst>
              <a:ext uri="{FF2B5EF4-FFF2-40B4-BE49-F238E27FC236}">
                <a16:creationId xmlns:a16="http://schemas.microsoft.com/office/drawing/2014/main" id="{F0B6A4E4-9055-5106-C414-421E0488AD1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656168" y="3469437"/>
            <a:ext cx="2022945" cy="957767"/>
          </a:xfrm>
          <a:prstGeom prst="rect">
            <a:avLst/>
          </a:prstGeom>
        </p:spPr>
      </p:pic>
      <p:pic>
        <p:nvPicPr>
          <p:cNvPr id="10" name="Picture 9" descr="A blue and white logo&#10;&#10;Description automatically generated">
            <a:extLst>
              <a:ext uri="{FF2B5EF4-FFF2-40B4-BE49-F238E27FC236}">
                <a16:creationId xmlns:a16="http://schemas.microsoft.com/office/drawing/2014/main" id="{8559ACE9-3851-0535-93F6-47664F8B77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6606" y="5223915"/>
            <a:ext cx="2924030" cy="1167019"/>
          </a:xfrm>
          <a:prstGeom prst="rect">
            <a:avLst/>
          </a:prstGeom>
        </p:spPr>
      </p:pic>
    </p:spTree>
    <p:extLst>
      <p:ext uri="{BB962C8B-B14F-4D97-AF65-F5344CB8AC3E}">
        <p14:creationId xmlns:p14="http://schemas.microsoft.com/office/powerpoint/2010/main" val="393964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Diagram 33">
            <a:extLst>
              <a:ext uri="{FF2B5EF4-FFF2-40B4-BE49-F238E27FC236}">
                <a16:creationId xmlns:a16="http://schemas.microsoft.com/office/drawing/2014/main" id="{69A7C467-A7B4-EB34-B580-9464EA635E46}"/>
              </a:ext>
            </a:extLst>
          </p:cNvPr>
          <p:cNvGraphicFramePr/>
          <p:nvPr/>
        </p:nvGraphicFramePr>
        <p:xfrm>
          <a:off x="693649" y="2129713"/>
          <a:ext cx="7756700" cy="3387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21</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40957"/>
            <a:ext cx="8564132" cy="640080"/>
          </a:xfrm>
          <a:prstGeom prst="rect">
            <a:avLst/>
          </a:prstGeom>
          <a:noFill/>
          <a:ln>
            <a:noFill/>
          </a:ln>
        </p:spPr>
        <p:txBody>
          <a:bodyPr spcFirstLastPara="1" vert="horz" wrap="square" lIns="91425" tIns="45700" rIns="91425" bIns="45700" rtlCol="0" anchor="ctr" anchorCtr="0">
            <a:normAutofit/>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fontAlgn="auto"/>
            <a:r>
              <a:rPr lang="en-US" sz="3200" b="1" dirty="0"/>
              <a:t>Process Identification Example 4</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sp>
        <p:nvSpPr>
          <p:cNvPr id="4" name="Content Placeholder 1">
            <a:extLst>
              <a:ext uri="{FF2B5EF4-FFF2-40B4-BE49-F238E27FC236}">
                <a16:creationId xmlns:a16="http://schemas.microsoft.com/office/drawing/2014/main" id="{AAEB25CE-CA65-DB24-40D1-98D116FFC096}"/>
              </a:ext>
            </a:extLst>
          </p:cNvPr>
          <p:cNvSpPr txBox="1">
            <a:spLocks/>
          </p:cNvSpPr>
          <p:nvPr/>
        </p:nvSpPr>
        <p:spPr>
          <a:xfrm>
            <a:off x="455378" y="760791"/>
            <a:ext cx="2881059" cy="110701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Aft>
                <a:spcPts val="0"/>
              </a:spcAft>
              <a:buFont typeface="Arial" panose="020B0604020202020204" pitchFamily="34" charset="0"/>
              <a:buNone/>
            </a:pPr>
            <a:r>
              <a:rPr lang="en-US" sz="1600" b="1" dirty="0"/>
              <a:t>Discrete Event Simulation</a:t>
            </a:r>
          </a:p>
        </p:txBody>
      </p:sp>
      <p:grpSp>
        <p:nvGrpSpPr>
          <p:cNvPr id="19" name="Group 18">
            <a:extLst>
              <a:ext uri="{FF2B5EF4-FFF2-40B4-BE49-F238E27FC236}">
                <a16:creationId xmlns:a16="http://schemas.microsoft.com/office/drawing/2014/main" id="{B36D31F7-6312-6278-4BFE-B24081CEEDFA}"/>
              </a:ext>
            </a:extLst>
          </p:cNvPr>
          <p:cNvGrpSpPr/>
          <p:nvPr/>
        </p:nvGrpSpPr>
        <p:grpSpPr>
          <a:xfrm>
            <a:off x="3669212" y="869329"/>
            <a:ext cx="5079979" cy="1686440"/>
            <a:chOff x="840560" y="1511575"/>
            <a:chExt cx="7367630" cy="2689528"/>
          </a:xfrm>
        </p:grpSpPr>
        <p:pic>
          <p:nvPicPr>
            <p:cNvPr id="6" name="Picture 5">
              <a:extLst>
                <a:ext uri="{FF2B5EF4-FFF2-40B4-BE49-F238E27FC236}">
                  <a16:creationId xmlns:a16="http://schemas.microsoft.com/office/drawing/2014/main" id="{F4F8B324-1525-0E33-EB89-D9691C207097}"/>
                </a:ext>
              </a:extLst>
            </p:cNvPr>
            <p:cNvPicPr>
              <a:picLocks noChangeAspect="1"/>
            </p:cNvPicPr>
            <p:nvPr/>
          </p:nvPicPr>
          <p:blipFill>
            <a:blip r:embed="rId8"/>
            <a:stretch>
              <a:fillRect/>
            </a:stretch>
          </p:blipFill>
          <p:spPr>
            <a:xfrm>
              <a:off x="840560" y="1511575"/>
              <a:ext cx="7367630" cy="1486903"/>
            </a:xfrm>
            <a:prstGeom prst="rect">
              <a:avLst/>
            </a:prstGeom>
          </p:spPr>
        </p:pic>
        <p:grpSp>
          <p:nvGrpSpPr>
            <p:cNvPr id="9" name="Group 8">
              <a:extLst>
                <a:ext uri="{FF2B5EF4-FFF2-40B4-BE49-F238E27FC236}">
                  <a16:creationId xmlns:a16="http://schemas.microsoft.com/office/drawing/2014/main" id="{CAB5407E-0909-849E-60E6-B07AEA5EF366}"/>
                </a:ext>
              </a:extLst>
            </p:cNvPr>
            <p:cNvGrpSpPr/>
            <p:nvPr/>
          </p:nvGrpSpPr>
          <p:grpSpPr>
            <a:xfrm>
              <a:off x="3089274" y="1569180"/>
              <a:ext cx="3205316" cy="2631923"/>
              <a:chOff x="4384275" y="2207742"/>
              <a:chExt cx="3205316" cy="2631923"/>
            </a:xfrm>
          </p:grpSpPr>
          <p:sp>
            <p:nvSpPr>
              <p:cNvPr id="11" name="Rectangle 10">
                <a:extLst>
                  <a:ext uri="{FF2B5EF4-FFF2-40B4-BE49-F238E27FC236}">
                    <a16:creationId xmlns:a16="http://schemas.microsoft.com/office/drawing/2014/main" id="{689A86B4-F21C-B49E-068D-BF951E6FB58D}"/>
                  </a:ext>
                </a:extLst>
              </p:cNvPr>
              <p:cNvSpPr/>
              <p:nvPr/>
            </p:nvSpPr>
            <p:spPr>
              <a:xfrm>
                <a:off x="6867010" y="2207742"/>
                <a:ext cx="722581" cy="851938"/>
              </a:xfrm>
              <a:prstGeom prst="rect">
                <a:avLst/>
              </a:prstGeom>
              <a:noFill/>
              <a:ln w="28575">
                <a:solidFill>
                  <a:srgbClr val="FD8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51D860D9-92D6-592F-3C00-94C03E0D2027}"/>
                  </a:ext>
                </a:extLst>
              </p:cNvPr>
              <p:cNvCxnSpPr>
                <a:cxnSpLocks/>
              </p:cNvCxnSpPr>
              <p:nvPr/>
            </p:nvCxnSpPr>
            <p:spPr>
              <a:xfrm flipH="1">
                <a:off x="4384275" y="2207742"/>
                <a:ext cx="2482736" cy="193541"/>
              </a:xfrm>
              <a:prstGeom prst="line">
                <a:avLst/>
              </a:prstGeom>
              <a:ln w="28575">
                <a:solidFill>
                  <a:srgbClr val="FD83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CC42E37-F102-E932-D859-171BB890ED65}"/>
                  </a:ext>
                </a:extLst>
              </p:cNvPr>
              <p:cNvCxnSpPr>
                <a:cxnSpLocks/>
              </p:cNvCxnSpPr>
              <p:nvPr/>
            </p:nvCxnSpPr>
            <p:spPr>
              <a:xfrm flipH="1">
                <a:off x="6327940" y="3059681"/>
                <a:ext cx="539069" cy="1779984"/>
              </a:xfrm>
              <a:prstGeom prst="line">
                <a:avLst/>
              </a:prstGeom>
              <a:ln w="28575">
                <a:solidFill>
                  <a:srgbClr val="FD8300"/>
                </a:solidFill>
              </a:ln>
            </p:spPr>
            <p:style>
              <a:lnRef idx="1">
                <a:schemeClr val="accent1"/>
              </a:lnRef>
              <a:fillRef idx="0">
                <a:schemeClr val="accent1"/>
              </a:fillRef>
              <a:effectRef idx="0">
                <a:schemeClr val="accent1"/>
              </a:effectRef>
              <a:fontRef idx="minor">
                <a:schemeClr val="tx1"/>
              </a:fontRef>
            </p:style>
          </p:cxnSp>
        </p:grpSp>
      </p:grpSp>
      <p:sp>
        <p:nvSpPr>
          <p:cNvPr id="2" name="Slide Number Placeholder 2">
            <a:extLst>
              <a:ext uri="{FF2B5EF4-FFF2-40B4-BE49-F238E27FC236}">
                <a16:creationId xmlns:a16="http://schemas.microsoft.com/office/drawing/2014/main" id="{3043BCD2-6E53-564D-9516-08EE9DD7B712}"/>
              </a:ext>
            </a:extLst>
          </p:cNvPr>
          <p:cNvSpPr txBox="1">
            <a:spLocks/>
          </p:cNvSpPr>
          <p:nvPr/>
        </p:nvSpPr>
        <p:spPr>
          <a:xfrm>
            <a:off x="6457950" y="6346726"/>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9pPr>
          </a:lstStyle>
          <a:p>
            <a:fld id="{4AD190BC-E08B-4EE5-A8F1-D579F087DC40}" type="slidenum">
              <a:rPr lang="en-CA" smtClean="0"/>
              <a:pPr/>
              <a:t>21</a:t>
            </a:fld>
            <a:endParaRPr lang="en-CA" dirty="0"/>
          </a:p>
        </p:txBody>
      </p:sp>
      <p:sp>
        <p:nvSpPr>
          <p:cNvPr id="15" name="Content Placeholder 1">
            <a:extLst>
              <a:ext uri="{FF2B5EF4-FFF2-40B4-BE49-F238E27FC236}">
                <a16:creationId xmlns:a16="http://schemas.microsoft.com/office/drawing/2014/main" id="{9E409388-C7EA-DE0C-0061-ACED71F2C642}"/>
              </a:ext>
            </a:extLst>
          </p:cNvPr>
          <p:cNvSpPr txBox="1">
            <a:spLocks/>
          </p:cNvSpPr>
          <p:nvPr/>
        </p:nvSpPr>
        <p:spPr>
          <a:xfrm>
            <a:off x="455378" y="2506376"/>
            <a:ext cx="8398688" cy="24739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Aft>
                <a:spcPts val="0"/>
              </a:spcAft>
              <a:buFont typeface="Arial" panose="020B0604020202020204" pitchFamily="34" charset="0"/>
              <a:buNone/>
            </a:pPr>
            <a:r>
              <a:rPr kumimoji="0" lang="en-US" sz="1600" b="1" i="0" u="sng" strike="noStrike" kern="1200" cap="none" spc="0" normalizeH="0" baseline="0" noProof="0" dirty="0">
                <a:ln>
                  <a:noFill/>
                </a:ln>
                <a:solidFill>
                  <a:prstClr val="black"/>
                </a:solidFill>
                <a:effectLst/>
                <a:uLnTx/>
                <a:uFillTx/>
              </a:rPr>
              <a:t>AI In Supply Chain</a:t>
            </a:r>
            <a:r>
              <a:rPr lang="en-US" sz="1600" b="1" dirty="0">
                <a:solidFill>
                  <a:prstClr val="black"/>
                </a:solidFill>
              </a:rPr>
              <a:t>: </a:t>
            </a:r>
            <a:r>
              <a:rPr lang="en-US" sz="1300" dirty="0">
                <a:solidFill>
                  <a:prstClr val="black"/>
                </a:solidFill>
              </a:rPr>
              <a:t>AI in supply chain has many applications, from automated alerting of mined data to provide modeling of visibility of international freight, to dynamic supply chain network node analysis to scenario analysis for choosing a 3PL/4PL, vendor scorecarding models &amp; procurement (among others).</a:t>
            </a:r>
            <a:endParaRPr lang="en-US" sz="1300" u="sng" dirty="0"/>
          </a:p>
        </p:txBody>
      </p:sp>
      <p:sp>
        <p:nvSpPr>
          <p:cNvPr id="16" name="Slide Number Placeholder 2">
            <a:extLst>
              <a:ext uri="{FF2B5EF4-FFF2-40B4-BE49-F238E27FC236}">
                <a16:creationId xmlns:a16="http://schemas.microsoft.com/office/drawing/2014/main" id="{C0AFC3D2-85A7-0E22-0810-C6103545C1DA}"/>
              </a:ext>
            </a:extLst>
          </p:cNvPr>
          <p:cNvSpPr txBox="1">
            <a:spLocks/>
          </p:cNvSpPr>
          <p:nvPr/>
        </p:nvSpPr>
        <p:spPr>
          <a:xfrm>
            <a:off x="6457950" y="6346726"/>
            <a:ext cx="20574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9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300" kern="1200">
                <a:solidFill>
                  <a:schemeClr val="tx1"/>
                </a:solidFill>
                <a:latin typeface="Arial" panose="020B0604020202020204" pitchFamily="34" charset="0"/>
                <a:ea typeface="MS PGothic" panose="020B0600070205080204" pitchFamily="34" charset="-128"/>
                <a:cs typeface="+mn-cs"/>
              </a:defRPr>
            </a:lvl9pPr>
          </a:lstStyle>
          <a:p>
            <a:fld id="{4AD190BC-E08B-4EE5-A8F1-D579F087DC40}" type="slidenum">
              <a:rPr lang="en-CA" smtClean="0"/>
              <a:pPr/>
              <a:t>21</a:t>
            </a:fld>
            <a:endParaRPr lang="en-CA" dirty="0"/>
          </a:p>
        </p:txBody>
      </p:sp>
      <p:sp>
        <p:nvSpPr>
          <p:cNvPr id="18" name="Rectangle: Rounded Corners 17">
            <a:extLst>
              <a:ext uri="{FF2B5EF4-FFF2-40B4-BE49-F238E27FC236}">
                <a16:creationId xmlns:a16="http://schemas.microsoft.com/office/drawing/2014/main" id="{EB343753-FD24-3BA5-E45F-F48427ADA009}"/>
              </a:ext>
            </a:extLst>
          </p:cNvPr>
          <p:cNvSpPr/>
          <p:nvPr/>
        </p:nvSpPr>
        <p:spPr>
          <a:xfrm>
            <a:off x="793168" y="5394486"/>
            <a:ext cx="2306426" cy="542002"/>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Excessive and reactive efforts and checkpoints</a:t>
            </a:r>
          </a:p>
        </p:txBody>
      </p:sp>
      <p:grpSp>
        <p:nvGrpSpPr>
          <p:cNvPr id="20" name="Group 19">
            <a:extLst>
              <a:ext uri="{FF2B5EF4-FFF2-40B4-BE49-F238E27FC236}">
                <a16:creationId xmlns:a16="http://schemas.microsoft.com/office/drawing/2014/main" id="{C87356EA-828A-95E0-BD93-D5FFA9014356}"/>
              </a:ext>
            </a:extLst>
          </p:cNvPr>
          <p:cNvGrpSpPr/>
          <p:nvPr/>
        </p:nvGrpSpPr>
        <p:grpSpPr>
          <a:xfrm>
            <a:off x="6122781" y="4248548"/>
            <a:ext cx="1791322" cy="1133536"/>
            <a:chOff x="1798162" y="5371447"/>
            <a:chExt cx="1791322" cy="1133536"/>
          </a:xfrm>
          <a:solidFill>
            <a:srgbClr val="5CA06C">
              <a:alpha val="61961"/>
            </a:srgbClr>
          </a:solidFill>
        </p:grpSpPr>
        <p:sp>
          <p:nvSpPr>
            <p:cNvPr id="21" name="Rectangle: Rounded Corners 20">
              <a:extLst>
                <a:ext uri="{FF2B5EF4-FFF2-40B4-BE49-F238E27FC236}">
                  <a16:creationId xmlns:a16="http://schemas.microsoft.com/office/drawing/2014/main" id="{FA51A57E-C210-DBE1-809F-BD181AA1344E}"/>
                </a:ext>
              </a:extLst>
            </p:cNvPr>
            <p:cNvSpPr/>
            <p:nvPr/>
          </p:nvSpPr>
          <p:spPr>
            <a:xfrm>
              <a:off x="1804807" y="5371447"/>
              <a:ext cx="1784677" cy="36040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Probability of failures and mitigation plans</a:t>
              </a:r>
            </a:p>
          </p:txBody>
        </p:sp>
        <p:sp>
          <p:nvSpPr>
            <p:cNvPr id="23" name="Rectangle: Rounded Corners 22">
              <a:extLst>
                <a:ext uri="{FF2B5EF4-FFF2-40B4-BE49-F238E27FC236}">
                  <a16:creationId xmlns:a16="http://schemas.microsoft.com/office/drawing/2014/main" id="{0A0E679F-E7E8-B8BA-EAA0-06C631B66E8E}"/>
                </a:ext>
              </a:extLst>
            </p:cNvPr>
            <p:cNvSpPr/>
            <p:nvPr/>
          </p:nvSpPr>
          <p:spPr>
            <a:xfrm>
              <a:off x="1798162" y="5806345"/>
              <a:ext cx="1784676" cy="698638"/>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Where to build, 10 year NPV</a:t>
              </a:r>
            </a:p>
          </p:txBody>
        </p:sp>
      </p:grpSp>
      <p:grpSp>
        <p:nvGrpSpPr>
          <p:cNvPr id="24" name="Group 23">
            <a:extLst>
              <a:ext uri="{FF2B5EF4-FFF2-40B4-BE49-F238E27FC236}">
                <a16:creationId xmlns:a16="http://schemas.microsoft.com/office/drawing/2014/main" id="{6AB52BCC-8506-61DE-3490-14DF8735CE39}"/>
              </a:ext>
            </a:extLst>
          </p:cNvPr>
          <p:cNvGrpSpPr/>
          <p:nvPr/>
        </p:nvGrpSpPr>
        <p:grpSpPr>
          <a:xfrm>
            <a:off x="3531995" y="4248548"/>
            <a:ext cx="1916915" cy="1210913"/>
            <a:chOff x="3607204" y="4264771"/>
            <a:chExt cx="1916915" cy="874888"/>
          </a:xfrm>
        </p:grpSpPr>
        <p:sp>
          <p:nvSpPr>
            <p:cNvPr id="25" name="Rectangle: Rounded Corners 24">
              <a:extLst>
                <a:ext uri="{FF2B5EF4-FFF2-40B4-BE49-F238E27FC236}">
                  <a16:creationId xmlns:a16="http://schemas.microsoft.com/office/drawing/2014/main" id="{8ACB3FD7-CDA0-1322-B0BA-3C11673A42F6}"/>
                </a:ext>
              </a:extLst>
            </p:cNvPr>
            <p:cNvSpPr/>
            <p:nvPr/>
          </p:nvSpPr>
          <p:spPr>
            <a:xfrm>
              <a:off x="3607204" y="4264771"/>
              <a:ext cx="1916915" cy="380045"/>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Real-time, predictive international freight models</a:t>
              </a:r>
            </a:p>
          </p:txBody>
        </p:sp>
        <p:sp>
          <p:nvSpPr>
            <p:cNvPr id="26" name="Rectangle: Rounded Corners 25">
              <a:extLst>
                <a:ext uri="{FF2B5EF4-FFF2-40B4-BE49-F238E27FC236}">
                  <a16:creationId xmlns:a16="http://schemas.microsoft.com/office/drawing/2014/main" id="{F349C45A-412A-BCA3-9079-5C9129B342D4}"/>
                </a:ext>
              </a:extLst>
            </p:cNvPr>
            <p:cNvSpPr/>
            <p:nvPr/>
          </p:nvSpPr>
          <p:spPr>
            <a:xfrm>
              <a:off x="3607204" y="4695801"/>
              <a:ext cx="1916915" cy="443858"/>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Broader network design and scenario analysis</a:t>
              </a:r>
            </a:p>
          </p:txBody>
        </p:sp>
      </p:grpSp>
      <p:sp>
        <p:nvSpPr>
          <p:cNvPr id="27" name="Rectangle: Rounded Corners 26">
            <a:extLst>
              <a:ext uri="{FF2B5EF4-FFF2-40B4-BE49-F238E27FC236}">
                <a16:creationId xmlns:a16="http://schemas.microsoft.com/office/drawing/2014/main" id="{E2601054-5029-EC2D-80CC-3C6A7B9B012B}"/>
              </a:ext>
            </a:extLst>
          </p:cNvPr>
          <p:cNvSpPr/>
          <p:nvPr/>
        </p:nvSpPr>
        <p:spPr>
          <a:xfrm>
            <a:off x="6109238" y="5464259"/>
            <a:ext cx="1784676" cy="380045"/>
          </a:xfrm>
          <a:prstGeom prst="roundRect">
            <a:avLst/>
          </a:prstGeom>
          <a:solidFill>
            <a:srgbClr val="5CA06C">
              <a:alpha val="6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Dynamic vs. reactive scorecarding</a:t>
            </a:r>
          </a:p>
        </p:txBody>
      </p:sp>
      <p:sp>
        <p:nvSpPr>
          <p:cNvPr id="29" name="Rectangle: Rounded Corners 28">
            <a:extLst>
              <a:ext uri="{FF2B5EF4-FFF2-40B4-BE49-F238E27FC236}">
                <a16:creationId xmlns:a16="http://schemas.microsoft.com/office/drawing/2014/main" id="{A43D81D8-9CD1-8A29-8815-8364C78AF7C6}"/>
              </a:ext>
            </a:extLst>
          </p:cNvPr>
          <p:cNvSpPr/>
          <p:nvPr/>
        </p:nvSpPr>
        <p:spPr>
          <a:xfrm>
            <a:off x="3531995" y="5516836"/>
            <a:ext cx="1916915" cy="782363"/>
          </a:xfrm>
          <a:prstGeom prst="roundRect">
            <a:avLst/>
          </a:prstGeom>
          <a:solidFill>
            <a:srgbClr val="1B597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Optimal “make” vs. “buy” procurement analysis &amp; vendor scorecarding</a:t>
            </a:r>
          </a:p>
        </p:txBody>
      </p:sp>
      <p:sp>
        <p:nvSpPr>
          <p:cNvPr id="30" name="Rectangle: Rounded Corners 29">
            <a:extLst>
              <a:ext uri="{FF2B5EF4-FFF2-40B4-BE49-F238E27FC236}">
                <a16:creationId xmlns:a16="http://schemas.microsoft.com/office/drawing/2014/main" id="{94F66EFF-3642-4E48-5890-7C619EE3AFF4}"/>
              </a:ext>
            </a:extLst>
          </p:cNvPr>
          <p:cNvSpPr/>
          <p:nvPr/>
        </p:nvSpPr>
        <p:spPr>
          <a:xfrm>
            <a:off x="794410" y="4240096"/>
            <a:ext cx="2306426" cy="566973"/>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Manual evaluation on complex data for multi-factor decision making</a:t>
            </a:r>
          </a:p>
        </p:txBody>
      </p:sp>
      <p:sp>
        <p:nvSpPr>
          <p:cNvPr id="32" name="Rectangle: Rounded Corners 31">
            <a:extLst>
              <a:ext uri="{FF2B5EF4-FFF2-40B4-BE49-F238E27FC236}">
                <a16:creationId xmlns:a16="http://schemas.microsoft.com/office/drawing/2014/main" id="{D202DF78-A344-E191-3377-1AC1ECFD6FCA}"/>
              </a:ext>
            </a:extLst>
          </p:cNvPr>
          <p:cNvSpPr/>
          <p:nvPr/>
        </p:nvSpPr>
        <p:spPr>
          <a:xfrm>
            <a:off x="793168" y="4885793"/>
            <a:ext cx="2306426" cy="429970"/>
          </a:xfrm>
          <a:prstGeom prst="roundRect">
            <a:avLst/>
          </a:prstGeom>
          <a:solidFill>
            <a:srgbClr val="9E3737">
              <a:alpha val="4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Rapid market and customer behavior changes</a:t>
            </a:r>
          </a:p>
        </p:txBody>
      </p:sp>
      <p:pic>
        <p:nvPicPr>
          <p:cNvPr id="17" name="Picture 16">
            <a:extLst>
              <a:ext uri="{FF2B5EF4-FFF2-40B4-BE49-F238E27FC236}">
                <a16:creationId xmlns:a16="http://schemas.microsoft.com/office/drawing/2014/main" id="{BA751F32-3273-9D84-90CA-3A6EE1DC75D2}"/>
              </a:ext>
            </a:extLst>
          </p:cNvPr>
          <p:cNvPicPr>
            <a:picLocks noChangeAspect="1"/>
          </p:cNvPicPr>
          <p:nvPr/>
        </p:nvPicPr>
        <p:blipFill rotWithShape="1">
          <a:blip r:embed="rId9"/>
          <a:srcRect b="25263"/>
          <a:stretch/>
        </p:blipFill>
        <p:spPr>
          <a:xfrm>
            <a:off x="5166500" y="1008308"/>
            <a:ext cx="1432271" cy="1547461"/>
          </a:xfrm>
          <a:prstGeom prst="rect">
            <a:avLst/>
          </a:prstGeom>
          <a:ln w="28575">
            <a:solidFill>
              <a:schemeClr val="accent2"/>
            </a:solidFill>
          </a:ln>
        </p:spPr>
      </p:pic>
    </p:spTree>
    <p:extLst>
      <p:ext uri="{BB962C8B-B14F-4D97-AF65-F5344CB8AC3E}">
        <p14:creationId xmlns:p14="http://schemas.microsoft.com/office/powerpoint/2010/main" val="3910628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enerative AI: how businesses can boost productivity through adopting  artificial intelligence - Elite Business Magazine">
            <a:extLst>
              <a:ext uri="{FF2B5EF4-FFF2-40B4-BE49-F238E27FC236}">
                <a16:creationId xmlns:a16="http://schemas.microsoft.com/office/drawing/2014/main" id="{AC14AEDC-4955-3BCC-0ACB-9681BC62B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010" y="1204487"/>
            <a:ext cx="3560990" cy="320213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22</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0"/>
            <a:ext cx="8564132" cy="640080"/>
          </a:xfrm>
          <a:prstGeom prst="rect">
            <a:avLst/>
          </a:prstGeom>
          <a:noFill/>
          <a:ln>
            <a:noFill/>
          </a:ln>
        </p:spPr>
        <p:txBody>
          <a:bodyPr spcFirstLastPara="1" vert="horz" wrap="square" lIns="91425" tIns="45700" rIns="91425" bIns="45700" rtlCol="0" anchor="ctr" anchorCtr="0">
            <a:normAutofit/>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fontAlgn="auto"/>
            <a:r>
              <a:rPr lang="en-US" sz="3200" b="1" dirty="0"/>
              <a:t>Examples of Companies using AI</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sp>
        <p:nvSpPr>
          <p:cNvPr id="4" name="TextBox 3">
            <a:extLst>
              <a:ext uri="{FF2B5EF4-FFF2-40B4-BE49-F238E27FC236}">
                <a16:creationId xmlns:a16="http://schemas.microsoft.com/office/drawing/2014/main" id="{5580601C-1C26-C061-95D3-384397B54CB6}"/>
              </a:ext>
            </a:extLst>
          </p:cNvPr>
          <p:cNvSpPr txBox="1"/>
          <p:nvPr/>
        </p:nvSpPr>
        <p:spPr>
          <a:xfrm>
            <a:off x="5583010" y="4583122"/>
            <a:ext cx="3560990" cy="892552"/>
          </a:xfrm>
          <a:prstGeom prst="rect">
            <a:avLst/>
          </a:prstGeom>
          <a:noFill/>
        </p:spPr>
        <p:txBody>
          <a:bodyPr wrap="square" rtlCol="0">
            <a:spAutoFit/>
          </a:bodyPr>
          <a:lstStyle/>
          <a:p>
            <a:r>
              <a:rPr lang="en-US" b="1" i="1" dirty="0">
                <a:latin typeface="Open Sans" panose="020B0606030504020204" pitchFamily="34" charset="0"/>
                <a:ea typeface="Open Sans" panose="020B0606030504020204" pitchFamily="34" charset="0"/>
                <a:cs typeface="Open Sans" panose="020B0606030504020204" pitchFamily="34" charset="0"/>
              </a:rPr>
              <a:t>“an estimated 25% of small business respondents in a May 2023 survey said they are using or testing generative AI …” </a:t>
            </a:r>
            <a:r>
              <a:rPr lang="en-US" sz="1800" b="1" baseline="300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1</a:t>
            </a:r>
            <a:r>
              <a:rPr lang="en-US" b="1" dirty="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 U.S. Chamber of Commerce</a:t>
            </a:r>
          </a:p>
        </p:txBody>
      </p:sp>
      <p:sp>
        <p:nvSpPr>
          <p:cNvPr id="9" name="Freeform 2">
            <a:extLst>
              <a:ext uri="{FF2B5EF4-FFF2-40B4-BE49-F238E27FC236}">
                <a16:creationId xmlns:a16="http://schemas.microsoft.com/office/drawing/2014/main" id="{D5D23339-D779-F81E-8651-0455473C268A}"/>
              </a:ext>
            </a:extLst>
          </p:cNvPr>
          <p:cNvSpPr>
            <a:spLocks noChangeArrowheads="1"/>
          </p:cNvSpPr>
          <p:nvPr/>
        </p:nvSpPr>
        <p:spPr bwMode="auto">
          <a:xfrm>
            <a:off x="192871" y="1219201"/>
            <a:ext cx="5048979" cy="743786"/>
          </a:xfrm>
          <a:prstGeom prst="rect">
            <a:avLst/>
          </a:prstGeom>
          <a:solidFill>
            <a:srgbClr val="203864"/>
          </a:solidFill>
          <a:ln>
            <a:noFill/>
          </a:ln>
          <a:effectLst/>
        </p:spPr>
        <p:txBody>
          <a:bodyPr wrap="none" anchor="ctr"/>
          <a:lstStyle/>
          <a:p>
            <a:pPr defTabSz="1828343"/>
            <a:endParaRPr lang="en-US" sz="6530" dirty="0">
              <a:solidFill>
                <a:prstClr val="black"/>
              </a:solidFill>
              <a:latin typeface="Open Sans"/>
            </a:endParaRPr>
          </a:p>
        </p:txBody>
      </p:sp>
      <p:sp>
        <p:nvSpPr>
          <p:cNvPr id="10" name="Freeform 3">
            <a:extLst>
              <a:ext uri="{FF2B5EF4-FFF2-40B4-BE49-F238E27FC236}">
                <a16:creationId xmlns:a16="http://schemas.microsoft.com/office/drawing/2014/main" id="{546A46AF-4FE8-19A9-6A7F-01C99FD3A474}"/>
              </a:ext>
            </a:extLst>
          </p:cNvPr>
          <p:cNvSpPr>
            <a:spLocks noChangeArrowheads="1"/>
          </p:cNvSpPr>
          <p:nvPr/>
        </p:nvSpPr>
        <p:spPr bwMode="auto">
          <a:xfrm>
            <a:off x="192872" y="1350089"/>
            <a:ext cx="657733" cy="488801"/>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4"/>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anchor="ctr"/>
          <a:lstStyle/>
          <a:p>
            <a:pPr defTabSz="1828343"/>
            <a:endParaRPr lang="en-US" sz="6530" dirty="0">
              <a:solidFill>
                <a:prstClr val="black"/>
              </a:solidFill>
              <a:latin typeface="Open Sans"/>
            </a:endParaRPr>
          </a:p>
        </p:txBody>
      </p:sp>
      <p:sp>
        <p:nvSpPr>
          <p:cNvPr id="12" name="TextBox 11">
            <a:extLst>
              <a:ext uri="{FF2B5EF4-FFF2-40B4-BE49-F238E27FC236}">
                <a16:creationId xmlns:a16="http://schemas.microsoft.com/office/drawing/2014/main" id="{DADCEEB5-F204-3E5F-6AAE-ADBA5C367699}"/>
              </a:ext>
            </a:extLst>
          </p:cNvPr>
          <p:cNvSpPr txBox="1"/>
          <p:nvPr/>
        </p:nvSpPr>
        <p:spPr>
          <a:xfrm>
            <a:off x="900911" y="1220287"/>
            <a:ext cx="4340939" cy="738664"/>
          </a:xfrm>
          <a:prstGeom prst="rect">
            <a:avLst/>
          </a:prstGeom>
          <a:solidFill>
            <a:srgbClr val="203864"/>
          </a:solidFill>
        </p:spPr>
        <p:txBody>
          <a:bodyPr wrap="square" rtlCol="0" anchor="b" anchorCtr="0">
            <a:spAutoFit/>
          </a:bodyPr>
          <a:lstStyle/>
          <a:p>
            <a:pPr defTabSz="1828343"/>
            <a:r>
              <a:rPr lang="en-US" sz="1800" b="1" dirty="0">
                <a:solidFill>
                  <a:prstClr val="white"/>
                </a:solidFill>
                <a:latin typeface="Open Sans"/>
                <a:ea typeface="League Spartan" charset="0"/>
                <a:cs typeface="Poppins" pitchFamily="2" charset="77"/>
              </a:rPr>
              <a:t>Netflix – </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Recommends your next show or movie to watch, based on Machine Learning algorithms based on preferences, patterns, etc.</a:t>
            </a:r>
          </a:p>
        </p:txBody>
      </p:sp>
      <p:sp>
        <p:nvSpPr>
          <p:cNvPr id="13" name="Freeform 2">
            <a:extLst>
              <a:ext uri="{FF2B5EF4-FFF2-40B4-BE49-F238E27FC236}">
                <a16:creationId xmlns:a16="http://schemas.microsoft.com/office/drawing/2014/main" id="{6B9BB2BB-4039-EC69-F505-0886389F2A55}"/>
              </a:ext>
            </a:extLst>
          </p:cNvPr>
          <p:cNvSpPr>
            <a:spLocks noChangeArrowheads="1"/>
          </p:cNvSpPr>
          <p:nvPr/>
        </p:nvSpPr>
        <p:spPr bwMode="auto">
          <a:xfrm>
            <a:off x="244546" y="2156024"/>
            <a:ext cx="5048979" cy="743786"/>
          </a:xfrm>
          <a:prstGeom prst="rect">
            <a:avLst/>
          </a:prstGeom>
          <a:solidFill>
            <a:schemeClr val="accent1">
              <a:lumMod val="75000"/>
            </a:schemeClr>
          </a:solidFill>
          <a:ln>
            <a:noFill/>
          </a:ln>
          <a:effectLst/>
        </p:spPr>
        <p:txBody>
          <a:bodyPr wrap="none" anchor="ctr"/>
          <a:lstStyle/>
          <a:p>
            <a:pPr defTabSz="1828343"/>
            <a:endParaRPr lang="en-US" sz="6530" dirty="0">
              <a:solidFill>
                <a:prstClr val="black"/>
              </a:solidFill>
              <a:latin typeface="Open Sans"/>
            </a:endParaRPr>
          </a:p>
        </p:txBody>
      </p:sp>
      <p:sp>
        <p:nvSpPr>
          <p:cNvPr id="14" name="Freeform 3">
            <a:extLst>
              <a:ext uri="{FF2B5EF4-FFF2-40B4-BE49-F238E27FC236}">
                <a16:creationId xmlns:a16="http://schemas.microsoft.com/office/drawing/2014/main" id="{160D9C06-8516-8F7F-71C6-3EF4BCE32AFD}"/>
              </a:ext>
            </a:extLst>
          </p:cNvPr>
          <p:cNvSpPr>
            <a:spLocks noChangeArrowheads="1"/>
          </p:cNvSpPr>
          <p:nvPr/>
        </p:nvSpPr>
        <p:spPr bwMode="auto">
          <a:xfrm>
            <a:off x="244547" y="2286912"/>
            <a:ext cx="657733" cy="488801"/>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4"/>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anchor="ctr"/>
          <a:lstStyle/>
          <a:p>
            <a:pPr defTabSz="1828343"/>
            <a:endParaRPr lang="en-US" sz="6530" dirty="0">
              <a:solidFill>
                <a:prstClr val="black"/>
              </a:solidFill>
              <a:latin typeface="Open Sans"/>
            </a:endParaRPr>
          </a:p>
        </p:txBody>
      </p:sp>
      <p:sp>
        <p:nvSpPr>
          <p:cNvPr id="15" name="TextBox 14">
            <a:extLst>
              <a:ext uri="{FF2B5EF4-FFF2-40B4-BE49-F238E27FC236}">
                <a16:creationId xmlns:a16="http://schemas.microsoft.com/office/drawing/2014/main" id="{6F5E57AB-7964-44CF-2792-4D62000ECA46}"/>
              </a:ext>
            </a:extLst>
          </p:cNvPr>
          <p:cNvSpPr txBox="1"/>
          <p:nvPr/>
        </p:nvSpPr>
        <p:spPr>
          <a:xfrm>
            <a:off x="972362" y="2132388"/>
            <a:ext cx="4340939" cy="769441"/>
          </a:xfrm>
          <a:prstGeom prst="rect">
            <a:avLst/>
          </a:prstGeom>
          <a:noFill/>
        </p:spPr>
        <p:txBody>
          <a:bodyPr wrap="square" rtlCol="0" anchor="b" anchorCtr="0">
            <a:spAutoFit/>
          </a:bodyPr>
          <a:lstStyle/>
          <a:p>
            <a:pPr defTabSz="1828343"/>
            <a:r>
              <a:rPr lang="en-US" sz="1800" b="1" dirty="0">
                <a:solidFill>
                  <a:prstClr val="white"/>
                </a:solidFill>
                <a:latin typeface="Open Sans"/>
                <a:ea typeface="League Spartan" charset="0"/>
                <a:cs typeface="Poppins" pitchFamily="2" charset="77"/>
              </a:rPr>
              <a:t>Salesforce – </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Automates their processes and conducts predictive analysis on big data using machine learning and natural language processing.</a:t>
            </a:r>
            <a:r>
              <a:rPr lang="en-US" sz="1400" b="1" baseline="30000"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2</a:t>
            </a:r>
            <a:endParaRPr lang="en-US" sz="1200" b="1"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Freeform 2">
            <a:extLst>
              <a:ext uri="{FF2B5EF4-FFF2-40B4-BE49-F238E27FC236}">
                <a16:creationId xmlns:a16="http://schemas.microsoft.com/office/drawing/2014/main" id="{28BD62B9-083F-18F0-5946-74566AF6EC85}"/>
              </a:ext>
            </a:extLst>
          </p:cNvPr>
          <p:cNvSpPr>
            <a:spLocks noChangeArrowheads="1"/>
          </p:cNvSpPr>
          <p:nvPr/>
        </p:nvSpPr>
        <p:spPr bwMode="auto">
          <a:xfrm>
            <a:off x="335374" y="3073012"/>
            <a:ext cx="5048979" cy="758509"/>
          </a:xfrm>
          <a:prstGeom prst="rect">
            <a:avLst/>
          </a:prstGeom>
          <a:solidFill>
            <a:schemeClr val="accent1"/>
          </a:solidFill>
          <a:ln>
            <a:noFill/>
          </a:ln>
          <a:effectLst/>
        </p:spPr>
        <p:txBody>
          <a:bodyPr wrap="none" anchor="ctr"/>
          <a:lstStyle/>
          <a:p>
            <a:pPr defTabSz="1828343"/>
            <a:endParaRPr lang="en-US" sz="6530" dirty="0">
              <a:solidFill>
                <a:prstClr val="black"/>
              </a:solidFill>
              <a:latin typeface="Open Sans"/>
            </a:endParaRPr>
          </a:p>
        </p:txBody>
      </p:sp>
      <p:sp>
        <p:nvSpPr>
          <p:cNvPr id="17" name="Freeform 3">
            <a:extLst>
              <a:ext uri="{FF2B5EF4-FFF2-40B4-BE49-F238E27FC236}">
                <a16:creationId xmlns:a16="http://schemas.microsoft.com/office/drawing/2014/main" id="{8D1AC0A5-6E84-683A-1F2A-007864FDB006}"/>
              </a:ext>
            </a:extLst>
          </p:cNvPr>
          <p:cNvSpPr>
            <a:spLocks noChangeArrowheads="1"/>
          </p:cNvSpPr>
          <p:nvPr/>
        </p:nvSpPr>
        <p:spPr bwMode="auto">
          <a:xfrm>
            <a:off x="335375" y="3203901"/>
            <a:ext cx="657733" cy="571868"/>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4"/>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anchor="ctr"/>
          <a:lstStyle/>
          <a:p>
            <a:pPr defTabSz="1828343"/>
            <a:endParaRPr lang="en-US" sz="6530" dirty="0">
              <a:solidFill>
                <a:prstClr val="black"/>
              </a:solidFill>
              <a:latin typeface="Open Sans"/>
            </a:endParaRPr>
          </a:p>
        </p:txBody>
      </p:sp>
      <p:sp>
        <p:nvSpPr>
          <p:cNvPr id="18" name="TextBox 17">
            <a:extLst>
              <a:ext uri="{FF2B5EF4-FFF2-40B4-BE49-F238E27FC236}">
                <a16:creationId xmlns:a16="http://schemas.microsoft.com/office/drawing/2014/main" id="{52EBAE4B-7799-3B22-67ED-BAAAC7422F08}"/>
              </a:ext>
            </a:extLst>
          </p:cNvPr>
          <p:cNvSpPr txBox="1"/>
          <p:nvPr/>
        </p:nvSpPr>
        <p:spPr>
          <a:xfrm>
            <a:off x="980593" y="3175873"/>
            <a:ext cx="4403760" cy="553998"/>
          </a:xfrm>
          <a:prstGeom prst="rect">
            <a:avLst/>
          </a:prstGeom>
          <a:noFill/>
        </p:spPr>
        <p:txBody>
          <a:bodyPr wrap="square" rtlCol="0" anchor="b" anchorCtr="0">
            <a:spAutoFit/>
          </a:bodyPr>
          <a:lstStyle/>
          <a:p>
            <a:pPr defTabSz="1828343"/>
            <a:r>
              <a:rPr lang="en-US" sz="1800" b="1" dirty="0">
                <a:solidFill>
                  <a:prstClr val="white"/>
                </a:solidFill>
                <a:latin typeface="Open Sans"/>
                <a:ea typeface="League Spartan" charset="0"/>
                <a:cs typeface="Poppins" pitchFamily="2" charset="77"/>
              </a:rPr>
              <a:t>Whirlpool – </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Automates its repetitive manufacturing tasks on its assembly line with RPA </a:t>
            </a:r>
            <a:r>
              <a:rPr lang="en-US" sz="1400" b="1" baseline="30000"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3</a:t>
            </a:r>
            <a:endParaRPr lang="en-US" sz="1400" b="1" baseline="300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Freeform 2">
            <a:extLst>
              <a:ext uri="{FF2B5EF4-FFF2-40B4-BE49-F238E27FC236}">
                <a16:creationId xmlns:a16="http://schemas.microsoft.com/office/drawing/2014/main" id="{B32609EA-E193-5851-DD84-182A89D2EF85}"/>
              </a:ext>
            </a:extLst>
          </p:cNvPr>
          <p:cNvSpPr>
            <a:spLocks noChangeArrowheads="1"/>
          </p:cNvSpPr>
          <p:nvPr/>
        </p:nvSpPr>
        <p:spPr bwMode="auto">
          <a:xfrm>
            <a:off x="434702" y="4027369"/>
            <a:ext cx="5048979" cy="758509"/>
          </a:xfrm>
          <a:prstGeom prst="rect">
            <a:avLst/>
          </a:prstGeom>
          <a:solidFill>
            <a:schemeClr val="accent3">
              <a:lumMod val="75000"/>
            </a:schemeClr>
          </a:solidFill>
          <a:ln>
            <a:noFill/>
          </a:ln>
          <a:effectLst/>
        </p:spPr>
        <p:txBody>
          <a:bodyPr wrap="none" anchor="ctr"/>
          <a:lstStyle/>
          <a:p>
            <a:pPr defTabSz="1828343"/>
            <a:endParaRPr lang="en-US" sz="6530" dirty="0">
              <a:solidFill>
                <a:prstClr val="black"/>
              </a:solidFill>
              <a:latin typeface="Open Sans"/>
            </a:endParaRPr>
          </a:p>
        </p:txBody>
      </p:sp>
      <p:sp>
        <p:nvSpPr>
          <p:cNvPr id="20" name="Freeform 3">
            <a:extLst>
              <a:ext uri="{FF2B5EF4-FFF2-40B4-BE49-F238E27FC236}">
                <a16:creationId xmlns:a16="http://schemas.microsoft.com/office/drawing/2014/main" id="{2566AF69-A9BD-0BFA-1386-D19143ADE6D4}"/>
              </a:ext>
            </a:extLst>
          </p:cNvPr>
          <p:cNvSpPr>
            <a:spLocks noChangeArrowheads="1"/>
          </p:cNvSpPr>
          <p:nvPr/>
        </p:nvSpPr>
        <p:spPr bwMode="auto">
          <a:xfrm>
            <a:off x="434703" y="4158258"/>
            <a:ext cx="657733" cy="571868"/>
          </a:xfrm>
          <a:custGeom>
            <a:avLst/>
            <a:gdLst>
              <a:gd name="T0" fmla="*/ 487 w 1307"/>
              <a:gd name="T1" fmla="*/ 218 h 1195"/>
              <a:gd name="T2" fmla="*/ 0 w 1307"/>
              <a:gd name="T3" fmla="*/ 218 h 1195"/>
              <a:gd name="T4" fmla="*/ 0 w 1307"/>
              <a:gd name="T5" fmla="*/ 979 h 1195"/>
              <a:gd name="T6" fmla="*/ 487 w 1307"/>
              <a:gd name="T7" fmla="*/ 979 h 1195"/>
              <a:gd name="T8" fmla="*/ 487 w 1307"/>
              <a:gd name="T9" fmla="*/ 979 h 1195"/>
              <a:gd name="T10" fmla="*/ 520 w 1307"/>
              <a:gd name="T11" fmla="*/ 1012 h 1195"/>
              <a:gd name="T12" fmla="*/ 520 w 1307"/>
              <a:gd name="T13" fmla="*/ 1150 h 1195"/>
              <a:gd name="T14" fmla="*/ 520 w 1307"/>
              <a:gd name="T15" fmla="*/ 1150 h 1195"/>
              <a:gd name="T16" fmla="*/ 576 w 1307"/>
              <a:gd name="T17" fmla="*/ 1177 h 1195"/>
              <a:gd name="T18" fmla="*/ 1289 w 1307"/>
              <a:gd name="T19" fmla="*/ 624 h 1195"/>
              <a:gd name="T20" fmla="*/ 1289 w 1307"/>
              <a:gd name="T21" fmla="*/ 624 h 1195"/>
              <a:gd name="T22" fmla="*/ 1289 w 1307"/>
              <a:gd name="T23" fmla="*/ 570 h 1195"/>
              <a:gd name="T24" fmla="*/ 576 w 1307"/>
              <a:gd name="T25" fmla="*/ 17 h 1195"/>
              <a:gd name="T26" fmla="*/ 576 w 1307"/>
              <a:gd name="T27" fmla="*/ 17 h 1195"/>
              <a:gd name="T28" fmla="*/ 520 w 1307"/>
              <a:gd name="T29" fmla="*/ 44 h 1195"/>
              <a:gd name="T30" fmla="*/ 520 w 1307"/>
              <a:gd name="T31" fmla="*/ 184 h 1195"/>
              <a:gd name="T32" fmla="*/ 520 w 1307"/>
              <a:gd name="T33" fmla="*/ 184 h 1195"/>
              <a:gd name="T34" fmla="*/ 487 w 1307"/>
              <a:gd name="T35" fmla="*/ 21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7" h="1195">
                <a:moveTo>
                  <a:pt x="487" y="218"/>
                </a:moveTo>
                <a:lnTo>
                  <a:pt x="0" y="218"/>
                </a:lnTo>
                <a:lnTo>
                  <a:pt x="0" y="979"/>
                </a:lnTo>
                <a:lnTo>
                  <a:pt x="487" y="979"/>
                </a:lnTo>
                <a:lnTo>
                  <a:pt x="487" y="979"/>
                </a:lnTo>
                <a:cubicBezTo>
                  <a:pt x="506" y="979"/>
                  <a:pt x="520" y="994"/>
                  <a:pt x="520" y="1012"/>
                </a:cubicBezTo>
                <a:lnTo>
                  <a:pt x="520" y="1150"/>
                </a:lnTo>
                <a:lnTo>
                  <a:pt x="520" y="1150"/>
                </a:lnTo>
                <a:cubicBezTo>
                  <a:pt x="520" y="1178"/>
                  <a:pt x="553" y="1194"/>
                  <a:pt x="576" y="1177"/>
                </a:cubicBezTo>
                <a:lnTo>
                  <a:pt x="1289" y="624"/>
                </a:lnTo>
                <a:lnTo>
                  <a:pt x="1289" y="624"/>
                </a:lnTo>
                <a:cubicBezTo>
                  <a:pt x="1306" y="610"/>
                  <a:pt x="1306" y="584"/>
                  <a:pt x="1289" y="570"/>
                </a:cubicBezTo>
                <a:lnTo>
                  <a:pt x="576" y="17"/>
                </a:lnTo>
                <a:lnTo>
                  <a:pt x="576" y="17"/>
                </a:lnTo>
                <a:cubicBezTo>
                  <a:pt x="553" y="0"/>
                  <a:pt x="520" y="16"/>
                  <a:pt x="520" y="44"/>
                </a:cubicBezTo>
                <a:lnTo>
                  <a:pt x="520" y="184"/>
                </a:lnTo>
                <a:lnTo>
                  <a:pt x="520" y="184"/>
                </a:lnTo>
                <a:cubicBezTo>
                  <a:pt x="520" y="203"/>
                  <a:pt x="506" y="218"/>
                  <a:pt x="487" y="218"/>
                </a:cubicBezTo>
              </a:path>
            </a:pathLst>
          </a:custGeom>
          <a:solidFill>
            <a:schemeClr val="bg1"/>
          </a:solidFill>
          <a:ln>
            <a:noFill/>
          </a:ln>
          <a:effectLst/>
        </p:spPr>
        <p:txBody>
          <a:bodyPr wrap="none" anchor="ctr"/>
          <a:lstStyle/>
          <a:p>
            <a:pPr defTabSz="1828343"/>
            <a:endParaRPr lang="en-US" sz="6530" dirty="0">
              <a:solidFill>
                <a:prstClr val="black"/>
              </a:solidFill>
              <a:latin typeface="Open Sans"/>
            </a:endParaRPr>
          </a:p>
        </p:txBody>
      </p:sp>
      <p:sp>
        <p:nvSpPr>
          <p:cNvPr id="21" name="TextBox 20">
            <a:extLst>
              <a:ext uri="{FF2B5EF4-FFF2-40B4-BE49-F238E27FC236}">
                <a16:creationId xmlns:a16="http://schemas.microsoft.com/office/drawing/2014/main" id="{9832BC99-57AA-77C6-2365-31F893696FD6}"/>
              </a:ext>
            </a:extLst>
          </p:cNvPr>
          <p:cNvSpPr txBox="1"/>
          <p:nvPr/>
        </p:nvSpPr>
        <p:spPr>
          <a:xfrm>
            <a:off x="1117589" y="4099453"/>
            <a:ext cx="4340939" cy="584775"/>
          </a:xfrm>
          <a:prstGeom prst="rect">
            <a:avLst/>
          </a:prstGeom>
          <a:solidFill>
            <a:schemeClr val="accent3">
              <a:lumMod val="75000"/>
            </a:schemeClr>
          </a:solidFill>
        </p:spPr>
        <p:txBody>
          <a:bodyPr wrap="square" rtlCol="0" anchor="b" anchorCtr="0">
            <a:spAutoFit/>
          </a:bodyPr>
          <a:lstStyle/>
          <a:p>
            <a:pPr defTabSz="1828343"/>
            <a:r>
              <a:rPr lang="en-US" sz="1800" b="1" dirty="0">
                <a:solidFill>
                  <a:prstClr val="white"/>
                </a:solidFill>
                <a:latin typeface="Open Sans"/>
                <a:ea typeface="League Spartan" charset="0"/>
                <a:cs typeface="Poppins" pitchFamily="2" charset="77"/>
              </a:rPr>
              <a:t>Samsung – </a:t>
            </a:r>
            <a:r>
              <a:rPr lang="en-US" sz="1200" dirty="0">
                <a:solidFill>
                  <a:prstClr val="white"/>
                </a:solidFill>
                <a:latin typeface="Open Sans" panose="020B0606030504020204" pitchFamily="34" charset="0"/>
                <a:ea typeface="Open Sans" panose="020B0606030504020204" pitchFamily="34" charset="0"/>
                <a:cs typeface="Open Sans" panose="020B0606030504020204" pitchFamily="34" charset="0"/>
              </a:rPr>
              <a:t>Error and quality identification is assisted by AI through vision recognition support</a:t>
            </a:r>
            <a:r>
              <a:rPr lang="en-US" sz="1200" baseline="3000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en-US" sz="1400" b="1" baseline="30000"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3</a:t>
            </a:r>
            <a:endParaRPr lang="en-US" sz="12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2D45B5C9-6CF4-6EB7-35FD-0D31962F1532}"/>
              </a:ext>
            </a:extLst>
          </p:cNvPr>
          <p:cNvSpPr txBox="1"/>
          <p:nvPr/>
        </p:nvSpPr>
        <p:spPr>
          <a:xfrm>
            <a:off x="5557857" y="4213939"/>
            <a:ext cx="898682" cy="200055"/>
          </a:xfrm>
          <a:prstGeom prst="rect">
            <a:avLst/>
          </a:prstGeom>
          <a:noFill/>
        </p:spPr>
        <p:txBody>
          <a:bodyPr wrap="square" rtlCol="0">
            <a:spAutoFit/>
          </a:bodyPr>
          <a:lstStyle/>
          <a:p>
            <a:r>
              <a:rPr lang="en-US" sz="700" dirty="0">
                <a:solidFill>
                  <a:schemeClr val="accent5">
                    <a:lumMod val="20000"/>
                    <a:lumOff val="80000"/>
                  </a:schemeClr>
                </a:solidFill>
                <a:latin typeface="Open Sans" panose="020B0606030504020204" pitchFamily="34"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Image Source</a:t>
            </a:r>
            <a:endParaRPr lang="en-US" sz="700" dirty="0">
              <a:solidFill>
                <a:schemeClr val="accent5">
                  <a:lumMod val="20000"/>
                  <a:lumOff val="8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netflix logo vector, netflix icon free vector 20336373 ...">
            <a:extLst>
              <a:ext uri="{FF2B5EF4-FFF2-40B4-BE49-F238E27FC236}">
                <a16:creationId xmlns:a16="http://schemas.microsoft.com/office/drawing/2014/main" id="{D493FA7A-CB4D-8A82-71F6-BF5C1C99291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27" t="20267" r="20063" b="20219"/>
          <a:stretch/>
        </p:blipFill>
        <p:spPr bwMode="auto">
          <a:xfrm>
            <a:off x="210819" y="1467463"/>
            <a:ext cx="249110" cy="2482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lesforce - Oomnitza">
            <a:extLst>
              <a:ext uri="{FF2B5EF4-FFF2-40B4-BE49-F238E27FC236}">
                <a16:creationId xmlns:a16="http://schemas.microsoft.com/office/drawing/2014/main" id="{4BCED5A8-80B5-D396-98E4-30B1ABB1758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619" t="31481" r="17215" b="31552"/>
          <a:stretch/>
        </p:blipFill>
        <p:spPr bwMode="auto">
          <a:xfrm>
            <a:off x="156509" y="2393777"/>
            <a:ext cx="503773" cy="2732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irlpool Corporation Logos | Whirlpool Corporation">
            <a:extLst>
              <a:ext uri="{FF2B5EF4-FFF2-40B4-BE49-F238E27FC236}">
                <a16:creationId xmlns:a16="http://schemas.microsoft.com/office/drawing/2014/main" id="{DA314B4E-B337-332A-B46E-42F8473086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8" y="3391290"/>
            <a:ext cx="595851" cy="1970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 Brand Identity | About Us | Samsung Canada">
            <a:extLst>
              <a:ext uri="{FF2B5EF4-FFF2-40B4-BE49-F238E27FC236}">
                <a16:creationId xmlns:a16="http://schemas.microsoft.com/office/drawing/2014/main" id="{1B00EA71-8A4B-183A-ED23-079344EFD5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182" y="4267249"/>
            <a:ext cx="661946" cy="36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1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B749CDA-9A5B-B0FF-BC76-BBF46A35A804}"/>
              </a:ext>
            </a:extLst>
          </p:cNvPr>
          <p:cNvSpPr/>
          <p:nvPr/>
        </p:nvSpPr>
        <p:spPr>
          <a:xfrm>
            <a:off x="1839432" y="2300641"/>
            <a:ext cx="7219716" cy="152045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23</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0"/>
            <a:ext cx="8564132" cy="640080"/>
          </a:xfrm>
          <a:prstGeom prst="rect">
            <a:avLst/>
          </a:prstGeom>
          <a:noFill/>
          <a:ln>
            <a:noFill/>
          </a:ln>
        </p:spPr>
        <p:txBody>
          <a:bodyPr spcFirstLastPara="1" vert="horz" wrap="square" lIns="91425" tIns="45700" rIns="91425" bIns="45700" rtlCol="0" anchor="ctr" anchorCtr="0">
            <a:normAutofit/>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fontAlgn="auto"/>
            <a:r>
              <a:rPr lang="en-US" sz="3200" b="1" dirty="0"/>
              <a:t>TPG Internal Use Cases</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sp>
        <p:nvSpPr>
          <p:cNvPr id="4" name="Rectangle: Rounded Corners 3">
            <a:extLst>
              <a:ext uri="{FF2B5EF4-FFF2-40B4-BE49-F238E27FC236}">
                <a16:creationId xmlns:a16="http://schemas.microsoft.com/office/drawing/2014/main" id="{4B5D8735-968E-7D29-847B-61289B39E599}"/>
              </a:ext>
            </a:extLst>
          </p:cNvPr>
          <p:cNvSpPr/>
          <p:nvPr/>
        </p:nvSpPr>
        <p:spPr>
          <a:xfrm>
            <a:off x="74219" y="670029"/>
            <a:ext cx="7219716" cy="1520456"/>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E1964242-5074-CF20-FCE7-25DE38E8D02A}"/>
              </a:ext>
            </a:extLst>
          </p:cNvPr>
          <p:cNvSpPr/>
          <p:nvPr/>
        </p:nvSpPr>
        <p:spPr>
          <a:xfrm>
            <a:off x="74219" y="3929484"/>
            <a:ext cx="7173431" cy="121074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BEAAD0E1-90F2-C452-16AD-BFB86794C0F3}"/>
              </a:ext>
            </a:extLst>
          </p:cNvPr>
          <p:cNvSpPr/>
          <p:nvPr/>
        </p:nvSpPr>
        <p:spPr>
          <a:xfrm>
            <a:off x="1839433" y="5248611"/>
            <a:ext cx="7219716" cy="1134529"/>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2BB5F3-44A1-79E8-48B6-7E4215608D3F}"/>
              </a:ext>
            </a:extLst>
          </p:cNvPr>
          <p:cNvSpPr txBox="1"/>
          <p:nvPr/>
        </p:nvSpPr>
        <p:spPr>
          <a:xfrm>
            <a:off x="159593" y="751891"/>
            <a:ext cx="4983815" cy="307777"/>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Paint Point Identification and Relationship Mapping</a:t>
            </a:r>
          </a:p>
        </p:txBody>
      </p:sp>
      <p:sp>
        <p:nvSpPr>
          <p:cNvPr id="20" name="TextBox 19">
            <a:extLst>
              <a:ext uri="{FF2B5EF4-FFF2-40B4-BE49-F238E27FC236}">
                <a16:creationId xmlns:a16="http://schemas.microsoft.com/office/drawing/2014/main" id="{FA043BC4-45B0-A33A-C9AB-C2183A643867}"/>
              </a:ext>
            </a:extLst>
          </p:cNvPr>
          <p:cNvSpPr txBox="1"/>
          <p:nvPr/>
        </p:nvSpPr>
        <p:spPr>
          <a:xfrm>
            <a:off x="3604691" y="2415334"/>
            <a:ext cx="6080494" cy="307777"/>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Automated Process mapping With Unstructured Data</a:t>
            </a:r>
          </a:p>
        </p:txBody>
      </p:sp>
      <p:sp>
        <p:nvSpPr>
          <p:cNvPr id="21" name="TextBox 20">
            <a:extLst>
              <a:ext uri="{FF2B5EF4-FFF2-40B4-BE49-F238E27FC236}">
                <a16:creationId xmlns:a16="http://schemas.microsoft.com/office/drawing/2014/main" id="{2BD35CD7-DF5D-02B7-301D-8BA5895AB579}"/>
              </a:ext>
            </a:extLst>
          </p:cNvPr>
          <p:cNvSpPr txBox="1"/>
          <p:nvPr/>
        </p:nvSpPr>
        <p:spPr>
          <a:xfrm>
            <a:off x="3604691" y="5317888"/>
            <a:ext cx="4983815" cy="307777"/>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Marketing Analytics and Insights </a:t>
            </a:r>
          </a:p>
        </p:txBody>
      </p:sp>
      <p:sp>
        <p:nvSpPr>
          <p:cNvPr id="22" name="TextBox 21">
            <a:extLst>
              <a:ext uri="{FF2B5EF4-FFF2-40B4-BE49-F238E27FC236}">
                <a16:creationId xmlns:a16="http://schemas.microsoft.com/office/drawing/2014/main" id="{F567BD85-92CC-286C-51CF-B4652797BB9F}"/>
              </a:ext>
            </a:extLst>
          </p:cNvPr>
          <p:cNvSpPr txBox="1"/>
          <p:nvPr/>
        </p:nvSpPr>
        <p:spPr>
          <a:xfrm>
            <a:off x="159593" y="4015302"/>
            <a:ext cx="6549551" cy="307777"/>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AI-Support in Proposal and Innovative Solution Assessments </a:t>
            </a:r>
          </a:p>
        </p:txBody>
      </p:sp>
      <p:pic>
        <p:nvPicPr>
          <p:cNvPr id="32" name="Picture 2" descr="image">
            <a:extLst>
              <a:ext uri="{FF2B5EF4-FFF2-40B4-BE49-F238E27FC236}">
                <a16:creationId xmlns:a16="http://schemas.microsoft.com/office/drawing/2014/main" id="{90BABBF2-40D6-C986-6221-EFF2BDB3F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605" y="785378"/>
            <a:ext cx="1581986" cy="1310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93F4EE6B-6B3A-CF9C-6B53-4BBB5BFD7475}"/>
              </a:ext>
            </a:extLst>
          </p:cNvPr>
          <p:cNvSpPr txBox="1"/>
          <p:nvPr/>
        </p:nvSpPr>
        <p:spPr>
          <a:xfrm>
            <a:off x="159594" y="1171729"/>
            <a:ext cx="3784900"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Identifies from large volumes of complex data</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Classifies and groups into themes</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Clear pain point relationships </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Initial solution design</a:t>
            </a:r>
          </a:p>
        </p:txBody>
      </p:sp>
      <p:sp>
        <p:nvSpPr>
          <p:cNvPr id="37" name="TextBox 36">
            <a:extLst>
              <a:ext uri="{FF2B5EF4-FFF2-40B4-BE49-F238E27FC236}">
                <a16:creationId xmlns:a16="http://schemas.microsoft.com/office/drawing/2014/main" id="{579D6BCC-2803-053B-D2EE-E50C4C4C2BF4}"/>
              </a:ext>
            </a:extLst>
          </p:cNvPr>
          <p:cNvSpPr txBox="1"/>
          <p:nvPr/>
        </p:nvSpPr>
        <p:spPr>
          <a:xfrm>
            <a:off x="159594" y="4343560"/>
            <a:ext cx="3784900"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Reduced Lead Time</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Quality enhancements</a:t>
            </a:r>
          </a:p>
        </p:txBody>
      </p:sp>
      <p:pic>
        <p:nvPicPr>
          <p:cNvPr id="40" name="Picture 39">
            <a:extLst>
              <a:ext uri="{FF2B5EF4-FFF2-40B4-BE49-F238E27FC236}">
                <a16:creationId xmlns:a16="http://schemas.microsoft.com/office/drawing/2014/main" id="{B871A209-E983-5627-1C1B-E1EB4472A1ED}"/>
              </a:ext>
            </a:extLst>
          </p:cNvPr>
          <p:cNvPicPr>
            <a:picLocks noChangeAspect="1"/>
          </p:cNvPicPr>
          <p:nvPr/>
        </p:nvPicPr>
        <p:blipFill rotWithShape="1">
          <a:blip r:embed="rId4"/>
          <a:srcRect t="36533" b="22893"/>
          <a:stretch/>
        </p:blipFill>
        <p:spPr>
          <a:xfrm>
            <a:off x="2129776" y="5274932"/>
            <a:ext cx="1357214" cy="1109689"/>
          </a:xfrm>
          <a:prstGeom prst="rect">
            <a:avLst/>
          </a:prstGeom>
          <a:ln>
            <a:noFill/>
          </a:ln>
          <a:effectLst>
            <a:softEdge rad="112500"/>
          </a:effectLst>
        </p:spPr>
      </p:pic>
      <p:sp>
        <p:nvSpPr>
          <p:cNvPr id="42" name="TextBox 41">
            <a:extLst>
              <a:ext uri="{FF2B5EF4-FFF2-40B4-BE49-F238E27FC236}">
                <a16:creationId xmlns:a16="http://schemas.microsoft.com/office/drawing/2014/main" id="{4F502DEE-A75F-9B3E-8A14-9F62601D034F}"/>
              </a:ext>
            </a:extLst>
          </p:cNvPr>
          <p:cNvSpPr txBox="1"/>
          <p:nvPr/>
        </p:nvSpPr>
        <p:spPr>
          <a:xfrm>
            <a:off x="3520868" y="2686147"/>
            <a:ext cx="4041368"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Process maps produced from transcript inputs</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Re-purposed time for process gap assessments</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Shifted efforts from administrative to value-add</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Standard format for deliverables</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Increased capacity</a:t>
            </a:r>
          </a:p>
        </p:txBody>
      </p:sp>
      <p:sp>
        <p:nvSpPr>
          <p:cNvPr id="45" name="TextBox 44">
            <a:extLst>
              <a:ext uri="{FF2B5EF4-FFF2-40B4-BE49-F238E27FC236}">
                <a16:creationId xmlns:a16="http://schemas.microsoft.com/office/drawing/2014/main" id="{9B40B254-C727-95D3-0DEE-52FDC575A1E9}"/>
              </a:ext>
            </a:extLst>
          </p:cNvPr>
          <p:cNvSpPr txBox="1"/>
          <p:nvPr/>
        </p:nvSpPr>
        <p:spPr>
          <a:xfrm>
            <a:off x="3520868" y="5627146"/>
            <a:ext cx="5333198"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Prevented fraud-clicks on pay-per-click ads</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Historical post performance &amp; visitor grouping</a:t>
            </a:r>
          </a:p>
          <a:p>
            <a:pPr marL="285750" indent="-28575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Strategic marketing and optimized ad spending</a:t>
            </a:r>
          </a:p>
        </p:txBody>
      </p:sp>
      <p:pic>
        <p:nvPicPr>
          <p:cNvPr id="12" name="Picture 11" descr="Person typing on laptop">
            <a:extLst>
              <a:ext uri="{FF2B5EF4-FFF2-40B4-BE49-F238E27FC236}">
                <a16:creationId xmlns:a16="http://schemas.microsoft.com/office/drawing/2014/main" id="{75B8FFB2-74FA-0C23-79DB-0C7BA0FD8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552" y="4065466"/>
            <a:ext cx="1594936" cy="1063031"/>
          </a:xfrm>
          <a:prstGeom prst="rect">
            <a:avLst/>
          </a:prstGeom>
          <a:ln>
            <a:noFill/>
          </a:ln>
          <a:effectLst>
            <a:softEdge rad="112500"/>
          </a:effectLst>
        </p:spPr>
      </p:pic>
      <p:pic>
        <p:nvPicPr>
          <p:cNvPr id="1026" name="Picture 2">
            <a:extLst>
              <a:ext uri="{FF2B5EF4-FFF2-40B4-BE49-F238E27FC236}">
                <a16:creationId xmlns:a16="http://schemas.microsoft.com/office/drawing/2014/main" id="{2A48671D-FD56-36FC-834B-FD5C4987C5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979" b="27452"/>
          <a:stretch/>
        </p:blipFill>
        <p:spPr bwMode="auto">
          <a:xfrm>
            <a:off x="1898468" y="2491067"/>
            <a:ext cx="1647187" cy="10156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0F4E4D7-9F52-2AD3-35A8-7F6F9E6CAA86}"/>
              </a:ext>
            </a:extLst>
          </p:cNvPr>
          <p:cNvPicPr>
            <a:picLocks noChangeAspect="1"/>
          </p:cNvPicPr>
          <p:nvPr/>
        </p:nvPicPr>
        <p:blipFill>
          <a:blip r:embed="rId7"/>
          <a:stretch>
            <a:fillRect/>
          </a:stretch>
        </p:blipFill>
        <p:spPr>
          <a:xfrm>
            <a:off x="7379310" y="1258261"/>
            <a:ext cx="1600282" cy="393720"/>
          </a:xfrm>
          <a:prstGeom prst="rect">
            <a:avLst/>
          </a:prstGeom>
        </p:spPr>
      </p:pic>
    </p:spTree>
    <p:extLst>
      <p:ext uri="{BB962C8B-B14F-4D97-AF65-F5344CB8AC3E}">
        <p14:creationId xmlns:p14="http://schemas.microsoft.com/office/powerpoint/2010/main" val="2400444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0" grpId="0" animBg="1"/>
      <p:bldP spid="19" grpId="0"/>
      <p:bldP spid="20" grpId="0"/>
      <p:bldP spid="21" grpId="0"/>
      <p:bldP spid="22" grpId="0"/>
      <p:bldP spid="33" grpId="0"/>
      <p:bldP spid="37" grpId="0"/>
      <p:bldP spid="42"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A806B4-EF5A-A72D-7622-EAF75746C2FB}"/>
              </a:ext>
            </a:extLst>
          </p:cNvPr>
          <p:cNvSpPr>
            <a:spLocks noGrp="1"/>
          </p:cNvSpPr>
          <p:nvPr>
            <p:ph type="sldNum" sz="quarter" idx="12"/>
          </p:nvPr>
        </p:nvSpPr>
        <p:spPr/>
        <p:txBody>
          <a:bodyPr/>
          <a:lstStyle/>
          <a:p>
            <a:fld id="{4AD190BC-E08B-4EE5-A8F1-D579F087DC40}" type="slidenum">
              <a:rPr lang="en-CA" smtClean="0"/>
              <a:t>24</a:t>
            </a:fld>
            <a:endParaRPr lang="en-CA" dirty="0"/>
          </a:p>
        </p:txBody>
      </p:sp>
      <p:sp>
        <p:nvSpPr>
          <p:cNvPr id="5" name="Title 2">
            <a:extLst>
              <a:ext uri="{FF2B5EF4-FFF2-40B4-BE49-F238E27FC236}">
                <a16:creationId xmlns:a16="http://schemas.microsoft.com/office/drawing/2014/main" id="{66E23FDF-8F0F-9010-8FEA-07F910625B89}"/>
              </a:ext>
            </a:extLst>
          </p:cNvPr>
          <p:cNvSpPr txBox="1">
            <a:spLocks/>
          </p:cNvSpPr>
          <p:nvPr/>
        </p:nvSpPr>
        <p:spPr>
          <a:xfrm>
            <a:off x="289934" y="40957"/>
            <a:ext cx="8564132" cy="640080"/>
          </a:xfrm>
          <a:prstGeom prst="rect">
            <a:avLst/>
          </a:prstGeom>
          <a:noFill/>
          <a:ln>
            <a:noFill/>
          </a:ln>
        </p:spPr>
        <p:txBody>
          <a:bodyPr spcFirstLastPara="1" vert="horz" wrap="square" lIns="91425" tIns="45700" rIns="91425" bIns="45700" rtlCol="0" anchor="ctr" anchorCtr="0">
            <a:normAutofit/>
          </a:bodyPr>
          <a:lstStyle>
            <a:lvl1pPr lvl="0" algn="l" defTabSz="685800" rtl="0" eaLnBrk="1" latinLnBrk="0" hangingPunct="1">
              <a:lnSpc>
                <a:spcPct val="90000"/>
              </a:lnSpc>
              <a:spcBef>
                <a:spcPts val="0"/>
              </a:spcBef>
              <a:spcAft>
                <a:spcPts val="0"/>
              </a:spcAft>
              <a:buClr>
                <a:srgbClr val="267BAB"/>
              </a:buClr>
              <a:buSzPts val="2520"/>
              <a:buFont typeface="Open Sans"/>
              <a:buNone/>
              <a:defRPr sz="2400" b="0" kern="1200" cap="none">
                <a:solidFill>
                  <a:srgbClr val="267BAB"/>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lgn="ctr" fontAlgn="auto"/>
            <a:r>
              <a:rPr lang="en-US" sz="3200" b="1" dirty="0"/>
              <a:t>Summary</a:t>
            </a:r>
            <a:endParaRPr lang="en-CA" sz="3200" b="1" dirty="0"/>
          </a:p>
        </p:txBody>
      </p:sp>
      <p:cxnSp>
        <p:nvCxnSpPr>
          <p:cNvPr id="8" name="Google Shape;104;p33">
            <a:extLst>
              <a:ext uri="{FF2B5EF4-FFF2-40B4-BE49-F238E27FC236}">
                <a16:creationId xmlns:a16="http://schemas.microsoft.com/office/drawing/2014/main" id="{336F8A3D-ED1C-621A-E48D-332A56913462}"/>
              </a:ext>
            </a:extLst>
          </p:cNvPr>
          <p:cNvCxnSpPr/>
          <p:nvPr/>
        </p:nvCxnSpPr>
        <p:spPr>
          <a:xfrm>
            <a:off x="0" y="609600"/>
            <a:ext cx="9144000" cy="0"/>
          </a:xfrm>
          <a:prstGeom prst="straightConnector1">
            <a:avLst/>
          </a:prstGeom>
          <a:noFill/>
          <a:ln w="12700" cap="flat" cmpd="sng">
            <a:solidFill>
              <a:srgbClr val="EB792A"/>
            </a:solidFill>
            <a:prstDash val="solid"/>
            <a:round/>
            <a:headEnd type="none" w="sm" len="sm"/>
            <a:tailEnd type="none" w="sm" len="sm"/>
          </a:ln>
        </p:spPr>
      </p:cxnSp>
      <p:sp>
        <p:nvSpPr>
          <p:cNvPr id="20" name="TextBox 19">
            <a:extLst>
              <a:ext uri="{FF2B5EF4-FFF2-40B4-BE49-F238E27FC236}">
                <a16:creationId xmlns:a16="http://schemas.microsoft.com/office/drawing/2014/main" id="{9B0A583B-AF03-BA29-CB9C-D38F37397DD8}"/>
              </a:ext>
            </a:extLst>
          </p:cNvPr>
          <p:cNvSpPr txBox="1"/>
          <p:nvPr/>
        </p:nvSpPr>
        <p:spPr>
          <a:xfrm>
            <a:off x="851636" y="760015"/>
            <a:ext cx="2660665" cy="400110"/>
          </a:xfrm>
          <a:prstGeom prst="rect">
            <a:avLst/>
          </a:prstGeom>
          <a:noFill/>
        </p:spPr>
        <p:txBody>
          <a:bodyPr wrap="non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High-Level Strategy</a:t>
            </a:r>
          </a:p>
        </p:txBody>
      </p:sp>
      <p:sp>
        <p:nvSpPr>
          <p:cNvPr id="2" name="TextBox 1">
            <a:extLst>
              <a:ext uri="{FF2B5EF4-FFF2-40B4-BE49-F238E27FC236}">
                <a16:creationId xmlns:a16="http://schemas.microsoft.com/office/drawing/2014/main" id="{C110A882-C1F8-F3B4-6817-6198C786667B}"/>
              </a:ext>
            </a:extLst>
          </p:cNvPr>
          <p:cNvSpPr txBox="1"/>
          <p:nvPr/>
        </p:nvSpPr>
        <p:spPr>
          <a:xfrm>
            <a:off x="374435" y="1422342"/>
            <a:ext cx="4281542" cy="954107"/>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Understand The Underlying Need</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Go back to basics and clearly define your organizational goals and prioritized pain points</a:t>
            </a:r>
          </a:p>
        </p:txBody>
      </p:sp>
      <p:sp>
        <p:nvSpPr>
          <p:cNvPr id="7" name="TextBox 6">
            <a:extLst>
              <a:ext uri="{FF2B5EF4-FFF2-40B4-BE49-F238E27FC236}">
                <a16:creationId xmlns:a16="http://schemas.microsoft.com/office/drawing/2014/main" id="{3CFB53E6-C56B-D69E-BCD5-3331AE9D67C0}"/>
              </a:ext>
            </a:extLst>
          </p:cNvPr>
          <p:cNvSpPr txBox="1"/>
          <p:nvPr/>
        </p:nvSpPr>
        <p:spPr>
          <a:xfrm>
            <a:off x="374434" y="2314510"/>
            <a:ext cx="4384178" cy="738664"/>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Exploration and Discovery</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Understand and acknowledge AI capabilities and industry trends</a:t>
            </a:r>
          </a:p>
        </p:txBody>
      </p:sp>
      <p:sp>
        <p:nvSpPr>
          <p:cNvPr id="9" name="TextBox 8">
            <a:extLst>
              <a:ext uri="{FF2B5EF4-FFF2-40B4-BE49-F238E27FC236}">
                <a16:creationId xmlns:a16="http://schemas.microsoft.com/office/drawing/2014/main" id="{BA2A7005-8FC9-DB03-D505-D672B389A700}"/>
              </a:ext>
            </a:extLst>
          </p:cNvPr>
          <p:cNvSpPr txBox="1"/>
          <p:nvPr/>
        </p:nvSpPr>
        <p:spPr>
          <a:xfrm>
            <a:off x="374434" y="3206678"/>
            <a:ext cx="4384178" cy="523220"/>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AI Readiness and Self-Assessments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Symptoms of good and bad candidates </a:t>
            </a:r>
          </a:p>
        </p:txBody>
      </p:sp>
      <p:sp>
        <p:nvSpPr>
          <p:cNvPr id="10" name="TextBox 9">
            <a:extLst>
              <a:ext uri="{FF2B5EF4-FFF2-40B4-BE49-F238E27FC236}">
                <a16:creationId xmlns:a16="http://schemas.microsoft.com/office/drawing/2014/main" id="{FB102372-BD2F-C92E-3932-C45C498B3756}"/>
              </a:ext>
            </a:extLst>
          </p:cNvPr>
          <p:cNvSpPr txBox="1"/>
          <p:nvPr/>
        </p:nvSpPr>
        <p:spPr>
          <a:xfrm>
            <a:off x="374434" y="3883402"/>
            <a:ext cx="4197566" cy="1169551"/>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Before You Begin: AI Deployment at Scale</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Business size considerations</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Having an organization-wide perspective, and considering how this will affect other factors </a:t>
            </a:r>
          </a:p>
        </p:txBody>
      </p:sp>
      <p:sp>
        <p:nvSpPr>
          <p:cNvPr id="11" name="TextBox 10">
            <a:extLst>
              <a:ext uri="{FF2B5EF4-FFF2-40B4-BE49-F238E27FC236}">
                <a16:creationId xmlns:a16="http://schemas.microsoft.com/office/drawing/2014/main" id="{F31C220B-7452-6BD1-FEA0-566807265345}"/>
              </a:ext>
            </a:extLst>
          </p:cNvPr>
          <p:cNvSpPr txBox="1"/>
          <p:nvPr/>
        </p:nvSpPr>
        <p:spPr>
          <a:xfrm>
            <a:off x="374434" y="5206457"/>
            <a:ext cx="4384178" cy="738664"/>
          </a:xfrm>
          <a:prstGeom prst="rect">
            <a:avLst/>
          </a:prstGeom>
          <a:noFill/>
        </p:spPr>
        <p:txBody>
          <a:bodyPr wrap="square" rtlCol="0">
            <a:spAutoFit/>
          </a:bodyPr>
          <a:lstStyle/>
          <a:p>
            <a:r>
              <a:rPr lang="en-US" sz="1400" b="1" dirty="0">
                <a:latin typeface="Open Sans" panose="020B0606030504020204" pitchFamily="34" charset="0"/>
                <a:ea typeface="Open Sans" panose="020B0606030504020204" pitchFamily="34" charset="0"/>
                <a:cs typeface="Open Sans" panose="020B0606030504020204" pitchFamily="34" charset="0"/>
              </a:rPr>
              <a:t>Leveraging the Enterprise Process Map </a:t>
            </a:r>
          </a:p>
          <a:p>
            <a:pPr marL="285750" indent="-28575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Identify and prioritize a strategic approach to solving your pain points</a:t>
            </a:r>
          </a:p>
        </p:txBody>
      </p:sp>
      <p:pic>
        <p:nvPicPr>
          <p:cNvPr id="2050" name="Picture 2" descr="AI Tidal Wave cartoon - Marketoonist | Tom Fishburne">
            <a:extLst>
              <a:ext uri="{FF2B5EF4-FFF2-40B4-BE49-F238E27FC236}">
                <a16:creationId xmlns:a16="http://schemas.microsoft.com/office/drawing/2014/main" id="{CC6854EE-4017-95BA-BF1C-B2C512401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612" y="1414288"/>
            <a:ext cx="4425320" cy="23156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DD66FDE-0AE5-6897-8FBA-00086A2BF840}"/>
              </a:ext>
            </a:extLst>
          </p:cNvPr>
          <p:cNvSpPr txBox="1"/>
          <p:nvPr/>
        </p:nvSpPr>
        <p:spPr>
          <a:xfrm>
            <a:off x="4758612" y="3629870"/>
            <a:ext cx="4590660" cy="169277"/>
          </a:xfrm>
          <a:prstGeom prst="rect">
            <a:avLst/>
          </a:prstGeom>
          <a:noFill/>
        </p:spPr>
        <p:txBody>
          <a:bodyPr wrap="square">
            <a:spAutoFit/>
          </a:bodyPr>
          <a:lstStyle/>
          <a:p>
            <a:r>
              <a:rPr lang="en-US" sz="500" dirty="0">
                <a:solidFill>
                  <a:schemeClr val="bg2"/>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AI Tidal Wave cartoon - Marketoonist | Tom Fishburne</a:t>
            </a:r>
            <a:endParaRPr lang="en-US" sz="5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26511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8D19-CF57-9840-FDEA-FCA5C97C517D}"/>
              </a:ext>
            </a:extLst>
          </p:cNvPr>
          <p:cNvSpPr>
            <a:spLocks noGrp="1"/>
          </p:cNvSpPr>
          <p:nvPr>
            <p:ph type="title"/>
          </p:nvPr>
        </p:nvSpPr>
        <p:spPr>
          <a:xfrm>
            <a:off x="381000" y="152400"/>
            <a:ext cx="6477000" cy="685800"/>
          </a:xfrm>
        </p:spPr>
        <p:txBody>
          <a:bodyPr wrap="square" anchor="ctr">
            <a:normAutofit/>
          </a:bodyPr>
          <a:lstStyle/>
          <a:p>
            <a:pPr>
              <a:lnSpc>
                <a:spcPct val="90000"/>
              </a:lnSpc>
            </a:pPr>
            <a:r>
              <a:rPr lang="en-US" sz="2700"/>
              <a:t>Jared, here’s a few questions for you..</a:t>
            </a:r>
          </a:p>
        </p:txBody>
      </p:sp>
      <p:graphicFrame>
        <p:nvGraphicFramePr>
          <p:cNvPr id="6" name="Content Placeholder 2">
            <a:extLst>
              <a:ext uri="{FF2B5EF4-FFF2-40B4-BE49-F238E27FC236}">
                <a16:creationId xmlns:a16="http://schemas.microsoft.com/office/drawing/2014/main" id="{2836DB8B-DC00-B29D-7EFB-DEE826FD103F}"/>
              </a:ext>
            </a:extLst>
          </p:cNvPr>
          <p:cNvGraphicFramePr>
            <a:graphicFrameLocks noGrp="1"/>
          </p:cNvGraphicFramePr>
          <p:nvPr>
            <p:ph idx="1"/>
            <p:extLst>
              <p:ext uri="{D42A27DB-BD31-4B8C-83A1-F6EECF244321}">
                <p14:modId xmlns:p14="http://schemas.microsoft.com/office/powerpoint/2010/main" val="561707024"/>
              </p:ext>
            </p:extLst>
          </p:nvPr>
        </p:nvGraphicFramePr>
        <p:xfrm>
          <a:off x="1524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037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FAC35-711D-4C15-0DDD-42A2914EB157}"/>
              </a:ext>
            </a:extLst>
          </p:cNvPr>
          <p:cNvSpPr>
            <a:spLocks noGrp="1"/>
          </p:cNvSpPr>
          <p:nvPr>
            <p:ph type="title"/>
          </p:nvPr>
        </p:nvSpPr>
        <p:spPr>
          <a:xfrm>
            <a:off x="0" y="89025"/>
            <a:ext cx="6997574" cy="685800"/>
          </a:xfrm>
        </p:spPr>
        <p:txBody>
          <a:bodyPr/>
          <a:lstStyle/>
          <a:p>
            <a:r>
              <a:rPr lang="en-US" dirty="0"/>
              <a:t>IISE Annual Conference—Montreal!!</a:t>
            </a:r>
          </a:p>
        </p:txBody>
      </p:sp>
      <p:pic>
        <p:nvPicPr>
          <p:cNvPr id="5" name="Content Placeholder 4" descr="A group of banners with text and images&#10;&#10;Description automatically generated with medium confidence">
            <a:extLst>
              <a:ext uri="{FF2B5EF4-FFF2-40B4-BE49-F238E27FC236}">
                <a16:creationId xmlns:a16="http://schemas.microsoft.com/office/drawing/2014/main" id="{41DC8FEC-7F8D-9269-0E7D-E081DF713D95}"/>
              </a:ext>
            </a:extLst>
          </p:cNvPr>
          <p:cNvPicPr>
            <a:picLocks noGrp="1" noChangeAspect="1"/>
          </p:cNvPicPr>
          <p:nvPr>
            <p:ph idx="1"/>
          </p:nvPr>
        </p:nvPicPr>
        <p:blipFill rotWithShape="1">
          <a:blip r:embed="rId2"/>
          <a:srcRect t="34709" r="33629" b="2426"/>
          <a:stretch/>
        </p:blipFill>
        <p:spPr>
          <a:xfrm>
            <a:off x="145460" y="1013988"/>
            <a:ext cx="3552710" cy="5604095"/>
          </a:xfrm>
        </p:spPr>
      </p:pic>
      <p:sp>
        <p:nvSpPr>
          <p:cNvPr id="6" name="Rectangle: Single Corner Rounded 5">
            <a:extLst>
              <a:ext uri="{FF2B5EF4-FFF2-40B4-BE49-F238E27FC236}">
                <a16:creationId xmlns:a16="http://schemas.microsoft.com/office/drawing/2014/main" id="{149A70FA-A2D4-3722-0C88-030057449711}"/>
              </a:ext>
            </a:extLst>
          </p:cNvPr>
          <p:cNvSpPr/>
          <p:nvPr/>
        </p:nvSpPr>
        <p:spPr bwMode="auto">
          <a:xfrm>
            <a:off x="3865038" y="1013988"/>
            <a:ext cx="4891178" cy="5604095"/>
          </a:xfrm>
          <a:prstGeom prst="round1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214313" marR="0" indent="-214313" algn="l" defTabSz="6858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bg1"/>
                </a:solidFill>
                <a:effectLst/>
                <a:latin typeface="Arial" charset="0"/>
                <a:ea typeface="ＭＳ Ｐゴシック" pitchFamily="1" charset="-128"/>
              </a:rPr>
              <a:t>CISE Performance Excellence Track (Sunday)</a:t>
            </a:r>
          </a:p>
          <a:p>
            <a:pPr marL="557213" lvl="1" indent="-214313" defTabSz="685800" eaLnBrk="0" fontAlgn="base" hangingPunct="0">
              <a:spcBef>
                <a:spcPct val="0"/>
              </a:spcBef>
              <a:spcAft>
                <a:spcPct val="0"/>
              </a:spcAft>
              <a:buFont typeface="Arial" panose="020B0604020202020204" pitchFamily="34" charset="0"/>
              <a:buChar char="•"/>
            </a:pPr>
            <a:r>
              <a:rPr lang="en-US" sz="1400" dirty="0">
                <a:solidFill>
                  <a:schemeClr val="bg1"/>
                </a:solidFill>
                <a:latin typeface="Arial" charset="0"/>
                <a:ea typeface="ＭＳ Ｐゴシック" pitchFamily="1" charset="-128"/>
              </a:rPr>
              <a:t>The Senior Leader of the ISE function in organizations like Boeing, GM, Flex, UPS, Disney, Emory Healthcare, Duke Healthcare, Sobeys, The Poirier Group and 13 more share their insights, experiences, points of view and suggestions for how you can create improved Excellence in your domain.</a:t>
            </a:r>
          </a:p>
          <a:p>
            <a:pPr marL="557213" lvl="1" indent="-214313" defTabSz="685800" eaLnBrk="0" fontAlgn="base" hangingPunct="0">
              <a:spcBef>
                <a:spcPct val="0"/>
              </a:spcBef>
              <a:spcAft>
                <a:spcPct val="0"/>
              </a:spcAft>
              <a:buFont typeface="Arial" panose="020B0604020202020204" pitchFamily="34" charset="0"/>
              <a:buChar char="•"/>
            </a:pPr>
            <a:endParaRPr kumimoji="0" lang="en-US" sz="1400" b="0" i="0" u="none" strike="noStrike" cap="none" normalizeH="0" baseline="0" dirty="0">
              <a:ln>
                <a:noFill/>
              </a:ln>
              <a:solidFill>
                <a:schemeClr val="bg1"/>
              </a:solidFill>
              <a:effectLst/>
              <a:latin typeface="Arial" charset="0"/>
              <a:ea typeface="ＭＳ Ｐゴシック" pitchFamily="1" charset="-128"/>
            </a:endParaRPr>
          </a:p>
          <a:p>
            <a:pPr marL="214313" indent="-214313" defTabSz="685800" eaLnBrk="0" fontAlgn="base" hangingPunct="0">
              <a:spcBef>
                <a:spcPct val="0"/>
              </a:spcBef>
              <a:spcAft>
                <a:spcPct val="0"/>
              </a:spcAft>
              <a:buFont typeface="Arial" panose="020B0604020202020204" pitchFamily="34" charset="0"/>
              <a:buChar char="•"/>
            </a:pPr>
            <a:r>
              <a:rPr lang="en-US" sz="1400" dirty="0">
                <a:solidFill>
                  <a:schemeClr val="bg1"/>
                </a:solidFill>
                <a:latin typeface="Arial" charset="0"/>
                <a:ea typeface="ＭＳ Ｐゴシック" pitchFamily="1" charset="-128"/>
              </a:rPr>
              <a:t>ISE Capstone Showcase and Leadership and Student Mixer (5:00-5:30 Sunday)</a:t>
            </a:r>
          </a:p>
          <a:p>
            <a:pPr marL="557213" lvl="1" indent="-214313" defTabSz="685800" eaLnBrk="0" fontAlgn="base" hangingPunct="0">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bg1"/>
                </a:solidFill>
                <a:effectLst/>
                <a:latin typeface="Arial" charset="0"/>
                <a:ea typeface="ＭＳ Ｐゴシック" pitchFamily="1" charset="-128"/>
              </a:rPr>
              <a:t>We’ll have the ‘Sweet ‘16’’ in both categories for you to view, that’s a lot of fun to meet all the students on the teams and understand their great work.</a:t>
            </a:r>
          </a:p>
          <a:p>
            <a:pPr marL="557213" lvl="1" indent="-214313" defTabSz="685800" eaLnBrk="0" fontAlgn="base" hangingPunct="0">
              <a:spcBef>
                <a:spcPct val="0"/>
              </a:spcBef>
              <a:spcAft>
                <a:spcPct val="0"/>
              </a:spcAft>
              <a:buFont typeface="Arial" panose="020B0604020202020204" pitchFamily="34" charset="0"/>
              <a:buChar char="•"/>
            </a:pPr>
            <a:r>
              <a:rPr lang="en-US" sz="1400" dirty="0">
                <a:solidFill>
                  <a:schemeClr val="bg1"/>
                </a:solidFill>
                <a:latin typeface="Arial" charset="0"/>
                <a:ea typeface="ＭＳ Ｐゴシック" pitchFamily="1" charset="-128"/>
              </a:rPr>
              <a:t>That Showcase will occur in the context of the larger leadership and student mixer, so it’s networking at it’s best.  </a:t>
            </a:r>
          </a:p>
          <a:p>
            <a:pPr marL="557213" lvl="1" indent="-214313" defTabSz="685800" eaLnBrk="0" fontAlgn="base" hangingPunct="0">
              <a:spcBef>
                <a:spcPct val="0"/>
              </a:spcBef>
              <a:spcAft>
                <a:spcPct val="0"/>
              </a:spcAft>
              <a:buFont typeface="Arial" panose="020B0604020202020204" pitchFamily="34" charset="0"/>
              <a:buChar char="•"/>
            </a:pPr>
            <a:endParaRPr kumimoji="0" lang="en-US" sz="1400" b="0" i="0" u="none" strike="noStrike" cap="none" normalizeH="0" baseline="0" dirty="0">
              <a:ln>
                <a:noFill/>
              </a:ln>
              <a:solidFill>
                <a:schemeClr val="bg1"/>
              </a:solidFill>
              <a:effectLst/>
              <a:latin typeface="Arial" charset="0"/>
              <a:ea typeface="ＭＳ Ｐゴシック" pitchFamily="1" charset="-128"/>
            </a:endParaRPr>
          </a:p>
          <a:p>
            <a:pPr marL="214313" indent="-214313" defTabSz="685800" eaLnBrk="0" fontAlgn="base" hangingPunct="0">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bg1"/>
                </a:solidFill>
                <a:effectLst/>
                <a:latin typeface="Arial" charset="0"/>
                <a:ea typeface="ＭＳ Ｐゴシック" pitchFamily="1" charset="-128"/>
              </a:rPr>
              <a:t>Best Practices in Service Systems Engineering Finalists (Sunday am)</a:t>
            </a:r>
          </a:p>
          <a:p>
            <a:pPr marL="214313" indent="-214313" defTabSz="685800" eaLnBrk="0" fontAlgn="base" hangingPunct="0">
              <a:spcBef>
                <a:spcPct val="0"/>
              </a:spcBef>
              <a:spcAft>
                <a:spcPct val="0"/>
              </a:spcAft>
              <a:buFont typeface="Arial" panose="020B0604020202020204" pitchFamily="34" charset="0"/>
              <a:buChar char="•"/>
            </a:pPr>
            <a:endParaRPr lang="en-US" sz="1400" dirty="0">
              <a:solidFill>
                <a:schemeClr val="bg1"/>
              </a:solidFill>
              <a:latin typeface="Arial" charset="0"/>
              <a:ea typeface="ＭＳ Ｐゴシック" pitchFamily="1" charset="-128"/>
            </a:endParaRPr>
          </a:p>
          <a:p>
            <a:pPr marL="214313" indent="-214313" defTabSz="685800" eaLnBrk="0" fontAlgn="base" hangingPunct="0">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bg1"/>
                </a:solidFill>
                <a:effectLst/>
                <a:latin typeface="Arial" charset="0"/>
                <a:ea typeface="ＭＳ Ｐゴシック" pitchFamily="1" charset="-128"/>
              </a:rPr>
              <a:t>Final Four of the Capstone Competition (Monda</a:t>
            </a:r>
            <a:r>
              <a:rPr lang="en-US" sz="1400" dirty="0">
                <a:solidFill>
                  <a:schemeClr val="bg1"/>
                </a:solidFill>
                <a:latin typeface="Arial" charset="0"/>
                <a:ea typeface="ＭＳ Ｐゴシック" pitchFamily="1" charset="-128"/>
              </a:rPr>
              <a:t>y am)</a:t>
            </a:r>
          </a:p>
          <a:p>
            <a:pPr marL="214313" indent="-214313" defTabSz="685800" eaLnBrk="0" fontAlgn="base" hangingPunct="0">
              <a:spcBef>
                <a:spcPct val="0"/>
              </a:spcBef>
              <a:spcAft>
                <a:spcPct val="0"/>
              </a:spcAft>
              <a:buFont typeface="Arial" panose="020B0604020202020204" pitchFamily="34" charset="0"/>
              <a:buChar char="•"/>
            </a:pPr>
            <a:endParaRPr kumimoji="0" lang="en-US" sz="1400" b="0" i="0" u="none" strike="noStrike" cap="none" normalizeH="0" baseline="0" dirty="0">
              <a:ln>
                <a:noFill/>
              </a:ln>
              <a:solidFill>
                <a:schemeClr val="bg1"/>
              </a:solidFill>
              <a:effectLst/>
              <a:latin typeface="Arial" charset="0"/>
              <a:ea typeface="ＭＳ Ｐゴシック" pitchFamily="1" charset="-128"/>
            </a:endParaRPr>
          </a:p>
          <a:p>
            <a:pPr marL="214313" indent="-214313" defTabSz="685800" eaLnBrk="0" fontAlgn="base" hangingPunct="0">
              <a:spcBef>
                <a:spcPct val="0"/>
              </a:spcBef>
              <a:spcAft>
                <a:spcPct val="0"/>
              </a:spcAft>
              <a:buFont typeface="Arial" panose="020B0604020202020204" pitchFamily="34" charset="0"/>
              <a:buChar char="•"/>
            </a:pPr>
            <a:r>
              <a:rPr lang="en-US" sz="1400" dirty="0">
                <a:solidFill>
                  <a:schemeClr val="bg1"/>
                </a:solidFill>
                <a:latin typeface="Arial" charset="0"/>
                <a:ea typeface="ＭＳ Ｐゴシック" pitchFamily="1" charset="-128"/>
              </a:rPr>
              <a:t>IISE Honors and Awards Event (Monday evening)</a:t>
            </a:r>
            <a:endParaRPr kumimoji="0" lang="en-US" sz="1400" b="0" i="0" u="none" strike="noStrike" cap="none" normalizeH="0" baseline="0" dirty="0">
              <a:ln>
                <a:noFill/>
              </a:ln>
              <a:solidFill>
                <a:schemeClr val="bg1"/>
              </a:solidFill>
              <a:effectLst/>
              <a:latin typeface="Arial" charset="0"/>
              <a:ea typeface="ＭＳ Ｐゴシック" pitchFamily="1" charset="-128"/>
            </a:endParaRPr>
          </a:p>
        </p:txBody>
      </p:sp>
    </p:spTree>
    <p:extLst>
      <p:ext uri="{BB962C8B-B14F-4D97-AF65-F5344CB8AC3E}">
        <p14:creationId xmlns:p14="http://schemas.microsoft.com/office/powerpoint/2010/main" val="3648985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ign with white text&#10;&#10;Description automatically generated with low confidence">
            <a:extLst>
              <a:ext uri="{FF2B5EF4-FFF2-40B4-BE49-F238E27FC236}">
                <a16:creationId xmlns:a16="http://schemas.microsoft.com/office/drawing/2014/main" id="{5171F41F-7711-4E62-A86E-7102317A75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882" r="16320" b="4301"/>
          <a:stretch/>
        </p:blipFill>
        <p:spPr>
          <a:xfrm>
            <a:off x="1" y="857251"/>
            <a:ext cx="3502742" cy="6000749"/>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9" name="object 2">
            <a:extLst>
              <a:ext uri="{FF2B5EF4-FFF2-40B4-BE49-F238E27FC236}">
                <a16:creationId xmlns:a16="http://schemas.microsoft.com/office/drawing/2014/main" id="{5ACBF105-37A5-4EFF-9212-3A4FB813785F}"/>
              </a:ext>
            </a:extLst>
          </p:cNvPr>
          <p:cNvSpPr txBox="1"/>
          <p:nvPr/>
        </p:nvSpPr>
        <p:spPr>
          <a:xfrm>
            <a:off x="3340510" y="857251"/>
            <a:ext cx="4647550" cy="6000748"/>
          </a:xfrm>
          <a:prstGeom prst="rect">
            <a:avLst/>
          </a:prstGeom>
          <a:solidFill>
            <a:schemeClr val="bg1">
              <a:lumMod val="95000"/>
            </a:schemeClr>
          </a:solidFill>
        </p:spPr>
        <p:txBody>
          <a:bodyPr vert="horz" lIns="51435" tIns="25718" rIns="51435" bIns="25718" rtlCol="0">
            <a:normAutofit lnSpcReduction="10000"/>
          </a:bodyPr>
          <a:lstStyle/>
          <a:p>
            <a:pPr defTabSz="514350">
              <a:lnSpc>
                <a:spcPct val="107000"/>
              </a:lnSpc>
              <a:spcBef>
                <a:spcPts val="675"/>
              </a:spcBef>
              <a:spcAft>
                <a:spcPts val="0"/>
              </a:spcAft>
              <a:defRPr/>
            </a:pPr>
            <a:r>
              <a:rPr lang="en-US" sz="2400" b="1" i="1" kern="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rPr>
              <a:t>December Offerings for you..</a:t>
            </a:r>
          </a:p>
          <a:p>
            <a:pPr defTabSz="514350">
              <a:lnSpc>
                <a:spcPct val="107000"/>
              </a:lnSpc>
              <a:spcBef>
                <a:spcPts val="675"/>
              </a:spcBef>
              <a:spcAft>
                <a:spcPts val="0"/>
              </a:spcAft>
              <a:defRPr/>
            </a:pPr>
            <a:endParaRPr lang="en-US" sz="2400" b="1" i="1" kern="0" dirty="0">
              <a:solidFill>
                <a:schemeClr val="accent5">
                  <a:lumMod val="50000"/>
                </a:schemeClr>
              </a:solidFill>
              <a:ea typeface="Times New Roman" panose="02020603050405020304" pitchFamily="18" charset="0"/>
              <a:cs typeface="Times New Roman" panose="02020603050405020304" pitchFamily="18" charset="0"/>
            </a:endParaRPr>
          </a:p>
          <a:p>
            <a:pPr defTabSz="514350">
              <a:lnSpc>
                <a:spcPct val="107000"/>
              </a:lnSpc>
              <a:spcBef>
                <a:spcPts val="675"/>
              </a:spcBef>
              <a:spcAft>
                <a:spcPts val="0"/>
              </a:spcAft>
              <a:defRPr/>
            </a:pPr>
            <a:endParaRPr lang="en-US" sz="700" b="1" i="1" kern="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defTabSz="514350">
              <a:lnSpc>
                <a:spcPct val="107000"/>
              </a:lnSpc>
              <a:spcBef>
                <a:spcPts val="675"/>
              </a:spcBef>
              <a:defRPr/>
            </a:pPr>
            <a:r>
              <a:rPr lang="en-US" sz="2400" i="1" kern="0" dirty="0">
                <a:solidFill>
                  <a:schemeClr val="accent5">
                    <a:lumMod val="50000"/>
                  </a:schemeClr>
                </a:solidFill>
                <a:ea typeface="Times New Roman" panose="02020603050405020304" pitchFamily="18" charset="0"/>
                <a:cs typeface="Times New Roman" panose="02020603050405020304" pitchFamily="18" charset="0"/>
              </a:rPr>
              <a:t>1</a:t>
            </a:r>
            <a:r>
              <a:rPr lang="en-US" sz="1600" i="1" kern="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rPr>
              <a:t>--December 14</a:t>
            </a:r>
            <a:r>
              <a:rPr lang="en-US" sz="1600" i="1" kern="0" baseline="3000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rPr>
              <a:t>th</a:t>
            </a:r>
            <a:r>
              <a:rPr lang="en-US" sz="1600" i="1" kern="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rPr>
              <a:t>-</a:t>
            </a:r>
            <a:r>
              <a:rPr lang="en-US" sz="1600" b="1" i="1" kern="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rPr>
              <a:t>-World Economic Forum Global Lighthouse Initiative and Network Overview for ISE’s</a:t>
            </a:r>
          </a:p>
          <a:p>
            <a:pPr defTabSz="514350">
              <a:lnSpc>
                <a:spcPct val="107000"/>
              </a:lnSpc>
              <a:spcBef>
                <a:spcPts val="675"/>
              </a:spcBef>
              <a:defRPr/>
            </a:pPr>
            <a:r>
              <a:rPr lang="en-US" sz="1200" kern="0" dirty="0">
                <a:latin typeface="Arial" panose="020B0604020202020204" pitchFamily="34" charset="0"/>
                <a:ea typeface="Times New Roman" panose="02020603050405020304" pitchFamily="18" charset="0"/>
                <a:cs typeface="Times New Roman" panose="02020603050405020304" pitchFamily="18" charset="0"/>
              </a:rPr>
              <a:t>Join me for this wonderful opportunity to come to understand this Global Initiative </a:t>
            </a:r>
            <a:r>
              <a:rPr lang="en-US" sz="1200" b="1" kern="0" dirty="0">
                <a:latin typeface="Arial" panose="020B0604020202020204" pitchFamily="34" charset="0"/>
                <a:ea typeface="Times New Roman" panose="02020603050405020304" pitchFamily="18" charset="0"/>
                <a:cs typeface="Times New Roman" panose="02020603050405020304" pitchFamily="18" charset="0"/>
              </a:rPr>
              <a:t>that is a</a:t>
            </a:r>
            <a:r>
              <a:rPr lang="en-US" sz="1200" b="1" dirty="0"/>
              <a:t> community of manufacturers showing leadership in using Fourth Industrial Revolution technologies to transform factories, value chains and business models, for compelling financial and operational returns.  </a:t>
            </a:r>
          </a:p>
          <a:p>
            <a:pPr defTabSz="514350">
              <a:lnSpc>
                <a:spcPct val="107000"/>
              </a:lnSpc>
              <a:spcBef>
                <a:spcPts val="675"/>
              </a:spcBef>
              <a:defRPr/>
            </a:pPr>
            <a:r>
              <a:rPr lang="en-US" sz="1200" kern="0" dirty="0">
                <a:latin typeface="Arial" panose="020B0604020202020204" pitchFamily="34" charset="0"/>
                <a:ea typeface="Times New Roman" panose="02020603050405020304" pitchFamily="18" charset="0"/>
                <a:cs typeface="Times New Roman" panose="02020603050405020304" pitchFamily="18" charset="0"/>
              </a:rPr>
              <a:t>Register using this link:  </a:t>
            </a:r>
            <a:r>
              <a:rPr lang="en-US" sz="1200" kern="0" dirty="0">
                <a:latin typeface="Arial" panose="020B0604020202020204" pitchFamily="34" charset="0"/>
                <a:ea typeface="Times New Roman" panose="02020603050405020304" pitchFamily="18" charset="0"/>
                <a:cs typeface="Times New Roman" panose="02020603050405020304" pitchFamily="18" charset="0"/>
                <a:hlinkClick r:id="rId3"/>
              </a:rPr>
              <a:t>REGISTER for Overview of the Global Lighthouse Initiative</a:t>
            </a:r>
            <a:endParaRPr lang="en-US" sz="1200" kern="0" dirty="0">
              <a:latin typeface="Arial" panose="020B0604020202020204" pitchFamily="34" charset="0"/>
              <a:ea typeface="Times New Roman" panose="02020603050405020304" pitchFamily="18" charset="0"/>
              <a:cs typeface="Times New Roman" panose="02020603050405020304" pitchFamily="18" charset="0"/>
            </a:endParaRPr>
          </a:p>
          <a:p>
            <a:pPr defTabSz="514350">
              <a:lnSpc>
                <a:spcPct val="107000"/>
              </a:lnSpc>
              <a:spcBef>
                <a:spcPts val="675"/>
              </a:spcBef>
              <a:defRPr/>
            </a:pPr>
            <a:endParaRPr lang="en-US" sz="1050" kern="0" dirty="0">
              <a:latin typeface="Arial" panose="020B0604020202020204" pitchFamily="34" charset="0"/>
              <a:ea typeface="Times New Roman" panose="02020603050405020304" pitchFamily="18" charset="0"/>
              <a:cs typeface="Times New Roman" panose="02020603050405020304" pitchFamily="18" charset="0"/>
            </a:endParaRPr>
          </a:p>
          <a:p>
            <a:pPr defTabSz="514350">
              <a:lnSpc>
                <a:spcPct val="107000"/>
              </a:lnSpc>
              <a:spcBef>
                <a:spcPts val="675"/>
              </a:spcBef>
              <a:defRPr/>
            </a:pPr>
            <a:r>
              <a:rPr lang="en-US" sz="2400" i="1" kern="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rPr>
              <a:t>2</a:t>
            </a:r>
            <a:r>
              <a:rPr lang="en-US" sz="1600" i="1" kern="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rPr>
              <a:t>--December 19</a:t>
            </a:r>
            <a:r>
              <a:rPr lang="en-US" sz="1600" i="1" kern="0" baseline="3000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rPr>
              <a:t>th</a:t>
            </a:r>
            <a:r>
              <a:rPr lang="en-US" sz="1600" i="1" kern="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rPr>
              <a:t>—</a:t>
            </a:r>
            <a:r>
              <a:rPr lang="en-US" sz="1600" b="1" i="1" kern="0" dirty="0">
                <a:solidFill>
                  <a:schemeClr val="accent5">
                    <a:lumMod val="50000"/>
                  </a:schemeClr>
                </a:solidFill>
                <a:latin typeface="Arial" panose="020B0604020202020204" pitchFamily="34" charset="0"/>
                <a:ea typeface="Times New Roman" panose="02020603050405020304" pitchFamily="18" charset="0"/>
                <a:cs typeface="Times New Roman" panose="02020603050405020304" pitchFamily="18" charset="0"/>
              </a:rPr>
              <a:t>Change Leadership and Management 101</a:t>
            </a:r>
          </a:p>
          <a:p>
            <a:pPr defTabSz="514350">
              <a:lnSpc>
                <a:spcPct val="107000"/>
              </a:lnSpc>
              <a:spcBef>
                <a:spcPts val="675"/>
              </a:spcBef>
              <a:defRPr/>
            </a:pPr>
            <a:r>
              <a:rPr lang="en-US" sz="1200" kern="0" dirty="0">
                <a:latin typeface="Arial" panose="020B0604020202020204" pitchFamily="34" charset="0"/>
                <a:ea typeface="Times New Roman" panose="02020603050405020304" pitchFamily="18" charset="0"/>
                <a:cs typeface="Times New Roman" panose="02020603050405020304" pitchFamily="18" charset="0"/>
              </a:rPr>
              <a:t>Join me as we launch our miniseries in Change Leadership and Management.  I’ll lay the foundation for this series by sharing the principles for sound Change Leadership and Management as organizations continue to strive for Operational Excellence.</a:t>
            </a:r>
          </a:p>
          <a:p>
            <a:pPr defTabSz="514350">
              <a:lnSpc>
                <a:spcPct val="107000"/>
              </a:lnSpc>
              <a:spcBef>
                <a:spcPts val="675"/>
              </a:spcBef>
              <a:defRPr/>
            </a:pPr>
            <a:r>
              <a:rPr lang="en-US" sz="1200" kern="0" dirty="0">
                <a:latin typeface="Arial" panose="020B0604020202020204" pitchFamily="34" charset="0"/>
                <a:ea typeface="Times New Roman" panose="02020603050405020304" pitchFamily="18" charset="0"/>
                <a:cs typeface="Times New Roman" panose="02020603050405020304" pitchFamily="18" charset="0"/>
              </a:rPr>
              <a:t>Register using this link:  </a:t>
            </a:r>
            <a:r>
              <a:rPr lang="en-US" sz="1200" kern="0" dirty="0">
                <a:latin typeface="Arial" panose="020B0604020202020204" pitchFamily="34" charset="0"/>
                <a:ea typeface="Times New Roman" panose="02020603050405020304" pitchFamily="18" charset="0"/>
                <a:cs typeface="Times New Roman" panose="02020603050405020304" pitchFamily="18" charset="0"/>
                <a:hlinkClick r:id="rId4"/>
              </a:rPr>
              <a:t>REGISTER for Change Leadership and Management 101</a:t>
            </a:r>
            <a:endParaRPr lang="en-US" sz="1200" kern="0" dirty="0">
              <a:latin typeface="Arial" panose="020B0604020202020204" pitchFamily="34" charset="0"/>
              <a:ea typeface="Times New Roman" panose="02020603050405020304" pitchFamily="18" charset="0"/>
              <a:cs typeface="Times New Roman" panose="02020603050405020304" pitchFamily="18" charset="0"/>
            </a:endParaRPr>
          </a:p>
          <a:p>
            <a:pPr defTabSz="514350">
              <a:lnSpc>
                <a:spcPct val="107000"/>
              </a:lnSpc>
              <a:spcBef>
                <a:spcPts val="675"/>
              </a:spcBef>
              <a:defRPr/>
            </a:pPr>
            <a:endParaRPr lang="en-US" sz="1200" kern="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descr="A close-up of a sign&#10;&#10;Description automatically generated">
            <a:extLst>
              <a:ext uri="{FF2B5EF4-FFF2-40B4-BE49-F238E27FC236}">
                <a16:creationId xmlns:a16="http://schemas.microsoft.com/office/drawing/2014/main" id="{8DE1DA4B-862F-16C3-0DDC-DEE9C4EA6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372" y="1931276"/>
            <a:ext cx="1475926" cy="1017880"/>
          </a:xfrm>
          <a:prstGeom prst="rect">
            <a:avLst/>
          </a:prstGeom>
        </p:spPr>
      </p:pic>
      <p:pic>
        <p:nvPicPr>
          <p:cNvPr id="8" name="Picture 7" descr="A hand writing on a transparent board&#10;&#10;Description automatically generated">
            <a:extLst>
              <a:ext uri="{FF2B5EF4-FFF2-40B4-BE49-F238E27FC236}">
                <a16:creationId xmlns:a16="http://schemas.microsoft.com/office/drawing/2014/main" id="{BB249AE8-7C23-1715-BAC4-57F9C7B169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2003" y="4287327"/>
            <a:ext cx="1425564" cy="923027"/>
          </a:xfrm>
          <a:prstGeom prst="rect">
            <a:avLst/>
          </a:prstGeom>
        </p:spPr>
      </p:pic>
    </p:spTree>
    <p:extLst>
      <p:ext uri="{BB962C8B-B14F-4D97-AF65-F5344CB8AC3E}">
        <p14:creationId xmlns:p14="http://schemas.microsoft.com/office/powerpoint/2010/main" val="1120006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F565-70FA-4B8B-8AF3-BF8271DDCE08}"/>
              </a:ext>
            </a:extLst>
          </p:cNvPr>
          <p:cNvSpPr>
            <a:spLocks noGrp="1"/>
          </p:cNvSpPr>
          <p:nvPr>
            <p:ph type="title"/>
          </p:nvPr>
        </p:nvSpPr>
        <p:spPr/>
        <p:txBody>
          <a:bodyPr/>
          <a:lstStyle/>
          <a:p>
            <a:r>
              <a:rPr lang="en-CA" dirty="0"/>
              <a:t>Housekeeping</a:t>
            </a:r>
          </a:p>
        </p:txBody>
      </p:sp>
      <p:sp>
        <p:nvSpPr>
          <p:cNvPr id="3" name="Content Placeholder 2">
            <a:extLst>
              <a:ext uri="{FF2B5EF4-FFF2-40B4-BE49-F238E27FC236}">
                <a16:creationId xmlns:a16="http://schemas.microsoft.com/office/drawing/2014/main" id="{398B5C82-231F-4C40-8B91-2977C928C6A2}"/>
              </a:ext>
            </a:extLst>
          </p:cNvPr>
          <p:cNvSpPr>
            <a:spLocks noGrp="1"/>
          </p:cNvSpPr>
          <p:nvPr>
            <p:ph idx="1"/>
          </p:nvPr>
        </p:nvSpPr>
        <p:spPr>
          <a:xfrm>
            <a:off x="1508609" y="1870733"/>
            <a:ext cx="5086350" cy="3394472"/>
          </a:xfrm>
        </p:spPr>
        <p:txBody>
          <a:bodyPr>
            <a:noAutofit/>
          </a:bodyPr>
          <a:lstStyle/>
          <a:p>
            <a:pPr marL="0" indent="0">
              <a:lnSpc>
                <a:spcPct val="100000"/>
              </a:lnSpc>
              <a:buNone/>
            </a:pPr>
            <a:r>
              <a:rPr lang="en-US" sz="1400" dirty="0">
                <a:solidFill>
                  <a:schemeClr val="tx2"/>
                </a:solidFill>
              </a:rPr>
              <a:t>Thank you for joining us!</a:t>
            </a:r>
          </a:p>
          <a:p>
            <a:pPr marL="257163" indent="-257163">
              <a:lnSpc>
                <a:spcPct val="100000"/>
              </a:lnSpc>
              <a:buFont typeface="+mj-lt"/>
              <a:buAutoNum type="arabicPeriod"/>
            </a:pPr>
            <a:endParaRPr lang="en-US" sz="1400" dirty="0">
              <a:solidFill>
                <a:schemeClr val="tx2"/>
              </a:solidFill>
            </a:endParaRPr>
          </a:p>
          <a:p>
            <a:pPr marL="0" indent="0">
              <a:lnSpc>
                <a:spcPct val="100000"/>
              </a:lnSpc>
              <a:buNone/>
            </a:pPr>
            <a:r>
              <a:rPr lang="en-US" sz="1400" dirty="0">
                <a:solidFill>
                  <a:schemeClr val="tx2"/>
                </a:solidFill>
              </a:rPr>
              <a:t>We’ll share how to get access to the recording, presentation several times throughout this webinar.</a:t>
            </a:r>
          </a:p>
          <a:p>
            <a:pPr marL="0" indent="0">
              <a:lnSpc>
                <a:spcPct val="100000"/>
              </a:lnSpc>
              <a:buNone/>
            </a:pPr>
            <a:endParaRPr lang="en-US" sz="1400" dirty="0">
              <a:solidFill>
                <a:schemeClr val="tx2"/>
              </a:solidFill>
            </a:endParaRPr>
          </a:p>
          <a:p>
            <a:pPr marL="0" indent="0">
              <a:lnSpc>
                <a:spcPct val="100000"/>
              </a:lnSpc>
              <a:buNone/>
            </a:pPr>
            <a:r>
              <a:rPr lang="en-US" sz="1400" dirty="0">
                <a:solidFill>
                  <a:schemeClr val="tx2"/>
                </a:solidFill>
              </a:rPr>
              <a:t>We will field questions as appropriate and time permits.  Please </a:t>
            </a:r>
            <a:r>
              <a:rPr lang="en-US" sz="1400" b="1" dirty="0">
                <a:solidFill>
                  <a:srgbClr val="FF0000"/>
                </a:solidFill>
              </a:rPr>
              <a:t>use the ‘chat’ function </a:t>
            </a:r>
            <a:r>
              <a:rPr lang="en-US" sz="1400" dirty="0">
                <a:solidFill>
                  <a:schemeClr val="tx2"/>
                </a:solidFill>
              </a:rPr>
              <a:t>to share your comments and questions.</a:t>
            </a:r>
          </a:p>
          <a:p>
            <a:pPr marL="257163" indent="-257163">
              <a:lnSpc>
                <a:spcPct val="100000"/>
              </a:lnSpc>
              <a:buFont typeface="+mj-lt"/>
              <a:buAutoNum type="arabicPeriod"/>
            </a:pPr>
            <a:endParaRPr lang="en-US" sz="1400" dirty="0">
              <a:solidFill>
                <a:schemeClr val="tx2"/>
              </a:solidFill>
            </a:endParaRPr>
          </a:p>
          <a:p>
            <a:pPr marL="0" indent="0">
              <a:lnSpc>
                <a:spcPct val="100000"/>
              </a:lnSpc>
              <a:buNone/>
            </a:pPr>
            <a:r>
              <a:rPr lang="en-US" sz="1400" dirty="0">
                <a:solidFill>
                  <a:schemeClr val="tx2"/>
                </a:solidFill>
              </a:rPr>
              <a:t>Follow up questions are welcomed and contact information is provided at the end of the presentation.</a:t>
            </a:r>
          </a:p>
          <a:p>
            <a:pPr marL="0" indent="0">
              <a:lnSpc>
                <a:spcPct val="100000"/>
              </a:lnSpc>
              <a:buNone/>
            </a:pPr>
            <a:endParaRPr lang="en-US" sz="1400" dirty="0">
              <a:solidFill>
                <a:schemeClr val="tx2"/>
              </a:solidFill>
            </a:endParaRPr>
          </a:p>
          <a:p>
            <a:pPr marL="0" indent="0">
              <a:lnSpc>
                <a:spcPct val="100000"/>
              </a:lnSpc>
              <a:buNone/>
            </a:pPr>
            <a:r>
              <a:rPr lang="en-US" sz="1400" dirty="0">
                <a:solidFill>
                  <a:schemeClr val="tx2"/>
                </a:solidFill>
              </a:rPr>
              <a:t>For those who value </a:t>
            </a:r>
            <a:r>
              <a:rPr lang="en-US" sz="1400" dirty="0">
                <a:solidFill>
                  <a:srgbClr val="FF0000"/>
                </a:solidFill>
              </a:rPr>
              <a:t>certificates of participation</a:t>
            </a:r>
            <a:r>
              <a:rPr lang="en-US" sz="1400" dirty="0">
                <a:solidFill>
                  <a:schemeClr val="tx2"/>
                </a:solidFill>
              </a:rPr>
              <a:t>, IISE will be mailing those out the week after the webinar.  Be patient and check your clutter and spam folders if you don’t receive one. </a:t>
            </a:r>
          </a:p>
          <a:p>
            <a:pPr marL="0" indent="0">
              <a:lnSpc>
                <a:spcPct val="100000"/>
              </a:lnSpc>
              <a:buNone/>
            </a:pPr>
            <a:endParaRPr lang="en-US" sz="1400" dirty="0">
              <a:solidFill>
                <a:schemeClr val="tx2"/>
              </a:solidFill>
            </a:endParaRPr>
          </a:p>
          <a:p>
            <a:pPr marL="0" indent="0">
              <a:lnSpc>
                <a:spcPct val="100000"/>
              </a:lnSpc>
              <a:buNone/>
            </a:pPr>
            <a:r>
              <a:rPr lang="en-US" sz="1400" dirty="0">
                <a:solidFill>
                  <a:schemeClr val="tx2"/>
                </a:solidFill>
              </a:rPr>
              <a:t>There is a short survey at the end that we’d appreciate you completing</a:t>
            </a:r>
            <a:endParaRPr lang="en-CA" sz="1400" dirty="0">
              <a:solidFill>
                <a:schemeClr val="tx2"/>
              </a:solidFill>
            </a:endParaRPr>
          </a:p>
        </p:txBody>
      </p:sp>
      <p:sp>
        <p:nvSpPr>
          <p:cNvPr id="4" name="Slide Number Placeholder 3">
            <a:extLst>
              <a:ext uri="{FF2B5EF4-FFF2-40B4-BE49-F238E27FC236}">
                <a16:creationId xmlns:a16="http://schemas.microsoft.com/office/drawing/2014/main" id="{903EAD2A-B598-4863-9753-68F1D11FEB05}"/>
              </a:ext>
            </a:extLst>
          </p:cNvPr>
          <p:cNvSpPr>
            <a:spLocks noGrp="1"/>
          </p:cNvSpPr>
          <p:nvPr>
            <p:ph type="sldNum" sz="quarter" idx="4294967295"/>
          </p:nvPr>
        </p:nvSpPr>
        <p:spPr>
          <a:xfrm>
            <a:off x="6457950" y="5624514"/>
            <a:ext cx="1543050" cy="273844"/>
          </a:xfrm>
          <a:prstGeom prst="rect">
            <a:avLst/>
          </a:prstGeom>
        </p:spPr>
        <p:txBody>
          <a:bodyPr/>
          <a:lstStyle/>
          <a:p>
            <a:pPr defTabSz="514350" eaLnBrk="1" fontAlgn="auto" hangingPunct="1">
              <a:spcBef>
                <a:spcPts val="0"/>
              </a:spcBef>
              <a:spcAft>
                <a:spcPts val="0"/>
              </a:spcAft>
            </a:pPr>
            <a:fld id="{602F7A02-EF0D-4D82-9BFD-3DDF074AABBD}" type="slidenum">
              <a:rPr lang="en-CA">
                <a:solidFill>
                  <a:prstClr val="black">
                    <a:tint val="75000"/>
                  </a:prstClr>
                </a:solidFill>
                <a:latin typeface="Open Sans"/>
              </a:rPr>
              <a:pPr defTabSz="514350" eaLnBrk="1" fontAlgn="auto" hangingPunct="1">
                <a:spcBef>
                  <a:spcPts val="0"/>
                </a:spcBef>
                <a:spcAft>
                  <a:spcPts val="0"/>
                </a:spcAft>
              </a:pPr>
              <a:t>4</a:t>
            </a:fld>
            <a:endParaRPr lang="en-CA" dirty="0">
              <a:solidFill>
                <a:prstClr val="black">
                  <a:tint val="75000"/>
                </a:prstClr>
              </a:solidFill>
              <a:latin typeface="Open Sans"/>
            </a:endParaRPr>
          </a:p>
        </p:txBody>
      </p:sp>
      <p:sp>
        <p:nvSpPr>
          <p:cNvPr id="5" name="Oval 4">
            <a:extLst>
              <a:ext uri="{FF2B5EF4-FFF2-40B4-BE49-F238E27FC236}">
                <a16:creationId xmlns:a16="http://schemas.microsoft.com/office/drawing/2014/main" id="{458A568B-933A-4CC6-AF80-14854BEB79E5}"/>
              </a:ext>
            </a:extLst>
          </p:cNvPr>
          <p:cNvSpPr/>
          <p:nvPr/>
        </p:nvSpPr>
        <p:spPr>
          <a:xfrm>
            <a:off x="932185" y="1841186"/>
            <a:ext cx="316632" cy="31663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eaLnBrk="1" fontAlgn="auto" hangingPunct="1">
              <a:spcBef>
                <a:spcPts val="0"/>
              </a:spcBef>
              <a:spcAft>
                <a:spcPts val="0"/>
              </a:spcAft>
            </a:pPr>
            <a:r>
              <a:rPr lang="en-CA" sz="1350" b="1" dirty="0">
                <a:solidFill>
                  <a:srgbClr val="144058"/>
                </a:solidFill>
                <a:latin typeface="Open Sans"/>
              </a:rPr>
              <a:t>1</a:t>
            </a:r>
          </a:p>
        </p:txBody>
      </p:sp>
      <p:sp>
        <p:nvSpPr>
          <p:cNvPr id="6" name="Oval 5">
            <a:extLst>
              <a:ext uri="{FF2B5EF4-FFF2-40B4-BE49-F238E27FC236}">
                <a16:creationId xmlns:a16="http://schemas.microsoft.com/office/drawing/2014/main" id="{4A368543-FE33-40C7-B20D-7EB2050CCA1B}"/>
              </a:ext>
            </a:extLst>
          </p:cNvPr>
          <p:cNvSpPr/>
          <p:nvPr/>
        </p:nvSpPr>
        <p:spPr>
          <a:xfrm>
            <a:off x="932185" y="2514540"/>
            <a:ext cx="316632" cy="31663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eaLnBrk="1" fontAlgn="auto" hangingPunct="1">
              <a:spcBef>
                <a:spcPts val="0"/>
              </a:spcBef>
              <a:spcAft>
                <a:spcPts val="0"/>
              </a:spcAft>
            </a:pPr>
            <a:r>
              <a:rPr lang="en-CA" sz="1350" b="1" dirty="0">
                <a:solidFill>
                  <a:srgbClr val="144058"/>
                </a:solidFill>
                <a:latin typeface="Open Sans"/>
              </a:rPr>
              <a:t>2</a:t>
            </a:r>
          </a:p>
        </p:txBody>
      </p:sp>
      <p:sp>
        <p:nvSpPr>
          <p:cNvPr id="7" name="Oval 6">
            <a:extLst>
              <a:ext uri="{FF2B5EF4-FFF2-40B4-BE49-F238E27FC236}">
                <a16:creationId xmlns:a16="http://schemas.microsoft.com/office/drawing/2014/main" id="{C6B34F6D-0FF5-498D-87B4-894BFFB1A5DC}"/>
              </a:ext>
            </a:extLst>
          </p:cNvPr>
          <p:cNvSpPr/>
          <p:nvPr/>
        </p:nvSpPr>
        <p:spPr>
          <a:xfrm>
            <a:off x="934943" y="3360650"/>
            <a:ext cx="316632" cy="31663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eaLnBrk="1" fontAlgn="auto" hangingPunct="1">
              <a:spcBef>
                <a:spcPts val="0"/>
              </a:spcBef>
              <a:spcAft>
                <a:spcPts val="0"/>
              </a:spcAft>
            </a:pPr>
            <a:r>
              <a:rPr lang="en-CA" sz="1350" b="1" dirty="0">
                <a:solidFill>
                  <a:srgbClr val="144058"/>
                </a:solidFill>
                <a:latin typeface="Open Sans"/>
              </a:rPr>
              <a:t>3</a:t>
            </a:r>
          </a:p>
        </p:txBody>
      </p:sp>
      <p:sp>
        <p:nvSpPr>
          <p:cNvPr id="8" name="Oval 7">
            <a:extLst>
              <a:ext uri="{FF2B5EF4-FFF2-40B4-BE49-F238E27FC236}">
                <a16:creationId xmlns:a16="http://schemas.microsoft.com/office/drawing/2014/main" id="{6DE21AEC-B0B3-4A8F-9E90-FA1BA2C79497}"/>
              </a:ext>
            </a:extLst>
          </p:cNvPr>
          <p:cNvSpPr/>
          <p:nvPr/>
        </p:nvSpPr>
        <p:spPr>
          <a:xfrm>
            <a:off x="926862" y="4232667"/>
            <a:ext cx="316632" cy="31663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eaLnBrk="1" fontAlgn="auto" hangingPunct="1">
              <a:spcBef>
                <a:spcPts val="0"/>
              </a:spcBef>
              <a:spcAft>
                <a:spcPts val="0"/>
              </a:spcAft>
            </a:pPr>
            <a:r>
              <a:rPr lang="en-CA" sz="1350" b="1" dirty="0">
                <a:solidFill>
                  <a:srgbClr val="144058"/>
                </a:solidFill>
                <a:latin typeface="Open Sans"/>
              </a:rPr>
              <a:t>4</a:t>
            </a:r>
          </a:p>
        </p:txBody>
      </p:sp>
      <p:sp>
        <p:nvSpPr>
          <p:cNvPr id="11" name="Oval 10">
            <a:extLst>
              <a:ext uri="{FF2B5EF4-FFF2-40B4-BE49-F238E27FC236}">
                <a16:creationId xmlns:a16="http://schemas.microsoft.com/office/drawing/2014/main" id="{B93F1043-1855-4013-3E2B-E912F7FDF241}"/>
              </a:ext>
            </a:extLst>
          </p:cNvPr>
          <p:cNvSpPr/>
          <p:nvPr/>
        </p:nvSpPr>
        <p:spPr>
          <a:xfrm>
            <a:off x="934943" y="5108370"/>
            <a:ext cx="316632" cy="31663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eaLnBrk="1" fontAlgn="auto" hangingPunct="1">
              <a:spcBef>
                <a:spcPts val="0"/>
              </a:spcBef>
              <a:spcAft>
                <a:spcPts val="0"/>
              </a:spcAft>
            </a:pPr>
            <a:r>
              <a:rPr lang="en-CA" sz="1350" b="1" dirty="0">
                <a:solidFill>
                  <a:srgbClr val="144058"/>
                </a:solidFill>
                <a:latin typeface="Open Sans"/>
              </a:rPr>
              <a:t>5</a:t>
            </a:r>
          </a:p>
        </p:txBody>
      </p:sp>
      <p:pic>
        <p:nvPicPr>
          <p:cNvPr id="1026" name="Picture 2" descr="Institute of Industrial and Systems Engineers">
            <a:extLst>
              <a:ext uri="{FF2B5EF4-FFF2-40B4-BE49-F238E27FC236}">
                <a16:creationId xmlns:a16="http://schemas.microsoft.com/office/drawing/2014/main" id="{7DEA4374-75C4-D7B7-79AB-F9E097669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4959" y="1013575"/>
            <a:ext cx="2386013" cy="108585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71E3E6F0-D82F-2E53-14B4-ED9E05389C97}"/>
              </a:ext>
            </a:extLst>
          </p:cNvPr>
          <p:cNvSpPr/>
          <p:nvPr/>
        </p:nvSpPr>
        <p:spPr>
          <a:xfrm>
            <a:off x="929556" y="5998775"/>
            <a:ext cx="311245" cy="316632"/>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eaLnBrk="1" fontAlgn="auto" hangingPunct="1">
              <a:spcBef>
                <a:spcPts val="0"/>
              </a:spcBef>
              <a:spcAft>
                <a:spcPts val="0"/>
              </a:spcAft>
            </a:pPr>
            <a:r>
              <a:rPr lang="en-CA" sz="1350" b="1" dirty="0">
                <a:solidFill>
                  <a:srgbClr val="144058"/>
                </a:solidFill>
                <a:latin typeface="Open Sans"/>
              </a:rPr>
              <a:t>6</a:t>
            </a:r>
          </a:p>
        </p:txBody>
      </p:sp>
    </p:spTree>
    <p:extLst>
      <p:ext uri="{BB962C8B-B14F-4D97-AF65-F5344CB8AC3E}">
        <p14:creationId xmlns:p14="http://schemas.microsoft.com/office/powerpoint/2010/main" val="372588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E3C8-D9C1-91A4-3B3E-92D078C0A712}"/>
              </a:ext>
            </a:extLst>
          </p:cNvPr>
          <p:cNvSpPr>
            <a:spLocks noGrp="1"/>
          </p:cNvSpPr>
          <p:nvPr>
            <p:ph type="title"/>
          </p:nvPr>
        </p:nvSpPr>
        <p:spPr>
          <a:xfrm>
            <a:off x="5007467" y="737857"/>
            <a:ext cx="3043066" cy="4187826"/>
          </a:xfrm>
        </p:spPr>
        <p:txBody>
          <a:bodyPr anchor="t">
            <a:normAutofit/>
          </a:bodyPr>
          <a:lstStyle/>
          <a:p>
            <a:r>
              <a:rPr lang="en-US" sz="1400" dirty="0"/>
              <a:t>125 Timely Webinars on a full spectrum of Performance Excellence topics with an Integrated Systems Engineering Perspective and Point of View.</a:t>
            </a:r>
            <a:br>
              <a:rPr lang="en-US" sz="1400" dirty="0"/>
            </a:br>
            <a:br>
              <a:rPr lang="en-US" sz="1400" dirty="0"/>
            </a:br>
            <a:r>
              <a:rPr lang="en-US" sz="1400" dirty="0"/>
              <a:t>Available on-demand for IISE members.  </a:t>
            </a:r>
            <a:br>
              <a:rPr lang="en-US" sz="1400" dirty="0"/>
            </a:br>
            <a:br>
              <a:rPr lang="en-US" sz="1400" dirty="0"/>
            </a:br>
            <a:r>
              <a:rPr lang="en-US" sz="1800" dirty="0"/>
              <a:t>Clustered into packages of webinars to provide tailored </a:t>
            </a:r>
            <a:r>
              <a:rPr lang="en-US" sz="1800" b="1" dirty="0">
                <a:solidFill>
                  <a:srgbClr val="C00000"/>
                </a:solidFill>
              </a:rPr>
              <a:t>Certificate opportunities </a:t>
            </a:r>
            <a:r>
              <a:rPr lang="en-US" sz="1800" dirty="0"/>
              <a:t>for our Members.  </a:t>
            </a:r>
            <a:br>
              <a:rPr lang="en-US" sz="1400" dirty="0"/>
            </a:br>
            <a:br>
              <a:rPr lang="en-US" sz="1400" dirty="0"/>
            </a:br>
            <a:r>
              <a:rPr lang="en-US" sz="1400" dirty="0"/>
              <a:t>1--Operational Excellence</a:t>
            </a:r>
            <a:br>
              <a:rPr lang="en-US" sz="1400" dirty="0"/>
            </a:br>
            <a:r>
              <a:rPr lang="en-US" sz="1400" dirty="0"/>
              <a:t>2--Integrated LeanSigma</a:t>
            </a:r>
            <a:br>
              <a:rPr lang="en-US" sz="1400" dirty="0"/>
            </a:br>
            <a:r>
              <a:rPr lang="en-US" sz="1400" dirty="0"/>
              <a:t>3--Operational Analytics</a:t>
            </a:r>
            <a:br>
              <a:rPr lang="en-US" sz="1400" dirty="0"/>
            </a:br>
            <a:r>
              <a:rPr lang="en-US" sz="1400" dirty="0"/>
              <a:t>4--Change Leadership &amp; 	Management</a:t>
            </a:r>
          </a:p>
        </p:txBody>
      </p:sp>
      <p:pic>
        <p:nvPicPr>
          <p:cNvPr id="6" name="Content Placeholder 5" descr="Diagram&#10;&#10;Description automatically generated">
            <a:extLst>
              <a:ext uri="{FF2B5EF4-FFF2-40B4-BE49-F238E27FC236}">
                <a16:creationId xmlns:a16="http://schemas.microsoft.com/office/drawing/2014/main" id="{979BE928-5C06-2FDC-2E4F-FAD3A649A3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37" y="262550"/>
            <a:ext cx="4155782" cy="5513518"/>
          </a:xfrm>
        </p:spPr>
      </p:pic>
      <p:sp>
        <p:nvSpPr>
          <p:cNvPr id="4" name="Slide Number Placeholder 3">
            <a:extLst>
              <a:ext uri="{FF2B5EF4-FFF2-40B4-BE49-F238E27FC236}">
                <a16:creationId xmlns:a16="http://schemas.microsoft.com/office/drawing/2014/main" id="{BF70B7CC-AB91-D860-9738-973E44B62123}"/>
              </a:ext>
            </a:extLst>
          </p:cNvPr>
          <p:cNvSpPr>
            <a:spLocks noGrp="1"/>
          </p:cNvSpPr>
          <p:nvPr>
            <p:ph type="sldNum" sz="quarter" idx="12"/>
          </p:nvPr>
        </p:nvSpPr>
        <p:spPr/>
        <p:txBody>
          <a:bodyPr/>
          <a:lstStyle/>
          <a:p>
            <a:pPr defTabSz="514350" eaLnBrk="1" fontAlgn="auto" hangingPunct="1">
              <a:spcBef>
                <a:spcPts val="0"/>
              </a:spcBef>
              <a:spcAft>
                <a:spcPts val="0"/>
              </a:spcAft>
              <a:defRPr/>
            </a:pPr>
            <a:fld id="{916F7459-FC5A-42D3-A687-25DF543000E5}" type="slidenum">
              <a:rPr lang="en-US">
                <a:solidFill>
                  <a:srgbClr val="46464A">
                    <a:lumMod val="60000"/>
                    <a:lumOff val="40000"/>
                  </a:srgbClr>
                </a:solidFill>
                <a:latin typeface="Century Schoolbook" panose="02040604050505020304"/>
              </a:rPr>
              <a:pPr defTabSz="514350" eaLnBrk="1" fontAlgn="auto" hangingPunct="1">
                <a:spcBef>
                  <a:spcPts val="0"/>
                </a:spcBef>
                <a:spcAft>
                  <a:spcPts val="0"/>
                </a:spcAft>
                <a:defRPr/>
              </a:pPr>
              <a:t>5</a:t>
            </a:fld>
            <a:endParaRPr lang="en-US" dirty="0">
              <a:solidFill>
                <a:srgbClr val="46464A">
                  <a:lumMod val="60000"/>
                  <a:lumOff val="40000"/>
                </a:srgbClr>
              </a:solidFill>
              <a:latin typeface="Century Schoolbook" panose="02040604050505020304"/>
            </a:endParaRPr>
          </a:p>
        </p:txBody>
      </p:sp>
      <p:sp>
        <p:nvSpPr>
          <p:cNvPr id="3" name="Rectangle: Rounded Corners 2">
            <a:extLst>
              <a:ext uri="{FF2B5EF4-FFF2-40B4-BE49-F238E27FC236}">
                <a16:creationId xmlns:a16="http://schemas.microsoft.com/office/drawing/2014/main" id="{501C52F2-9691-5809-2EF6-877F91F062D5}"/>
              </a:ext>
            </a:extLst>
          </p:cNvPr>
          <p:cNvSpPr/>
          <p:nvPr/>
        </p:nvSpPr>
        <p:spPr>
          <a:xfrm>
            <a:off x="4912819" y="5098988"/>
            <a:ext cx="3086100" cy="628650"/>
          </a:xfrm>
          <a:prstGeom prst="roundRect">
            <a:avLst/>
          </a:prstGeom>
          <a:solidFill>
            <a:srgbClr val="9E37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Strengthen your Resume and Linkedin Page!!</a:t>
            </a:r>
          </a:p>
        </p:txBody>
      </p:sp>
      <p:sp>
        <p:nvSpPr>
          <p:cNvPr id="8" name="TextBox 7">
            <a:extLst>
              <a:ext uri="{FF2B5EF4-FFF2-40B4-BE49-F238E27FC236}">
                <a16:creationId xmlns:a16="http://schemas.microsoft.com/office/drawing/2014/main" id="{C614B368-EFC6-5D31-05FC-485EBE0D0CAA}"/>
              </a:ext>
            </a:extLst>
          </p:cNvPr>
          <p:cNvSpPr txBox="1"/>
          <p:nvPr/>
        </p:nvSpPr>
        <p:spPr>
          <a:xfrm>
            <a:off x="1093467" y="6051016"/>
            <a:ext cx="3029873" cy="242374"/>
          </a:xfrm>
          <a:prstGeom prst="rect">
            <a:avLst/>
          </a:prstGeom>
          <a:noFill/>
        </p:spPr>
        <p:txBody>
          <a:bodyPr wrap="square">
            <a:spAutoFit/>
          </a:bodyPr>
          <a:lstStyle/>
          <a:p>
            <a:r>
              <a:rPr lang="en-US" sz="975" dirty="0">
                <a:solidFill>
                  <a:srgbClr val="C00000"/>
                </a:solidFill>
                <a:hlinkClick r:id="rId3"/>
              </a:rPr>
              <a:t>Main Landing Page for all our Perf Exc Webinars</a:t>
            </a:r>
            <a:endParaRPr lang="en-US" sz="975" dirty="0">
              <a:solidFill>
                <a:srgbClr val="C00000"/>
              </a:solidFill>
            </a:endParaRPr>
          </a:p>
        </p:txBody>
      </p:sp>
      <p:sp>
        <p:nvSpPr>
          <p:cNvPr id="7" name="Oval 6">
            <a:extLst>
              <a:ext uri="{FF2B5EF4-FFF2-40B4-BE49-F238E27FC236}">
                <a16:creationId xmlns:a16="http://schemas.microsoft.com/office/drawing/2014/main" id="{5C825391-331A-2684-6F3E-58B753BF98D5}"/>
              </a:ext>
            </a:extLst>
          </p:cNvPr>
          <p:cNvSpPr/>
          <p:nvPr/>
        </p:nvSpPr>
        <p:spPr>
          <a:xfrm>
            <a:off x="1782347" y="3429000"/>
            <a:ext cx="1381066" cy="665450"/>
          </a:xfrm>
          <a:prstGeom prst="ellipse">
            <a:avLst/>
          </a:prstGeom>
          <a:solidFill>
            <a:srgbClr val="C00000">
              <a:alpha val="0"/>
            </a:srgbClr>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5" dirty="0"/>
          </a:p>
        </p:txBody>
      </p:sp>
      <p:pic>
        <p:nvPicPr>
          <p:cNvPr id="10" name="Picture 9" descr="Icon&#10;&#10;Description automatically generated">
            <a:extLst>
              <a:ext uri="{FF2B5EF4-FFF2-40B4-BE49-F238E27FC236}">
                <a16:creationId xmlns:a16="http://schemas.microsoft.com/office/drawing/2014/main" id="{8089EA75-78F4-E5CA-1E29-2D3DF9051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37" y="5716136"/>
            <a:ext cx="446208" cy="446208"/>
          </a:xfrm>
          <a:prstGeom prst="rect">
            <a:avLst/>
          </a:prstGeom>
        </p:spPr>
      </p:pic>
    </p:spTree>
    <p:extLst>
      <p:ext uri="{BB962C8B-B14F-4D97-AF65-F5344CB8AC3E}">
        <p14:creationId xmlns:p14="http://schemas.microsoft.com/office/powerpoint/2010/main" val="312692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F0B6F8A-92CD-CFD7-B618-4030B8C95D20}"/>
              </a:ext>
            </a:extLst>
          </p:cNvPr>
          <p:cNvSpPr/>
          <p:nvPr/>
        </p:nvSpPr>
        <p:spPr>
          <a:xfrm>
            <a:off x="5858805" y="1214876"/>
            <a:ext cx="2168013" cy="3989438"/>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For the other AI webinars in our mini-series…</a:t>
            </a:r>
          </a:p>
          <a:p>
            <a:pPr algn="ctr"/>
            <a:endParaRPr lang="en-US" sz="1600" dirty="0"/>
          </a:p>
          <a:p>
            <a:pPr algn="ctr"/>
            <a:endParaRPr lang="en-US" sz="1600" dirty="0"/>
          </a:p>
          <a:p>
            <a:pPr algn="ctr"/>
            <a:r>
              <a:rPr lang="en-US" sz="2400" dirty="0">
                <a:solidFill>
                  <a:srgbClr val="FF9933"/>
                </a:solidFill>
                <a:hlinkClick r:id="rId2">
                  <a:extLst>
                    <a:ext uri="{A12FA001-AC4F-418D-AE19-62706E023703}">
                      <ahyp:hlinkClr xmlns:ahyp="http://schemas.microsoft.com/office/drawing/2018/hyperlinkcolor" val="tx"/>
                    </a:ext>
                  </a:extLst>
                </a:hlinkClick>
              </a:rPr>
              <a:t>IISE Perf Excellence Webinars On-Demand Link</a:t>
            </a:r>
            <a:r>
              <a:rPr lang="en-US" sz="2400" dirty="0">
                <a:solidFill>
                  <a:srgbClr val="FF9933"/>
                </a:solidFill>
              </a:rPr>
              <a:t> </a:t>
            </a:r>
          </a:p>
        </p:txBody>
      </p:sp>
      <p:pic>
        <p:nvPicPr>
          <p:cNvPr id="13" name="Picture 12" descr="A red rectangle with a hand pointing at a button&#10;&#10;Description automatically generated">
            <a:extLst>
              <a:ext uri="{FF2B5EF4-FFF2-40B4-BE49-F238E27FC236}">
                <a16:creationId xmlns:a16="http://schemas.microsoft.com/office/drawing/2014/main" id="{0F2EFC6E-EB98-32E1-8E30-D86A744B4BA7}"/>
              </a:ext>
            </a:extLst>
          </p:cNvPr>
          <p:cNvPicPr>
            <a:picLocks noChangeAspect="1"/>
          </p:cNvPicPr>
          <p:nvPr/>
        </p:nvPicPr>
        <p:blipFill>
          <a:blip r:embed="rId3"/>
          <a:stretch>
            <a:fillRect/>
          </a:stretch>
        </p:blipFill>
        <p:spPr>
          <a:xfrm>
            <a:off x="6088233" y="617225"/>
            <a:ext cx="1709155" cy="910201"/>
          </a:xfrm>
          <a:prstGeom prst="rect">
            <a:avLst/>
          </a:prstGeom>
        </p:spPr>
      </p:pic>
      <p:pic>
        <p:nvPicPr>
          <p:cNvPr id="15" name="Picture 14" descr="A white arrow with blue eyes and black text&#10;&#10;Description automatically generated">
            <a:extLst>
              <a:ext uri="{FF2B5EF4-FFF2-40B4-BE49-F238E27FC236}">
                <a16:creationId xmlns:a16="http://schemas.microsoft.com/office/drawing/2014/main" id="{3EEB1985-B885-3728-FD7F-ABE7144E8724}"/>
              </a:ext>
            </a:extLst>
          </p:cNvPr>
          <p:cNvPicPr>
            <a:picLocks noChangeAspect="1"/>
          </p:cNvPicPr>
          <p:nvPr/>
        </p:nvPicPr>
        <p:blipFill>
          <a:blip r:embed="rId4"/>
          <a:stretch>
            <a:fillRect/>
          </a:stretch>
        </p:blipFill>
        <p:spPr>
          <a:xfrm>
            <a:off x="3858697" y="1138092"/>
            <a:ext cx="1528763" cy="778669"/>
          </a:xfrm>
          <a:prstGeom prst="rect">
            <a:avLst/>
          </a:prstGeom>
        </p:spPr>
      </p:pic>
      <p:pic>
        <p:nvPicPr>
          <p:cNvPr id="16" name="Picture 15" descr="A white arrow with blue eyes and black text&#10;&#10;Description automatically generated">
            <a:extLst>
              <a:ext uri="{FF2B5EF4-FFF2-40B4-BE49-F238E27FC236}">
                <a16:creationId xmlns:a16="http://schemas.microsoft.com/office/drawing/2014/main" id="{0A7A7987-6AE5-33B1-3AD0-0CB608994E5F}"/>
              </a:ext>
            </a:extLst>
          </p:cNvPr>
          <p:cNvPicPr>
            <a:picLocks noChangeAspect="1"/>
          </p:cNvPicPr>
          <p:nvPr/>
        </p:nvPicPr>
        <p:blipFill>
          <a:blip r:embed="rId4"/>
          <a:stretch>
            <a:fillRect/>
          </a:stretch>
        </p:blipFill>
        <p:spPr>
          <a:xfrm>
            <a:off x="3858697" y="1892049"/>
            <a:ext cx="1528763" cy="778669"/>
          </a:xfrm>
          <a:prstGeom prst="rect">
            <a:avLst/>
          </a:prstGeom>
        </p:spPr>
      </p:pic>
      <p:pic>
        <p:nvPicPr>
          <p:cNvPr id="5" name="Content Placeholder 4" descr="A screenshot of a computer&#10;&#10;Description automatically generated">
            <a:extLst>
              <a:ext uri="{FF2B5EF4-FFF2-40B4-BE49-F238E27FC236}">
                <a16:creationId xmlns:a16="http://schemas.microsoft.com/office/drawing/2014/main" id="{3540FEDF-0160-DA45-0E05-C6C085DD961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78196" y="334978"/>
            <a:ext cx="5102096" cy="5930020"/>
          </a:xfrm>
        </p:spPr>
      </p:pic>
      <p:pic>
        <p:nvPicPr>
          <p:cNvPr id="17" name="Picture 16" descr="A white arrow with blue eyes and black text&#10;&#10;Description automatically generated">
            <a:extLst>
              <a:ext uri="{FF2B5EF4-FFF2-40B4-BE49-F238E27FC236}">
                <a16:creationId xmlns:a16="http://schemas.microsoft.com/office/drawing/2014/main" id="{D136A24A-5490-DC58-7775-BAE66B637F80}"/>
              </a:ext>
            </a:extLst>
          </p:cNvPr>
          <p:cNvPicPr>
            <a:picLocks noChangeAspect="1"/>
          </p:cNvPicPr>
          <p:nvPr/>
        </p:nvPicPr>
        <p:blipFill>
          <a:blip r:embed="rId4"/>
          <a:stretch>
            <a:fillRect/>
          </a:stretch>
        </p:blipFill>
        <p:spPr>
          <a:xfrm>
            <a:off x="4293686" y="1309719"/>
            <a:ext cx="1528763" cy="778669"/>
          </a:xfrm>
          <a:prstGeom prst="rect">
            <a:avLst/>
          </a:prstGeom>
        </p:spPr>
      </p:pic>
    </p:spTree>
    <p:extLst>
      <p:ext uri="{BB962C8B-B14F-4D97-AF65-F5344CB8AC3E}">
        <p14:creationId xmlns:p14="http://schemas.microsoft.com/office/powerpoint/2010/main" val="308755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5720"/>
            <a:ext cx="9143999" cy="6903720"/>
          </a:xfrm>
          <a:prstGeom prst="rect">
            <a:avLst/>
          </a:prstGeom>
          <a:blipFill>
            <a:blip r:embed="rId3" cstate="print"/>
            <a:stretch>
              <a:fillRect/>
            </a:stretch>
          </a:blipFill>
        </p:spPr>
        <p:txBody>
          <a:bodyPr wrap="square" lIns="0" tIns="0" rIns="0" bIns="0" rtlCol="0"/>
          <a:lstStyle/>
          <a:p>
            <a:endParaRPr lang="en-US" dirty="0"/>
          </a:p>
        </p:txBody>
      </p:sp>
      <p:sp>
        <p:nvSpPr>
          <p:cNvPr id="22" name="Rectangle: Rounded Corners 21">
            <a:extLst>
              <a:ext uri="{FF2B5EF4-FFF2-40B4-BE49-F238E27FC236}">
                <a16:creationId xmlns:a16="http://schemas.microsoft.com/office/drawing/2014/main" id="{693B6C1D-D021-4EC9-AC66-7E12E6EAE67F}"/>
              </a:ext>
            </a:extLst>
          </p:cNvPr>
          <p:cNvSpPr/>
          <p:nvPr/>
        </p:nvSpPr>
        <p:spPr>
          <a:xfrm>
            <a:off x="152401" y="2362200"/>
            <a:ext cx="3470990" cy="1746185"/>
          </a:xfrm>
          <a:prstGeom prst="roundRect">
            <a:avLst>
              <a:gd name="adj" fmla="val 469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latin typeface="Roboto" panose="020B0604020202020204" charset="0"/>
                <a:ea typeface="Roboto" panose="020B0604020202020204" charset="0"/>
              </a:rPr>
              <a:t>IISE Coordinator</a:t>
            </a:r>
          </a:p>
        </p:txBody>
      </p:sp>
      <p:sp>
        <p:nvSpPr>
          <p:cNvPr id="28" name="TextBox 27">
            <a:extLst>
              <a:ext uri="{FF2B5EF4-FFF2-40B4-BE49-F238E27FC236}">
                <a16:creationId xmlns:a16="http://schemas.microsoft.com/office/drawing/2014/main" id="{BA4CEFC9-7EA0-4E3D-8519-C99F7A7D0F70}"/>
              </a:ext>
            </a:extLst>
          </p:cNvPr>
          <p:cNvSpPr txBox="1"/>
          <p:nvPr/>
        </p:nvSpPr>
        <p:spPr>
          <a:xfrm>
            <a:off x="1552574" y="2999817"/>
            <a:ext cx="2070816" cy="723275"/>
          </a:xfrm>
          <a:prstGeom prst="rect">
            <a:avLst/>
          </a:prstGeom>
          <a:noFill/>
        </p:spPr>
        <p:txBody>
          <a:bodyPr wrap="square" rtlCol="0">
            <a:spAutoFit/>
          </a:bodyPr>
          <a:lstStyle/>
          <a:p>
            <a:pPr algn="ctr"/>
            <a:r>
              <a:rPr lang="en-US" sz="900" b="1" dirty="0">
                <a:solidFill>
                  <a:schemeClr val="bg1"/>
                </a:solidFill>
              </a:rPr>
              <a:t>D. Scott Sink</a:t>
            </a:r>
          </a:p>
          <a:p>
            <a:pPr algn="ctr"/>
            <a:r>
              <a:rPr lang="en-US" sz="900" b="1" dirty="0">
                <a:solidFill>
                  <a:schemeClr val="bg1"/>
                </a:solidFill>
              </a:rPr>
              <a:t>IISE Performance Excellence and Op Analytics Volunteer Lead</a:t>
            </a:r>
          </a:p>
          <a:p>
            <a:pPr algn="ctr"/>
            <a:r>
              <a:rPr lang="en-US" sz="900" b="1" dirty="0">
                <a:solidFill>
                  <a:schemeClr val="bg1"/>
                </a:solidFill>
              </a:rPr>
              <a:t>Facilitator/Member, CISE</a:t>
            </a:r>
          </a:p>
          <a:p>
            <a:pPr algn="ctr"/>
            <a:endParaRPr lang="en-US" sz="500" dirty="0">
              <a:solidFill>
                <a:schemeClr val="bg1"/>
              </a:solidFill>
            </a:endParaRPr>
          </a:p>
        </p:txBody>
      </p:sp>
      <p:pic>
        <p:nvPicPr>
          <p:cNvPr id="5" name="Picture 4">
            <a:extLst>
              <a:ext uri="{FF2B5EF4-FFF2-40B4-BE49-F238E27FC236}">
                <a16:creationId xmlns:a16="http://schemas.microsoft.com/office/drawing/2014/main" id="{AFD8D61E-987F-4EB6-88A2-2F19E77A4C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374" y="2779364"/>
            <a:ext cx="1219200" cy="1164182"/>
          </a:xfrm>
          <a:prstGeom prst="rect">
            <a:avLst/>
          </a:prstGeom>
        </p:spPr>
      </p:pic>
      <p:sp>
        <p:nvSpPr>
          <p:cNvPr id="10" name="object 3">
            <a:extLst>
              <a:ext uri="{FF2B5EF4-FFF2-40B4-BE49-F238E27FC236}">
                <a16:creationId xmlns:a16="http://schemas.microsoft.com/office/drawing/2014/main" id="{B47D77AC-10E5-F7CA-1821-CA4162CCE788}"/>
              </a:ext>
            </a:extLst>
          </p:cNvPr>
          <p:cNvSpPr txBox="1">
            <a:spLocks/>
          </p:cNvSpPr>
          <p:nvPr/>
        </p:nvSpPr>
        <p:spPr>
          <a:xfrm>
            <a:off x="232819" y="52894"/>
            <a:ext cx="4978430" cy="2208938"/>
          </a:xfrm>
          <a:prstGeom prst="rect">
            <a:avLst/>
          </a:prstGeom>
        </p:spPr>
        <p:txBody>
          <a:bodyPr vert="horz" wrap="square" lIns="0" tIns="53975" rIns="0" bIns="0" rtlCol="0">
            <a:spAutoFit/>
          </a:bodyPr>
          <a:lstStyle>
            <a:lvl1pPr>
              <a:defRPr sz="5400" b="1" i="0">
                <a:solidFill>
                  <a:schemeClr val="bg1"/>
                </a:solidFill>
                <a:latin typeface="Garamond"/>
                <a:ea typeface="+mj-ea"/>
                <a:cs typeface="Garamond"/>
              </a:defRPr>
            </a:lvl1pPr>
          </a:lstStyle>
          <a:p>
            <a:pPr marL="1187450" marR="5080" indent="-1175385" algn="l">
              <a:lnSpc>
                <a:spcPts val="2590"/>
              </a:lnSpc>
              <a:spcBef>
                <a:spcPts val="425"/>
              </a:spcBef>
            </a:pPr>
            <a:r>
              <a:rPr lang="en-US" sz="2400" kern="0" dirty="0">
                <a:solidFill>
                  <a:schemeClr val="accent6">
                    <a:lumMod val="75000"/>
                  </a:schemeClr>
                </a:solidFill>
                <a:latin typeface="Arial"/>
                <a:cs typeface="Arial"/>
              </a:rPr>
              <a:t>IISE Global Performance Excellence Webinar Series</a:t>
            </a:r>
          </a:p>
          <a:p>
            <a:pPr marL="1187450" marR="5080" indent="-1175385" algn="l">
              <a:lnSpc>
                <a:spcPts val="2590"/>
              </a:lnSpc>
              <a:spcBef>
                <a:spcPts val="425"/>
              </a:spcBef>
            </a:pPr>
            <a:r>
              <a:rPr lang="en-US" sz="2400" kern="0" dirty="0">
                <a:solidFill>
                  <a:schemeClr val="accent6">
                    <a:lumMod val="60000"/>
                    <a:lumOff val="40000"/>
                  </a:schemeClr>
                </a:solidFill>
                <a:latin typeface="Arial"/>
                <a:cs typeface="Arial"/>
              </a:rPr>
              <a:t>AI Foundations: </a:t>
            </a:r>
          </a:p>
          <a:p>
            <a:pPr marL="1187450" marR="5080" indent="-1175385" algn="l">
              <a:lnSpc>
                <a:spcPts val="2590"/>
              </a:lnSpc>
              <a:spcBef>
                <a:spcPts val="425"/>
              </a:spcBef>
            </a:pPr>
            <a:r>
              <a:rPr lang="en-US" sz="2400" kern="0" dirty="0">
                <a:solidFill>
                  <a:schemeClr val="accent6">
                    <a:lumMod val="60000"/>
                    <a:lumOff val="40000"/>
                  </a:schemeClr>
                </a:solidFill>
                <a:latin typeface="Arial"/>
                <a:cs typeface="Arial"/>
              </a:rPr>
              <a:t>ISE Perspectives and </a:t>
            </a:r>
          </a:p>
          <a:p>
            <a:pPr marL="1187450" marR="5080" indent="-1175385" algn="l">
              <a:lnSpc>
                <a:spcPts val="2590"/>
              </a:lnSpc>
              <a:spcBef>
                <a:spcPts val="425"/>
              </a:spcBef>
            </a:pPr>
            <a:r>
              <a:rPr lang="en-US" sz="2400" kern="0" dirty="0">
                <a:solidFill>
                  <a:schemeClr val="accent6">
                    <a:lumMod val="60000"/>
                    <a:lumOff val="40000"/>
                  </a:schemeClr>
                </a:solidFill>
                <a:latin typeface="Arial"/>
                <a:cs typeface="Arial"/>
              </a:rPr>
              <a:t>Points of View </a:t>
            </a:r>
          </a:p>
        </p:txBody>
      </p:sp>
      <p:sp>
        <p:nvSpPr>
          <p:cNvPr id="3" name="Rectangle: Rounded Corners 2">
            <a:extLst>
              <a:ext uri="{FF2B5EF4-FFF2-40B4-BE49-F238E27FC236}">
                <a16:creationId xmlns:a16="http://schemas.microsoft.com/office/drawing/2014/main" id="{5CB5E778-EB37-08BC-8A65-E0A5BEF24F5F}"/>
              </a:ext>
            </a:extLst>
          </p:cNvPr>
          <p:cNvSpPr/>
          <p:nvPr/>
        </p:nvSpPr>
        <p:spPr>
          <a:xfrm>
            <a:off x="3629080" y="5967751"/>
            <a:ext cx="2543120" cy="463447"/>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8 August 2023</a:t>
            </a:r>
          </a:p>
        </p:txBody>
      </p:sp>
      <p:sp>
        <p:nvSpPr>
          <p:cNvPr id="6" name="Rectangle 5">
            <a:extLst>
              <a:ext uri="{FF2B5EF4-FFF2-40B4-BE49-F238E27FC236}">
                <a16:creationId xmlns:a16="http://schemas.microsoft.com/office/drawing/2014/main" id="{C5018F96-B3E6-1C7C-503A-A6964F5B4827}"/>
              </a:ext>
            </a:extLst>
          </p:cNvPr>
          <p:cNvSpPr/>
          <p:nvPr/>
        </p:nvSpPr>
        <p:spPr>
          <a:xfrm>
            <a:off x="4495801" y="66798"/>
            <a:ext cx="4524242" cy="375359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6">
                    <a:lumMod val="60000"/>
                    <a:lumOff val="40000"/>
                  </a:schemeClr>
                </a:solidFill>
              </a:rPr>
              <a:t>Our Panelists today:</a:t>
            </a:r>
          </a:p>
          <a:p>
            <a:pPr algn="ctr"/>
            <a:endParaRPr lang="en-US" sz="2000" b="1" dirty="0">
              <a:solidFill>
                <a:schemeClr val="bg1"/>
              </a:solidFill>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sp>
        <p:nvSpPr>
          <p:cNvPr id="16" name="Rectangle 15">
            <a:extLst>
              <a:ext uri="{FF2B5EF4-FFF2-40B4-BE49-F238E27FC236}">
                <a16:creationId xmlns:a16="http://schemas.microsoft.com/office/drawing/2014/main" id="{11CCDDD1-47EC-CB45-F196-95722069A30A}"/>
              </a:ext>
            </a:extLst>
          </p:cNvPr>
          <p:cNvSpPr/>
          <p:nvPr/>
        </p:nvSpPr>
        <p:spPr>
          <a:xfrm>
            <a:off x="76200" y="5094659"/>
            <a:ext cx="3124200" cy="17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a:extLst>
              <a:ext uri="{FF2B5EF4-FFF2-40B4-BE49-F238E27FC236}">
                <a16:creationId xmlns:a16="http://schemas.microsoft.com/office/drawing/2014/main" id="{3278AFBD-8904-291A-2A95-535DC0C61C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0" y="5862339"/>
            <a:ext cx="2066748" cy="978505"/>
          </a:xfrm>
          <a:prstGeom prst="rect">
            <a:avLst/>
          </a:prstGeom>
        </p:spPr>
      </p:pic>
      <p:pic>
        <p:nvPicPr>
          <p:cNvPr id="8" name="Picture 7" descr="A picture containing text, outdoor, sign&#10;&#10;Description automatically generated">
            <a:extLst>
              <a:ext uri="{FF2B5EF4-FFF2-40B4-BE49-F238E27FC236}">
                <a16:creationId xmlns:a16="http://schemas.microsoft.com/office/drawing/2014/main" id="{25E45EB0-482D-D81E-8519-364A604371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32" y="5251479"/>
            <a:ext cx="3124200" cy="1171575"/>
          </a:xfrm>
          <a:prstGeom prst="rect">
            <a:avLst/>
          </a:prstGeom>
        </p:spPr>
      </p:pic>
      <p:pic>
        <p:nvPicPr>
          <p:cNvPr id="9" name="Picture 8" descr="A picture containing text, font, graphics, screenshot&#10;&#10;Description automatically generated">
            <a:extLst>
              <a:ext uri="{FF2B5EF4-FFF2-40B4-BE49-F238E27FC236}">
                <a16:creationId xmlns:a16="http://schemas.microsoft.com/office/drawing/2014/main" id="{46755140-BD3E-5A69-9863-586A1EC8CA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3705" y="3891368"/>
            <a:ext cx="2909888" cy="1161374"/>
          </a:xfrm>
          <a:prstGeom prst="rect">
            <a:avLst/>
          </a:prstGeom>
        </p:spPr>
      </p:pic>
      <p:pic>
        <p:nvPicPr>
          <p:cNvPr id="11" name="Picture 10" descr="A picture containing person, human face, smile, clothing&#10;&#10;Description automatically generated">
            <a:extLst>
              <a:ext uri="{FF2B5EF4-FFF2-40B4-BE49-F238E27FC236}">
                <a16:creationId xmlns:a16="http://schemas.microsoft.com/office/drawing/2014/main" id="{60AF9274-843F-48E8-7B38-3665B4EED5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8543" y="393686"/>
            <a:ext cx="842531" cy="842531"/>
          </a:xfrm>
          <a:prstGeom prst="rect">
            <a:avLst/>
          </a:prstGeom>
        </p:spPr>
      </p:pic>
      <p:sp>
        <p:nvSpPr>
          <p:cNvPr id="12" name="TextBox 11">
            <a:extLst>
              <a:ext uri="{FF2B5EF4-FFF2-40B4-BE49-F238E27FC236}">
                <a16:creationId xmlns:a16="http://schemas.microsoft.com/office/drawing/2014/main" id="{9E096488-8685-0649-2B53-D93D67D05B81}"/>
              </a:ext>
            </a:extLst>
          </p:cNvPr>
          <p:cNvSpPr txBox="1"/>
          <p:nvPr/>
        </p:nvSpPr>
        <p:spPr>
          <a:xfrm>
            <a:off x="5629841" y="628338"/>
            <a:ext cx="2070816" cy="446276"/>
          </a:xfrm>
          <a:prstGeom prst="rect">
            <a:avLst/>
          </a:prstGeom>
          <a:noFill/>
        </p:spPr>
        <p:txBody>
          <a:bodyPr wrap="square" rtlCol="0">
            <a:spAutoFit/>
          </a:bodyPr>
          <a:lstStyle/>
          <a:p>
            <a:pPr algn="ctr"/>
            <a:r>
              <a:rPr lang="en-US" sz="900" b="1" dirty="0">
                <a:solidFill>
                  <a:schemeClr val="bg1"/>
                </a:solidFill>
              </a:rPr>
              <a:t>Ben Amaba, Ph.D. , P.E.</a:t>
            </a:r>
          </a:p>
          <a:p>
            <a:pPr algn="ctr"/>
            <a:r>
              <a:rPr lang="en-US" sz="900" b="1" dirty="0">
                <a:solidFill>
                  <a:schemeClr val="bg1"/>
                </a:solidFill>
              </a:rPr>
              <a:t>Sonatype </a:t>
            </a:r>
          </a:p>
          <a:p>
            <a:pPr algn="ctr"/>
            <a:endParaRPr lang="en-US" sz="500" dirty="0">
              <a:solidFill>
                <a:schemeClr val="bg1"/>
              </a:solidFill>
            </a:endParaRPr>
          </a:p>
        </p:txBody>
      </p:sp>
      <p:pic>
        <p:nvPicPr>
          <p:cNvPr id="15" name="Picture 14" descr="A person in a suit and tie&#10;&#10;Description automatically generated with medium confidence">
            <a:extLst>
              <a:ext uri="{FF2B5EF4-FFF2-40B4-BE49-F238E27FC236}">
                <a16:creationId xmlns:a16="http://schemas.microsoft.com/office/drawing/2014/main" id="{5D81E085-3D16-57E7-B805-99E93FBFF5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940226"/>
            <a:ext cx="842531" cy="842531"/>
          </a:xfrm>
          <a:prstGeom prst="rect">
            <a:avLst/>
          </a:prstGeom>
        </p:spPr>
      </p:pic>
      <p:sp>
        <p:nvSpPr>
          <p:cNvPr id="17" name="TextBox 16">
            <a:extLst>
              <a:ext uri="{FF2B5EF4-FFF2-40B4-BE49-F238E27FC236}">
                <a16:creationId xmlns:a16="http://schemas.microsoft.com/office/drawing/2014/main" id="{5C108570-F469-63D6-AF27-FECB878B8168}"/>
              </a:ext>
            </a:extLst>
          </p:cNvPr>
          <p:cNvSpPr txBox="1"/>
          <p:nvPr/>
        </p:nvSpPr>
        <p:spPr>
          <a:xfrm>
            <a:off x="5887811" y="1317659"/>
            <a:ext cx="2141476" cy="446276"/>
          </a:xfrm>
          <a:prstGeom prst="rect">
            <a:avLst/>
          </a:prstGeom>
          <a:noFill/>
        </p:spPr>
        <p:txBody>
          <a:bodyPr wrap="square" rtlCol="0">
            <a:spAutoFit/>
          </a:bodyPr>
          <a:lstStyle/>
          <a:p>
            <a:pPr algn="ctr"/>
            <a:r>
              <a:rPr lang="en-US" sz="900" b="1" dirty="0">
                <a:solidFill>
                  <a:schemeClr val="bg1"/>
                </a:solidFill>
              </a:rPr>
              <a:t>Matheus Scuta, MBA</a:t>
            </a:r>
          </a:p>
          <a:p>
            <a:pPr algn="ctr"/>
            <a:r>
              <a:rPr lang="en-US" sz="900" b="1" dirty="0">
                <a:solidFill>
                  <a:schemeClr val="bg1"/>
                </a:solidFill>
              </a:rPr>
              <a:t>Sr. Consultant, Deloitte</a:t>
            </a:r>
          </a:p>
          <a:p>
            <a:pPr algn="ctr"/>
            <a:endParaRPr lang="en-US" sz="500" dirty="0">
              <a:solidFill>
                <a:schemeClr val="bg1"/>
              </a:solidFill>
            </a:endParaRPr>
          </a:p>
        </p:txBody>
      </p:sp>
      <p:pic>
        <p:nvPicPr>
          <p:cNvPr id="19" name="Picture 18" descr="A person in a suit smiling&#10;&#10;Description automatically generated with low confidence">
            <a:extLst>
              <a:ext uri="{FF2B5EF4-FFF2-40B4-BE49-F238E27FC236}">
                <a16:creationId xmlns:a16="http://schemas.microsoft.com/office/drawing/2014/main" id="{C45552E8-3C2E-F892-D45A-EABE759B60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3393" y="1834911"/>
            <a:ext cx="867903" cy="867903"/>
          </a:xfrm>
          <a:prstGeom prst="rect">
            <a:avLst/>
          </a:prstGeom>
        </p:spPr>
      </p:pic>
      <p:sp>
        <p:nvSpPr>
          <p:cNvPr id="20" name="TextBox 19">
            <a:extLst>
              <a:ext uri="{FF2B5EF4-FFF2-40B4-BE49-F238E27FC236}">
                <a16:creationId xmlns:a16="http://schemas.microsoft.com/office/drawing/2014/main" id="{602639EE-E2C1-AE77-BEF7-5B63E8415A27}"/>
              </a:ext>
            </a:extLst>
          </p:cNvPr>
          <p:cNvSpPr txBox="1"/>
          <p:nvPr/>
        </p:nvSpPr>
        <p:spPr>
          <a:xfrm>
            <a:off x="5752706" y="2118054"/>
            <a:ext cx="2070816" cy="584775"/>
          </a:xfrm>
          <a:prstGeom prst="rect">
            <a:avLst/>
          </a:prstGeom>
          <a:noFill/>
        </p:spPr>
        <p:txBody>
          <a:bodyPr wrap="square" rtlCol="0">
            <a:spAutoFit/>
          </a:bodyPr>
          <a:lstStyle/>
          <a:p>
            <a:pPr algn="ctr"/>
            <a:r>
              <a:rPr lang="en-US" sz="900" b="1" dirty="0">
                <a:solidFill>
                  <a:schemeClr val="bg1"/>
                </a:solidFill>
              </a:rPr>
              <a:t>Jared Frederici, MBB</a:t>
            </a:r>
          </a:p>
          <a:p>
            <a:pPr algn="ctr"/>
            <a:r>
              <a:rPr lang="en-US" sz="900" b="1" dirty="0">
                <a:solidFill>
                  <a:schemeClr val="bg1"/>
                </a:solidFill>
              </a:rPr>
              <a:t>Leader, Delivery &amp; Solutions </a:t>
            </a:r>
          </a:p>
          <a:p>
            <a:pPr algn="ctr"/>
            <a:r>
              <a:rPr lang="en-US" sz="900" b="1" dirty="0">
                <a:solidFill>
                  <a:schemeClr val="bg1"/>
                </a:solidFill>
              </a:rPr>
              <a:t>The Poirier Group</a:t>
            </a:r>
          </a:p>
          <a:p>
            <a:pPr algn="ctr"/>
            <a:endParaRPr lang="en-US" sz="500" dirty="0">
              <a:solidFill>
                <a:schemeClr val="bg1"/>
              </a:solidFill>
            </a:endParaRPr>
          </a:p>
        </p:txBody>
      </p:sp>
      <p:sp>
        <p:nvSpPr>
          <p:cNvPr id="23" name="TextBox 22">
            <a:extLst>
              <a:ext uri="{FF2B5EF4-FFF2-40B4-BE49-F238E27FC236}">
                <a16:creationId xmlns:a16="http://schemas.microsoft.com/office/drawing/2014/main" id="{3605AD07-3440-E761-BD61-3CBE4887248A}"/>
              </a:ext>
            </a:extLst>
          </p:cNvPr>
          <p:cNvSpPr txBox="1"/>
          <p:nvPr/>
        </p:nvSpPr>
        <p:spPr>
          <a:xfrm>
            <a:off x="4642774" y="2721415"/>
            <a:ext cx="1400174" cy="400110"/>
          </a:xfrm>
          <a:prstGeom prst="rect">
            <a:avLst/>
          </a:prstGeom>
          <a:noFill/>
        </p:spPr>
        <p:txBody>
          <a:bodyPr wrap="square">
            <a:spAutoFit/>
          </a:bodyPr>
          <a:lstStyle/>
          <a:p>
            <a:r>
              <a:rPr lang="en-US" sz="1000" dirty="0">
                <a:solidFill>
                  <a:schemeClr val="accent6">
                    <a:lumMod val="20000"/>
                    <a:lumOff val="80000"/>
                  </a:schemeClr>
                </a:solidFill>
                <a:hlinkClick r:id="rId11">
                  <a:extLst>
                    <a:ext uri="{A12FA001-AC4F-418D-AE19-62706E023703}">
                      <ahyp:hlinkClr xmlns:ahyp="http://schemas.microsoft.com/office/drawing/2018/hyperlinkcolor" val="tx"/>
                    </a:ext>
                  </a:extLst>
                </a:hlinkClick>
              </a:rPr>
              <a:t>https://www.linkedin.com/in/jaredfrederici/</a:t>
            </a:r>
            <a:r>
              <a:rPr lang="en-US" sz="1000" dirty="0">
                <a:solidFill>
                  <a:schemeClr val="accent6">
                    <a:lumMod val="20000"/>
                    <a:lumOff val="80000"/>
                  </a:schemeClr>
                </a:solidFill>
              </a:rPr>
              <a:t> </a:t>
            </a:r>
          </a:p>
        </p:txBody>
      </p:sp>
      <p:sp>
        <p:nvSpPr>
          <p:cNvPr id="25" name="TextBox 24">
            <a:extLst>
              <a:ext uri="{FF2B5EF4-FFF2-40B4-BE49-F238E27FC236}">
                <a16:creationId xmlns:a16="http://schemas.microsoft.com/office/drawing/2014/main" id="{A2277473-A6B1-5A67-FD6F-02BA9AAD16E9}"/>
              </a:ext>
            </a:extLst>
          </p:cNvPr>
          <p:cNvSpPr txBox="1"/>
          <p:nvPr/>
        </p:nvSpPr>
        <p:spPr>
          <a:xfrm>
            <a:off x="7579385" y="1824977"/>
            <a:ext cx="1371600" cy="507831"/>
          </a:xfrm>
          <a:prstGeom prst="rect">
            <a:avLst/>
          </a:prstGeom>
          <a:noFill/>
        </p:spPr>
        <p:txBody>
          <a:bodyPr wrap="square">
            <a:spAutoFit/>
          </a:bodyPr>
          <a:lstStyle/>
          <a:p>
            <a:r>
              <a:rPr lang="en-US" sz="900" dirty="0">
                <a:solidFill>
                  <a:schemeClr val="accent6">
                    <a:lumMod val="20000"/>
                    <a:lumOff val="80000"/>
                  </a:schemeClr>
                </a:solidFill>
                <a:hlinkClick r:id="rId12">
                  <a:extLst>
                    <a:ext uri="{A12FA001-AC4F-418D-AE19-62706E023703}">
                      <ahyp:hlinkClr xmlns:ahyp="http://schemas.microsoft.com/office/drawing/2018/hyperlinkcolor" val="tx"/>
                    </a:ext>
                  </a:extLst>
                </a:hlinkClick>
              </a:rPr>
              <a:t>https://www.linkedin.com/in/matheus-zanatelli-scuta/</a:t>
            </a:r>
            <a:r>
              <a:rPr lang="en-US" sz="900" dirty="0">
                <a:solidFill>
                  <a:schemeClr val="accent6">
                    <a:lumMod val="20000"/>
                    <a:lumOff val="80000"/>
                  </a:schemeClr>
                </a:solidFill>
              </a:rPr>
              <a:t> </a:t>
            </a:r>
          </a:p>
        </p:txBody>
      </p:sp>
      <p:sp>
        <p:nvSpPr>
          <p:cNvPr id="29" name="TextBox 28">
            <a:extLst>
              <a:ext uri="{FF2B5EF4-FFF2-40B4-BE49-F238E27FC236}">
                <a16:creationId xmlns:a16="http://schemas.microsoft.com/office/drawing/2014/main" id="{473C7430-0A84-2875-4A8E-B623FB79DC7E}"/>
              </a:ext>
            </a:extLst>
          </p:cNvPr>
          <p:cNvSpPr txBox="1"/>
          <p:nvPr/>
        </p:nvSpPr>
        <p:spPr>
          <a:xfrm>
            <a:off x="4688543" y="1257300"/>
            <a:ext cx="1330909" cy="400110"/>
          </a:xfrm>
          <a:prstGeom prst="rect">
            <a:avLst/>
          </a:prstGeom>
          <a:noFill/>
        </p:spPr>
        <p:txBody>
          <a:bodyPr wrap="square">
            <a:spAutoFit/>
          </a:bodyPr>
          <a:lstStyle/>
          <a:p>
            <a:r>
              <a:rPr lang="en-US" sz="1000" dirty="0">
                <a:solidFill>
                  <a:schemeClr val="accent6">
                    <a:lumMod val="20000"/>
                    <a:lumOff val="80000"/>
                  </a:schemeClr>
                </a:solidFill>
                <a:hlinkClick r:id="rId13">
                  <a:extLst>
                    <a:ext uri="{A12FA001-AC4F-418D-AE19-62706E023703}">
                      <ahyp:hlinkClr xmlns:ahyp="http://schemas.microsoft.com/office/drawing/2018/hyperlinkcolor" val="tx"/>
                    </a:ext>
                  </a:extLst>
                </a:hlinkClick>
              </a:rPr>
              <a:t>https://www.linkedin.com/in/benamaba/</a:t>
            </a:r>
            <a:r>
              <a:rPr lang="en-US" sz="1000" dirty="0">
                <a:solidFill>
                  <a:schemeClr val="accent6">
                    <a:lumMod val="20000"/>
                    <a:lumOff val="80000"/>
                  </a:schemeClr>
                </a:solidFill>
              </a:rPr>
              <a:t> </a:t>
            </a:r>
          </a:p>
        </p:txBody>
      </p:sp>
      <p:pic>
        <p:nvPicPr>
          <p:cNvPr id="13" name="Picture 12" descr="A person in a suit and tie&#10;&#10;Description automatically generated with medium confidence">
            <a:extLst>
              <a:ext uri="{FF2B5EF4-FFF2-40B4-BE49-F238E27FC236}">
                <a16:creationId xmlns:a16="http://schemas.microsoft.com/office/drawing/2014/main" id="{D2992C37-37E7-DA7E-7789-9CD2304638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79157" y="2563197"/>
            <a:ext cx="816193" cy="816193"/>
          </a:xfrm>
          <a:prstGeom prst="rect">
            <a:avLst/>
          </a:prstGeom>
        </p:spPr>
      </p:pic>
      <p:sp>
        <p:nvSpPr>
          <p:cNvPr id="14" name="TextBox 13">
            <a:extLst>
              <a:ext uri="{FF2B5EF4-FFF2-40B4-BE49-F238E27FC236}">
                <a16:creationId xmlns:a16="http://schemas.microsoft.com/office/drawing/2014/main" id="{8353B3A9-33BF-7C75-A3CC-3BF9B2A30BD6}"/>
              </a:ext>
            </a:extLst>
          </p:cNvPr>
          <p:cNvSpPr txBox="1"/>
          <p:nvPr/>
        </p:nvSpPr>
        <p:spPr>
          <a:xfrm>
            <a:off x="6084044" y="2899346"/>
            <a:ext cx="2070816" cy="584775"/>
          </a:xfrm>
          <a:prstGeom prst="rect">
            <a:avLst/>
          </a:prstGeom>
          <a:noFill/>
        </p:spPr>
        <p:txBody>
          <a:bodyPr wrap="square" rtlCol="0">
            <a:spAutoFit/>
          </a:bodyPr>
          <a:lstStyle/>
          <a:p>
            <a:pPr algn="ctr"/>
            <a:r>
              <a:rPr lang="en-US" sz="900" b="1" dirty="0">
                <a:solidFill>
                  <a:schemeClr val="bg1"/>
                </a:solidFill>
              </a:rPr>
              <a:t>Jon Carmona</a:t>
            </a:r>
          </a:p>
          <a:p>
            <a:pPr algn="ctr"/>
            <a:r>
              <a:rPr lang="en-US" sz="900" b="1" dirty="0">
                <a:solidFill>
                  <a:schemeClr val="bg1"/>
                </a:solidFill>
              </a:rPr>
              <a:t>Director of Data Analytics</a:t>
            </a:r>
          </a:p>
          <a:p>
            <a:pPr algn="ctr"/>
            <a:r>
              <a:rPr lang="en-US" sz="900" b="1" dirty="0">
                <a:solidFill>
                  <a:schemeClr val="bg1"/>
                </a:solidFill>
              </a:rPr>
              <a:t>Gardens Alive</a:t>
            </a:r>
          </a:p>
          <a:p>
            <a:pPr algn="ctr"/>
            <a:endParaRPr lang="en-US" sz="500" dirty="0">
              <a:solidFill>
                <a:schemeClr val="bg1"/>
              </a:solidFill>
            </a:endParaRPr>
          </a:p>
        </p:txBody>
      </p:sp>
      <p:sp>
        <p:nvSpPr>
          <p:cNvPr id="21" name="TextBox 20">
            <a:extLst>
              <a:ext uri="{FF2B5EF4-FFF2-40B4-BE49-F238E27FC236}">
                <a16:creationId xmlns:a16="http://schemas.microsoft.com/office/drawing/2014/main" id="{610ECFE0-7BF0-D92E-B66F-BDB00A41F67F}"/>
              </a:ext>
            </a:extLst>
          </p:cNvPr>
          <p:cNvSpPr txBox="1"/>
          <p:nvPr/>
        </p:nvSpPr>
        <p:spPr>
          <a:xfrm>
            <a:off x="7391299" y="3435649"/>
            <a:ext cx="1660166" cy="553998"/>
          </a:xfrm>
          <a:prstGeom prst="rect">
            <a:avLst/>
          </a:prstGeom>
          <a:noFill/>
        </p:spPr>
        <p:txBody>
          <a:bodyPr wrap="square">
            <a:spAutoFit/>
          </a:bodyPr>
          <a:lstStyle/>
          <a:p>
            <a:r>
              <a:rPr lang="en-US" sz="1000" dirty="0">
                <a:solidFill>
                  <a:schemeClr val="accent2">
                    <a:lumMod val="20000"/>
                    <a:lumOff val="80000"/>
                  </a:schemeClr>
                </a:solidFill>
                <a:hlinkClick r:id="rId15">
                  <a:extLst>
                    <a:ext uri="{A12FA001-AC4F-418D-AE19-62706E023703}">
                      <ahyp:hlinkClr xmlns:ahyp="http://schemas.microsoft.com/office/drawing/2018/hyperlinkcolor" val="tx"/>
                    </a:ext>
                  </a:extLst>
                </a:hlinkClick>
              </a:rPr>
              <a:t>https://www.linkedin.com/in/jonathan-carmona/</a:t>
            </a:r>
            <a:endParaRPr lang="en-US" sz="1000" dirty="0">
              <a:solidFill>
                <a:schemeClr val="accent2">
                  <a:lumMod val="20000"/>
                  <a:lumOff val="80000"/>
                </a:schemeClr>
              </a:solidFill>
            </a:endParaRPr>
          </a:p>
          <a:p>
            <a:endParaRPr lang="en-US" sz="1000" dirty="0">
              <a:solidFill>
                <a:schemeClr val="accent2">
                  <a:lumMod val="20000"/>
                  <a:lumOff val="80000"/>
                </a:schemeClr>
              </a:solidFill>
            </a:endParaRPr>
          </a:p>
        </p:txBody>
      </p:sp>
    </p:spTree>
    <p:extLst>
      <p:ext uri="{BB962C8B-B14F-4D97-AF65-F5344CB8AC3E}">
        <p14:creationId xmlns:p14="http://schemas.microsoft.com/office/powerpoint/2010/main" val="456632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5720"/>
            <a:ext cx="9143999" cy="6903720"/>
          </a:xfrm>
          <a:prstGeom prst="rect">
            <a:avLst/>
          </a:prstGeom>
          <a:blipFill>
            <a:blip r:embed="rId3" cstate="print"/>
            <a:stretch>
              <a:fillRect/>
            </a:stretch>
          </a:blipFill>
        </p:spPr>
        <p:txBody>
          <a:bodyPr wrap="square" lIns="0" tIns="0" rIns="0" bIns="0" rtlCol="0"/>
          <a:lstStyle/>
          <a:p>
            <a:endParaRPr lang="en-US" dirty="0"/>
          </a:p>
        </p:txBody>
      </p:sp>
      <p:sp>
        <p:nvSpPr>
          <p:cNvPr id="22" name="Rectangle: Rounded Corners 21">
            <a:extLst>
              <a:ext uri="{FF2B5EF4-FFF2-40B4-BE49-F238E27FC236}">
                <a16:creationId xmlns:a16="http://schemas.microsoft.com/office/drawing/2014/main" id="{693B6C1D-D021-4EC9-AC66-7E12E6EAE67F}"/>
              </a:ext>
            </a:extLst>
          </p:cNvPr>
          <p:cNvSpPr/>
          <p:nvPr/>
        </p:nvSpPr>
        <p:spPr>
          <a:xfrm>
            <a:off x="152401" y="2362200"/>
            <a:ext cx="3470990" cy="1746185"/>
          </a:xfrm>
          <a:prstGeom prst="roundRect">
            <a:avLst>
              <a:gd name="adj" fmla="val 469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latin typeface="Roboto" panose="020B0604020202020204" charset="0"/>
                <a:ea typeface="Roboto" panose="020B0604020202020204" charset="0"/>
              </a:rPr>
              <a:t>IISE Coordinator</a:t>
            </a:r>
          </a:p>
        </p:txBody>
      </p:sp>
      <p:sp>
        <p:nvSpPr>
          <p:cNvPr id="28" name="TextBox 27">
            <a:extLst>
              <a:ext uri="{FF2B5EF4-FFF2-40B4-BE49-F238E27FC236}">
                <a16:creationId xmlns:a16="http://schemas.microsoft.com/office/drawing/2014/main" id="{BA4CEFC9-7EA0-4E3D-8519-C99F7A7D0F70}"/>
              </a:ext>
            </a:extLst>
          </p:cNvPr>
          <p:cNvSpPr txBox="1"/>
          <p:nvPr/>
        </p:nvSpPr>
        <p:spPr>
          <a:xfrm>
            <a:off x="1552574" y="2999817"/>
            <a:ext cx="2070816" cy="723275"/>
          </a:xfrm>
          <a:prstGeom prst="rect">
            <a:avLst/>
          </a:prstGeom>
          <a:noFill/>
        </p:spPr>
        <p:txBody>
          <a:bodyPr wrap="square" rtlCol="0">
            <a:spAutoFit/>
          </a:bodyPr>
          <a:lstStyle/>
          <a:p>
            <a:pPr algn="ctr"/>
            <a:r>
              <a:rPr lang="en-US" sz="900" b="1" dirty="0">
                <a:solidFill>
                  <a:schemeClr val="bg1"/>
                </a:solidFill>
              </a:rPr>
              <a:t>D. Scott Sink</a:t>
            </a:r>
          </a:p>
          <a:p>
            <a:pPr algn="ctr"/>
            <a:r>
              <a:rPr lang="en-US" sz="900" b="1" dirty="0">
                <a:solidFill>
                  <a:schemeClr val="bg1"/>
                </a:solidFill>
              </a:rPr>
              <a:t>IISE Performance Excellence and Op Analytics Volunteer Lead</a:t>
            </a:r>
          </a:p>
          <a:p>
            <a:pPr algn="ctr"/>
            <a:r>
              <a:rPr lang="en-US" sz="900" b="1" dirty="0">
                <a:solidFill>
                  <a:schemeClr val="bg1"/>
                </a:solidFill>
              </a:rPr>
              <a:t>Facilitator/Member, CISE</a:t>
            </a:r>
          </a:p>
          <a:p>
            <a:pPr algn="ctr"/>
            <a:endParaRPr lang="en-US" sz="500" dirty="0">
              <a:solidFill>
                <a:schemeClr val="bg1"/>
              </a:solidFill>
            </a:endParaRPr>
          </a:p>
        </p:txBody>
      </p:sp>
      <p:pic>
        <p:nvPicPr>
          <p:cNvPr id="5" name="Picture 4">
            <a:extLst>
              <a:ext uri="{FF2B5EF4-FFF2-40B4-BE49-F238E27FC236}">
                <a16:creationId xmlns:a16="http://schemas.microsoft.com/office/drawing/2014/main" id="{AFD8D61E-987F-4EB6-88A2-2F19E77A4C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374" y="2779364"/>
            <a:ext cx="1219200" cy="1164182"/>
          </a:xfrm>
          <a:prstGeom prst="rect">
            <a:avLst/>
          </a:prstGeom>
        </p:spPr>
      </p:pic>
      <p:sp>
        <p:nvSpPr>
          <p:cNvPr id="10" name="object 3">
            <a:extLst>
              <a:ext uri="{FF2B5EF4-FFF2-40B4-BE49-F238E27FC236}">
                <a16:creationId xmlns:a16="http://schemas.microsoft.com/office/drawing/2014/main" id="{B47D77AC-10E5-F7CA-1821-CA4162CCE788}"/>
              </a:ext>
            </a:extLst>
          </p:cNvPr>
          <p:cNvSpPr txBox="1">
            <a:spLocks/>
          </p:cNvSpPr>
          <p:nvPr/>
        </p:nvSpPr>
        <p:spPr>
          <a:xfrm>
            <a:off x="232819" y="52894"/>
            <a:ext cx="3957725" cy="2106346"/>
          </a:xfrm>
          <a:prstGeom prst="rect">
            <a:avLst/>
          </a:prstGeom>
        </p:spPr>
        <p:txBody>
          <a:bodyPr vert="horz" wrap="square" lIns="0" tIns="53975" rIns="0" bIns="0" rtlCol="0">
            <a:spAutoFit/>
          </a:bodyPr>
          <a:lstStyle>
            <a:lvl1pPr>
              <a:defRPr sz="5400" b="1" i="0">
                <a:solidFill>
                  <a:schemeClr val="bg1"/>
                </a:solidFill>
                <a:latin typeface="Garamond"/>
                <a:ea typeface="+mj-ea"/>
                <a:cs typeface="Garamond"/>
              </a:defRPr>
            </a:lvl1pPr>
          </a:lstStyle>
          <a:p>
            <a:pPr marL="1187450" marR="5080" indent="-1175385" algn="l">
              <a:lnSpc>
                <a:spcPts val="2590"/>
              </a:lnSpc>
              <a:spcBef>
                <a:spcPts val="425"/>
              </a:spcBef>
            </a:pPr>
            <a:r>
              <a:rPr lang="en-US" sz="2400" kern="0" dirty="0">
                <a:solidFill>
                  <a:schemeClr val="accent6">
                    <a:lumMod val="75000"/>
                  </a:schemeClr>
                </a:solidFill>
                <a:latin typeface="Arial"/>
                <a:cs typeface="Arial"/>
              </a:rPr>
              <a:t>IISE Global Performance Excellence Webinar Series</a:t>
            </a:r>
          </a:p>
          <a:p>
            <a:pPr marL="1187450" marR="5080" indent="-1175385" algn="l">
              <a:lnSpc>
                <a:spcPts val="2590"/>
              </a:lnSpc>
              <a:spcBef>
                <a:spcPts val="425"/>
              </a:spcBef>
            </a:pPr>
            <a:r>
              <a:rPr lang="en-US" sz="2400" kern="0" dirty="0">
                <a:solidFill>
                  <a:schemeClr val="accent6">
                    <a:lumMod val="60000"/>
                    <a:lumOff val="40000"/>
                  </a:schemeClr>
                </a:solidFill>
                <a:latin typeface="Arial"/>
                <a:cs typeface="Arial"/>
              </a:rPr>
              <a:t>AI Risks and ISE Perspectives on Risk Management</a:t>
            </a:r>
          </a:p>
        </p:txBody>
      </p:sp>
      <p:sp>
        <p:nvSpPr>
          <p:cNvPr id="3" name="Rectangle: Rounded Corners 2">
            <a:extLst>
              <a:ext uri="{FF2B5EF4-FFF2-40B4-BE49-F238E27FC236}">
                <a16:creationId xmlns:a16="http://schemas.microsoft.com/office/drawing/2014/main" id="{5CB5E778-EB37-08BC-8A65-E0A5BEF24F5F}"/>
              </a:ext>
            </a:extLst>
          </p:cNvPr>
          <p:cNvSpPr/>
          <p:nvPr/>
        </p:nvSpPr>
        <p:spPr>
          <a:xfrm>
            <a:off x="3629080" y="5967751"/>
            <a:ext cx="2543120" cy="463447"/>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 September 2023</a:t>
            </a:r>
          </a:p>
        </p:txBody>
      </p:sp>
      <p:sp>
        <p:nvSpPr>
          <p:cNvPr id="6" name="Rectangle 5">
            <a:extLst>
              <a:ext uri="{FF2B5EF4-FFF2-40B4-BE49-F238E27FC236}">
                <a16:creationId xmlns:a16="http://schemas.microsoft.com/office/drawing/2014/main" id="{C5018F96-B3E6-1C7C-503A-A6964F5B4827}"/>
              </a:ext>
            </a:extLst>
          </p:cNvPr>
          <p:cNvSpPr/>
          <p:nvPr/>
        </p:nvSpPr>
        <p:spPr>
          <a:xfrm>
            <a:off x="4495801" y="66798"/>
            <a:ext cx="4524242" cy="375359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6">
                    <a:lumMod val="60000"/>
                    <a:lumOff val="40000"/>
                  </a:schemeClr>
                </a:solidFill>
              </a:rPr>
              <a:t>Our Panelists today:</a:t>
            </a:r>
          </a:p>
          <a:p>
            <a:pPr algn="ctr"/>
            <a:endParaRPr lang="en-US" sz="2000" b="1" dirty="0">
              <a:solidFill>
                <a:schemeClr val="bg1"/>
              </a:solidFill>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sp>
        <p:nvSpPr>
          <p:cNvPr id="16" name="Rectangle 15">
            <a:extLst>
              <a:ext uri="{FF2B5EF4-FFF2-40B4-BE49-F238E27FC236}">
                <a16:creationId xmlns:a16="http://schemas.microsoft.com/office/drawing/2014/main" id="{11CCDDD1-47EC-CB45-F196-95722069A30A}"/>
              </a:ext>
            </a:extLst>
          </p:cNvPr>
          <p:cNvSpPr/>
          <p:nvPr/>
        </p:nvSpPr>
        <p:spPr>
          <a:xfrm>
            <a:off x="76200" y="5094659"/>
            <a:ext cx="3124200" cy="17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a:extLst>
              <a:ext uri="{FF2B5EF4-FFF2-40B4-BE49-F238E27FC236}">
                <a16:creationId xmlns:a16="http://schemas.microsoft.com/office/drawing/2014/main" id="{3278AFBD-8904-291A-2A95-535DC0C61C7F}"/>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58000" y="5862339"/>
            <a:ext cx="2066748" cy="978505"/>
          </a:xfrm>
          <a:prstGeom prst="rect">
            <a:avLst/>
          </a:prstGeom>
        </p:spPr>
      </p:pic>
      <p:pic>
        <p:nvPicPr>
          <p:cNvPr id="8" name="Picture 7" descr="A picture containing text, outdoor, sign&#10;&#10;Description automatically generated">
            <a:extLst>
              <a:ext uri="{FF2B5EF4-FFF2-40B4-BE49-F238E27FC236}">
                <a16:creationId xmlns:a16="http://schemas.microsoft.com/office/drawing/2014/main" id="{25E45EB0-482D-D81E-8519-364A604371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027899"/>
            <a:ext cx="3124200" cy="1171575"/>
          </a:xfrm>
          <a:prstGeom prst="rect">
            <a:avLst/>
          </a:prstGeom>
        </p:spPr>
      </p:pic>
      <p:pic>
        <p:nvPicPr>
          <p:cNvPr id="9" name="Picture 8" descr="A picture containing text, font, graphics, screenshot&#10;&#10;Description automatically generated">
            <a:extLst>
              <a:ext uri="{FF2B5EF4-FFF2-40B4-BE49-F238E27FC236}">
                <a16:creationId xmlns:a16="http://schemas.microsoft.com/office/drawing/2014/main" id="{46755140-BD3E-5A69-9863-586A1EC8CA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3705" y="3891368"/>
            <a:ext cx="2909888" cy="1161374"/>
          </a:xfrm>
          <a:prstGeom prst="rect">
            <a:avLst/>
          </a:prstGeom>
        </p:spPr>
      </p:pic>
      <p:pic>
        <p:nvPicPr>
          <p:cNvPr id="11" name="Picture 10" descr="A picture containing person, human face, smile, clothing&#10;&#10;Description automatically generated">
            <a:extLst>
              <a:ext uri="{FF2B5EF4-FFF2-40B4-BE49-F238E27FC236}">
                <a16:creationId xmlns:a16="http://schemas.microsoft.com/office/drawing/2014/main" id="{60AF9274-843F-48E8-7B38-3665B4EED5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8543" y="393686"/>
            <a:ext cx="842531" cy="842531"/>
          </a:xfrm>
          <a:prstGeom prst="rect">
            <a:avLst/>
          </a:prstGeom>
        </p:spPr>
      </p:pic>
      <p:sp>
        <p:nvSpPr>
          <p:cNvPr id="12" name="TextBox 11">
            <a:extLst>
              <a:ext uri="{FF2B5EF4-FFF2-40B4-BE49-F238E27FC236}">
                <a16:creationId xmlns:a16="http://schemas.microsoft.com/office/drawing/2014/main" id="{9E096488-8685-0649-2B53-D93D67D05B81}"/>
              </a:ext>
            </a:extLst>
          </p:cNvPr>
          <p:cNvSpPr txBox="1"/>
          <p:nvPr/>
        </p:nvSpPr>
        <p:spPr>
          <a:xfrm>
            <a:off x="5629841" y="628338"/>
            <a:ext cx="2070816" cy="446276"/>
          </a:xfrm>
          <a:prstGeom prst="rect">
            <a:avLst/>
          </a:prstGeom>
          <a:noFill/>
        </p:spPr>
        <p:txBody>
          <a:bodyPr wrap="square" rtlCol="0">
            <a:spAutoFit/>
          </a:bodyPr>
          <a:lstStyle/>
          <a:p>
            <a:pPr algn="ctr"/>
            <a:r>
              <a:rPr lang="en-US" sz="900" b="1" dirty="0">
                <a:solidFill>
                  <a:schemeClr val="bg1"/>
                </a:solidFill>
              </a:rPr>
              <a:t>Ben Amaba, Ph.D. , P.E.</a:t>
            </a:r>
          </a:p>
          <a:p>
            <a:pPr algn="ctr"/>
            <a:r>
              <a:rPr lang="en-US" sz="900" b="1" dirty="0">
                <a:solidFill>
                  <a:schemeClr val="bg1"/>
                </a:solidFill>
              </a:rPr>
              <a:t>Sonatype </a:t>
            </a:r>
          </a:p>
          <a:p>
            <a:pPr algn="ctr"/>
            <a:endParaRPr lang="en-US" sz="500" dirty="0">
              <a:solidFill>
                <a:schemeClr val="bg1"/>
              </a:solidFill>
            </a:endParaRPr>
          </a:p>
        </p:txBody>
      </p:sp>
      <p:pic>
        <p:nvPicPr>
          <p:cNvPr id="15" name="Picture 14" descr="A person in a suit and tie&#10;&#10;Description automatically generated with medium confidence">
            <a:extLst>
              <a:ext uri="{FF2B5EF4-FFF2-40B4-BE49-F238E27FC236}">
                <a16:creationId xmlns:a16="http://schemas.microsoft.com/office/drawing/2014/main" id="{5D81E085-3D16-57E7-B805-99E93FBFF58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940226"/>
            <a:ext cx="842531" cy="842531"/>
          </a:xfrm>
          <a:prstGeom prst="rect">
            <a:avLst/>
          </a:prstGeom>
        </p:spPr>
      </p:pic>
      <p:sp>
        <p:nvSpPr>
          <p:cNvPr id="17" name="TextBox 16">
            <a:extLst>
              <a:ext uri="{FF2B5EF4-FFF2-40B4-BE49-F238E27FC236}">
                <a16:creationId xmlns:a16="http://schemas.microsoft.com/office/drawing/2014/main" id="{5C108570-F469-63D6-AF27-FECB878B8168}"/>
              </a:ext>
            </a:extLst>
          </p:cNvPr>
          <p:cNvSpPr txBox="1"/>
          <p:nvPr/>
        </p:nvSpPr>
        <p:spPr>
          <a:xfrm>
            <a:off x="5887811" y="1317659"/>
            <a:ext cx="2141476" cy="446276"/>
          </a:xfrm>
          <a:prstGeom prst="rect">
            <a:avLst/>
          </a:prstGeom>
          <a:noFill/>
        </p:spPr>
        <p:txBody>
          <a:bodyPr wrap="square" rtlCol="0">
            <a:spAutoFit/>
          </a:bodyPr>
          <a:lstStyle/>
          <a:p>
            <a:pPr algn="ctr"/>
            <a:r>
              <a:rPr lang="en-US" sz="900" b="1" dirty="0">
                <a:solidFill>
                  <a:schemeClr val="bg1"/>
                </a:solidFill>
              </a:rPr>
              <a:t>Matheus Scuta, MBA</a:t>
            </a:r>
          </a:p>
          <a:p>
            <a:pPr algn="ctr"/>
            <a:r>
              <a:rPr lang="en-US" sz="900" b="1" dirty="0">
                <a:solidFill>
                  <a:schemeClr val="bg1"/>
                </a:solidFill>
              </a:rPr>
              <a:t>Sr. Consultant, Deloitte</a:t>
            </a:r>
          </a:p>
          <a:p>
            <a:pPr algn="ctr"/>
            <a:endParaRPr lang="en-US" sz="500" dirty="0">
              <a:solidFill>
                <a:schemeClr val="bg1"/>
              </a:solidFill>
            </a:endParaRPr>
          </a:p>
        </p:txBody>
      </p:sp>
      <p:pic>
        <p:nvPicPr>
          <p:cNvPr id="19" name="Picture 18" descr="A person in a suit smiling&#10;&#10;Description automatically generated with low confidence">
            <a:extLst>
              <a:ext uri="{FF2B5EF4-FFF2-40B4-BE49-F238E27FC236}">
                <a16:creationId xmlns:a16="http://schemas.microsoft.com/office/drawing/2014/main" id="{C45552E8-3C2E-F892-D45A-EABE759B60D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73393" y="1834911"/>
            <a:ext cx="867903" cy="867903"/>
          </a:xfrm>
          <a:prstGeom prst="rect">
            <a:avLst/>
          </a:prstGeom>
        </p:spPr>
      </p:pic>
      <p:sp>
        <p:nvSpPr>
          <p:cNvPr id="20" name="TextBox 19">
            <a:extLst>
              <a:ext uri="{FF2B5EF4-FFF2-40B4-BE49-F238E27FC236}">
                <a16:creationId xmlns:a16="http://schemas.microsoft.com/office/drawing/2014/main" id="{602639EE-E2C1-AE77-BEF7-5B63E8415A27}"/>
              </a:ext>
            </a:extLst>
          </p:cNvPr>
          <p:cNvSpPr txBox="1"/>
          <p:nvPr/>
        </p:nvSpPr>
        <p:spPr>
          <a:xfrm>
            <a:off x="5752706" y="2118054"/>
            <a:ext cx="2070816" cy="584775"/>
          </a:xfrm>
          <a:prstGeom prst="rect">
            <a:avLst/>
          </a:prstGeom>
          <a:noFill/>
        </p:spPr>
        <p:txBody>
          <a:bodyPr wrap="square" rtlCol="0">
            <a:spAutoFit/>
          </a:bodyPr>
          <a:lstStyle/>
          <a:p>
            <a:pPr algn="ctr"/>
            <a:r>
              <a:rPr lang="en-US" sz="900" b="1" dirty="0">
                <a:solidFill>
                  <a:schemeClr val="bg1"/>
                </a:solidFill>
              </a:rPr>
              <a:t>Jared Frederici, MBB</a:t>
            </a:r>
          </a:p>
          <a:p>
            <a:pPr algn="ctr"/>
            <a:r>
              <a:rPr lang="en-US" sz="900" b="1" dirty="0">
                <a:solidFill>
                  <a:schemeClr val="bg1"/>
                </a:solidFill>
              </a:rPr>
              <a:t>Leader, Delivery &amp; Solutions </a:t>
            </a:r>
          </a:p>
          <a:p>
            <a:pPr algn="ctr"/>
            <a:r>
              <a:rPr lang="en-US" sz="900" b="1" dirty="0">
                <a:solidFill>
                  <a:schemeClr val="bg1"/>
                </a:solidFill>
              </a:rPr>
              <a:t>The Poirier Group</a:t>
            </a:r>
          </a:p>
          <a:p>
            <a:pPr algn="ctr"/>
            <a:endParaRPr lang="en-US" sz="500" dirty="0">
              <a:solidFill>
                <a:schemeClr val="bg1"/>
              </a:solidFill>
            </a:endParaRPr>
          </a:p>
        </p:txBody>
      </p:sp>
      <p:sp>
        <p:nvSpPr>
          <p:cNvPr id="23" name="TextBox 22">
            <a:extLst>
              <a:ext uri="{FF2B5EF4-FFF2-40B4-BE49-F238E27FC236}">
                <a16:creationId xmlns:a16="http://schemas.microsoft.com/office/drawing/2014/main" id="{3605AD07-3440-E761-BD61-3CBE4887248A}"/>
              </a:ext>
            </a:extLst>
          </p:cNvPr>
          <p:cNvSpPr txBox="1"/>
          <p:nvPr/>
        </p:nvSpPr>
        <p:spPr>
          <a:xfrm>
            <a:off x="4642774" y="2721415"/>
            <a:ext cx="1400174" cy="400110"/>
          </a:xfrm>
          <a:prstGeom prst="rect">
            <a:avLst/>
          </a:prstGeom>
          <a:noFill/>
        </p:spPr>
        <p:txBody>
          <a:bodyPr wrap="square">
            <a:spAutoFit/>
          </a:bodyPr>
          <a:lstStyle/>
          <a:p>
            <a:r>
              <a:rPr lang="en-US" sz="1000" dirty="0">
                <a:solidFill>
                  <a:schemeClr val="accent6">
                    <a:lumMod val="20000"/>
                    <a:lumOff val="80000"/>
                  </a:schemeClr>
                </a:solidFill>
                <a:hlinkClick r:id="rId11">
                  <a:extLst>
                    <a:ext uri="{A12FA001-AC4F-418D-AE19-62706E023703}">
                      <ahyp:hlinkClr xmlns:ahyp="http://schemas.microsoft.com/office/drawing/2018/hyperlinkcolor" val="tx"/>
                    </a:ext>
                  </a:extLst>
                </a:hlinkClick>
              </a:rPr>
              <a:t>https://www.linkedin.com/in/jaredfrederici/</a:t>
            </a:r>
            <a:r>
              <a:rPr lang="en-US" sz="1000" dirty="0">
                <a:solidFill>
                  <a:schemeClr val="accent6">
                    <a:lumMod val="20000"/>
                    <a:lumOff val="80000"/>
                  </a:schemeClr>
                </a:solidFill>
              </a:rPr>
              <a:t> </a:t>
            </a:r>
          </a:p>
        </p:txBody>
      </p:sp>
      <p:sp>
        <p:nvSpPr>
          <p:cNvPr id="25" name="TextBox 24">
            <a:extLst>
              <a:ext uri="{FF2B5EF4-FFF2-40B4-BE49-F238E27FC236}">
                <a16:creationId xmlns:a16="http://schemas.microsoft.com/office/drawing/2014/main" id="{A2277473-A6B1-5A67-FD6F-02BA9AAD16E9}"/>
              </a:ext>
            </a:extLst>
          </p:cNvPr>
          <p:cNvSpPr txBox="1"/>
          <p:nvPr/>
        </p:nvSpPr>
        <p:spPr>
          <a:xfrm>
            <a:off x="7579385" y="1824977"/>
            <a:ext cx="1371600" cy="507831"/>
          </a:xfrm>
          <a:prstGeom prst="rect">
            <a:avLst/>
          </a:prstGeom>
          <a:noFill/>
        </p:spPr>
        <p:txBody>
          <a:bodyPr wrap="square">
            <a:spAutoFit/>
          </a:bodyPr>
          <a:lstStyle/>
          <a:p>
            <a:r>
              <a:rPr lang="en-US" sz="900" dirty="0">
                <a:solidFill>
                  <a:schemeClr val="accent6">
                    <a:lumMod val="20000"/>
                    <a:lumOff val="80000"/>
                  </a:schemeClr>
                </a:solidFill>
                <a:hlinkClick r:id="rId12">
                  <a:extLst>
                    <a:ext uri="{A12FA001-AC4F-418D-AE19-62706E023703}">
                      <ahyp:hlinkClr xmlns:ahyp="http://schemas.microsoft.com/office/drawing/2018/hyperlinkcolor" val="tx"/>
                    </a:ext>
                  </a:extLst>
                </a:hlinkClick>
              </a:rPr>
              <a:t>https://www.linkedin.com/in/matheus-zanatelli-scuta/</a:t>
            </a:r>
            <a:r>
              <a:rPr lang="en-US" sz="900" dirty="0">
                <a:solidFill>
                  <a:schemeClr val="accent6">
                    <a:lumMod val="20000"/>
                    <a:lumOff val="80000"/>
                  </a:schemeClr>
                </a:solidFill>
              </a:rPr>
              <a:t> </a:t>
            </a:r>
          </a:p>
        </p:txBody>
      </p:sp>
      <p:sp>
        <p:nvSpPr>
          <p:cNvPr id="29" name="TextBox 28">
            <a:extLst>
              <a:ext uri="{FF2B5EF4-FFF2-40B4-BE49-F238E27FC236}">
                <a16:creationId xmlns:a16="http://schemas.microsoft.com/office/drawing/2014/main" id="{473C7430-0A84-2875-4A8E-B623FB79DC7E}"/>
              </a:ext>
            </a:extLst>
          </p:cNvPr>
          <p:cNvSpPr txBox="1"/>
          <p:nvPr/>
        </p:nvSpPr>
        <p:spPr>
          <a:xfrm>
            <a:off x="4688543" y="1257300"/>
            <a:ext cx="1330909" cy="400110"/>
          </a:xfrm>
          <a:prstGeom prst="rect">
            <a:avLst/>
          </a:prstGeom>
          <a:noFill/>
        </p:spPr>
        <p:txBody>
          <a:bodyPr wrap="square">
            <a:spAutoFit/>
          </a:bodyPr>
          <a:lstStyle/>
          <a:p>
            <a:r>
              <a:rPr lang="en-US" sz="1000" dirty="0">
                <a:solidFill>
                  <a:schemeClr val="accent6">
                    <a:lumMod val="20000"/>
                    <a:lumOff val="80000"/>
                  </a:schemeClr>
                </a:solidFill>
                <a:hlinkClick r:id="rId13">
                  <a:extLst>
                    <a:ext uri="{A12FA001-AC4F-418D-AE19-62706E023703}">
                      <ahyp:hlinkClr xmlns:ahyp="http://schemas.microsoft.com/office/drawing/2018/hyperlinkcolor" val="tx"/>
                    </a:ext>
                  </a:extLst>
                </a:hlinkClick>
              </a:rPr>
              <a:t>https://www.linkedin.com/in/benamaba/</a:t>
            </a:r>
            <a:r>
              <a:rPr lang="en-US" sz="1000" dirty="0">
                <a:solidFill>
                  <a:schemeClr val="accent6">
                    <a:lumMod val="20000"/>
                    <a:lumOff val="80000"/>
                  </a:schemeClr>
                </a:solidFill>
              </a:rPr>
              <a:t> </a:t>
            </a:r>
          </a:p>
        </p:txBody>
      </p:sp>
      <p:pic>
        <p:nvPicPr>
          <p:cNvPr id="13" name="Picture 12" descr="A person in a suit and tie&#10;&#10;Description automatically generated with medium confidence">
            <a:extLst>
              <a:ext uri="{FF2B5EF4-FFF2-40B4-BE49-F238E27FC236}">
                <a16:creationId xmlns:a16="http://schemas.microsoft.com/office/drawing/2014/main" id="{D2992C37-37E7-DA7E-7789-9CD2304638D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79157" y="2563197"/>
            <a:ext cx="816193" cy="816193"/>
          </a:xfrm>
          <a:prstGeom prst="rect">
            <a:avLst/>
          </a:prstGeom>
        </p:spPr>
      </p:pic>
      <p:sp>
        <p:nvSpPr>
          <p:cNvPr id="14" name="TextBox 13">
            <a:extLst>
              <a:ext uri="{FF2B5EF4-FFF2-40B4-BE49-F238E27FC236}">
                <a16:creationId xmlns:a16="http://schemas.microsoft.com/office/drawing/2014/main" id="{8353B3A9-33BF-7C75-A3CC-3BF9B2A30BD6}"/>
              </a:ext>
            </a:extLst>
          </p:cNvPr>
          <p:cNvSpPr txBox="1"/>
          <p:nvPr/>
        </p:nvSpPr>
        <p:spPr>
          <a:xfrm>
            <a:off x="6084044" y="2899346"/>
            <a:ext cx="2070816" cy="584775"/>
          </a:xfrm>
          <a:prstGeom prst="rect">
            <a:avLst/>
          </a:prstGeom>
          <a:noFill/>
        </p:spPr>
        <p:txBody>
          <a:bodyPr wrap="square" rtlCol="0">
            <a:spAutoFit/>
          </a:bodyPr>
          <a:lstStyle/>
          <a:p>
            <a:pPr algn="ctr"/>
            <a:r>
              <a:rPr lang="en-US" sz="900" b="1" dirty="0">
                <a:solidFill>
                  <a:schemeClr val="bg1"/>
                </a:solidFill>
              </a:rPr>
              <a:t>Jon Carmona</a:t>
            </a:r>
          </a:p>
          <a:p>
            <a:pPr algn="ctr"/>
            <a:r>
              <a:rPr lang="en-US" sz="900" b="1" dirty="0">
                <a:solidFill>
                  <a:schemeClr val="bg1"/>
                </a:solidFill>
              </a:rPr>
              <a:t>Director of Data Analytics</a:t>
            </a:r>
          </a:p>
          <a:p>
            <a:pPr algn="ctr"/>
            <a:r>
              <a:rPr lang="en-US" sz="900" b="1" dirty="0">
                <a:solidFill>
                  <a:schemeClr val="bg1"/>
                </a:solidFill>
              </a:rPr>
              <a:t>Gardens Alive</a:t>
            </a:r>
          </a:p>
          <a:p>
            <a:pPr algn="ctr"/>
            <a:endParaRPr lang="en-US" sz="500" dirty="0">
              <a:solidFill>
                <a:schemeClr val="bg1"/>
              </a:solidFill>
            </a:endParaRPr>
          </a:p>
        </p:txBody>
      </p:sp>
      <p:sp>
        <p:nvSpPr>
          <p:cNvPr id="21" name="TextBox 20">
            <a:extLst>
              <a:ext uri="{FF2B5EF4-FFF2-40B4-BE49-F238E27FC236}">
                <a16:creationId xmlns:a16="http://schemas.microsoft.com/office/drawing/2014/main" id="{610ECFE0-7BF0-D92E-B66F-BDB00A41F67F}"/>
              </a:ext>
            </a:extLst>
          </p:cNvPr>
          <p:cNvSpPr txBox="1"/>
          <p:nvPr/>
        </p:nvSpPr>
        <p:spPr>
          <a:xfrm>
            <a:off x="7391299" y="3435649"/>
            <a:ext cx="1660166" cy="553998"/>
          </a:xfrm>
          <a:prstGeom prst="rect">
            <a:avLst/>
          </a:prstGeom>
          <a:noFill/>
        </p:spPr>
        <p:txBody>
          <a:bodyPr wrap="square">
            <a:spAutoFit/>
          </a:bodyPr>
          <a:lstStyle/>
          <a:p>
            <a:r>
              <a:rPr lang="en-US" sz="1000" dirty="0">
                <a:solidFill>
                  <a:schemeClr val="accent2">
                    <a:lumMod val="20000"/>
                    <a:lumOff val="80000"/>
                  </a:schemeClr>
                </a:solidFill>
                <a:hlinkClick r:id="rId15">
                  <a:extLst>
                    <a:ext uri="{A12FA001-AC4F-418D-AE19-62706E023703}">
                      <ahyp:hlinkClr xmlns:ahyp="http://schemas.microsoft.com/office/drawing/2018/hyperlinkcolor" val="tx"/>
                    </a:ext>
                  </a:extLst>
                </a:hlinkClick>
              </a:rPr>
              <a:t>https://www.linkedin.com/in/jonathan-carmona/</a:t>
            </a:r>
            <a:endParaRPr lang="en-US" sz="1000" dirty="0">
              <a:solidFill>
                <a:schemeClr val="accent2">
                  <a:lumMod val="20000"/>
                  <a:lumOff val="80000"/>
                </a:schemeClr>
              </a:solidFill>
            </a:endParaRPr>
          </a:p>
          <a:p>
            <a:endParaRPr lang="en-US" sz="1000" dirty="0">
              <a:solidFill>
                <a:schemeClr val="accent2">
                  <a:lumMod val="20000"/>
                  <a:lumOff val="80000"/>
                </a:schemeClr>
              </a:solidFill>
            </a:endParaRPr>
          </a:p>
        </p:txBody>
      </p:sp>
      <p:sp>
        <p:nvSpPr>
          <p:cNvPr id="7" name="Rectangle: Rounded Corners 6">
            <a:extLst>
              <a:ext uri="{FF2B5EF4-FFF2-40B4-BE49-F238E27FC236}">
                <a16:creationId xmlns:a16="http://schemas.microsoft.com/office/drawing/2014/main" id="{400EBE83-8581-858E-8DE3-58CD05B49785}"/>
              </a:ext>
            </a:extLst>
          </p:cNvPr>
          <p:cNvSpPr/>
          <p:nvPr/>
        </p:nvSpPr>
        <p:spPr>
          <a:xfrm>
            <a:off x="219252" y="6245840"/>
            <a:ext cx="2762873" cy="463053"/>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Chapter #1</a:t>
            </a:r>
          </a:p>
          <a:p>
            <a:pPr algn="ctr"/>
            <a:r>
              <a:rPr lang="en-US" sz="1800" dirty="0">
                <a:latin typeface="+mj-lt"/>
              </a:rPr>
              <a:t>Columbus, OH</a:t>
            </a:r>
          </a:p>
        </p:txBody>
      </p:sp>
    </p:spTree>
    <p:extLst>
      <p:ext uri="{BB962C8B-B14F-4D97-AF65-F5344CB8AC3E}">
        <p14:creationId xmlns:p14="http://schemas.microsoft.com/office/powerpoint/2010/main" val="366685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5720"/>
            <a:ext cx="9143999" cy="6903720"/>
          </a:xfrm>
          <a:prstGeom prst="rect">
            <a:avLst/>
          </a:prstGeom>
          <a:blipFill>
            <a:blip r:embed="rId3" cstate="print"/>
            <a:stretch>
              <a:fillRect/>
            </a:stretch>
          </a:blipFill>
        </p:spPr>
        <p:txBody>
          <a:bodyPr wrap="square" lIns="0" tIns="0" rIns="0" bIns="0" rtlCol="0"/>
          <a:lstStyle/>
          <a:p>
            <a:endParaRPr lang="en-US" dirty="0"/>
          </a:p>
        </p:txBody>
      </p:sp>
      <p:sp>
        <p:nvSpPr>
          <p:cNvPr id="10" name="object 3">
            <a:extLst>
              <a:ext uri="{FF2B5EF4-FFF2-40B4-BE49-F238E27FC236}">
                <a16:creationId xmlns:a16="http://schemas.microsoft.com/office/drawing/2014/main" id="{B47D77AC-10E5-F7CA-1821-CA4162CCE788}"/>
              </a:ext>
            </a:extLst>
          </p:cNvPr>
          <p:cNvSpPr txBox="1">
            <a:spLocks/>
          </p:cNvSpPr>
          <p:nvPr/>
        </p:nvSpPr>
        <p:spPr>
          <a:xfrm>
            <a:off x="232819" y="52894"/>
            <a:ext cx="4193924" cy="3209212"/>
          </a:xfrm>
          <a:prstGeom prst="rect">
            <a:avLst/>
          </a:prstGeom>
        </p:spPr>
        <p:txBody>
          <a:bodyPr vert="horz" wrap="square" lIns="0" tIns="53975" rIns="0" bIns="0" rtlCol="0">
            <a:spAutoFit/>
          </a:bodyPr>
          <a:lstStyle>
            <a:lvl1pPr>
              <a:defRPr sz="5400" b="1" i="0">
                <a:solidFill>
                  <a:schemeClr val="bg1"/>
                </a:solidFill>
                <a:latin typeface="Garamond"/>
                <a:ea typeface="+mj-ea"/>
                <a:cs typeface="Garamond"/>
              </a:defRPr>
            </a:lvl1pPr>
          </a:lstStyle>
          <a:p>
            <a:pPr marL="1187450" marR="5080" indent="-1175385" algn="l">
              <a:lnSpc>
                <a:spcPts val="2590"/>
              </a:lnSpc>
              <a:spcBef>
                <a:spcPts val="425"/>
              </a:spcBef>
            </a:pPr>
            <a:r>
              <a:rPr lang="en-US" sz="1800" kern="0" dirty="0">
                <a:solidFill>
                  <a:schemeClr val="accent6">
                    <a:lumMod val="75000"/>
                  </a:schemeClr>
                </a:solidFill>
                <a:latin typeface="Arial"/>
                <a:cs typeface="Arial"/>
              </a:rPr>
              <a:t>IISE Global Performance Excellence Webinar Series</a:t>
            </a:r>
          </a:p>
          <a:p>
            <a:pPr marL="1187450" marR="5080" indent="-1175385" algn="l">
              <a:lnSpc>
                <a:spcPts val="2590"/>
              </a:lnSpc>
              <a:spcBef>
                <a:spcPts val="425"/>
              </a:spcBef>
            </a:pPr>
            <a:endParaRPr lang="en-US" sz="1800" kern="0" dirty="0">
              <a:solidFill>
                <a:schemeClr val="accent6">
                  <a:lumMod val="75000"/>
                </a:schemeClr>
              </a:solidFill>
              <a:latin typeface="Arial"/>
              <a:cs typeface="Arial"/>
            </a:endParaRPr>
          </a:p>
          <a:p>
            <a:pPr marL="1187450" marR="5080" indent="-1175385" algn="l">
              <a:lnSpc>
                <a:spcPts val="2590"/>
              </a:lnSpc>
              <a:spcBef>
                <a:spcPts val="425"/>
              </a:spcBef>
            </a:pPr>
            <a:r>
              <a:rPr lang="en-US" sz="2400" kern="0" dirty="0">
                <a:solidFill>
                  <a:schemeClr val="accent6">
                    <a:lumMod val="60000"/>
                    <a:lumOff val="40000"/>
                  </a:schemeClr>
                </a:solidFill>
                <a:latin typeface="Arial"/>
                <a:cs typeface="Arial"/>
              </a:rPr>
              <a:t>AI Sensemaking:</a:t>
            </a:r>
          </a:p>
          <a:p>
            <a:pPr marL="1187450" marR="5080" indent="-1175385" algn="l">
              <a:lnSpc>
                <a:spcPts val="2590"/>
              </a:lnSpc>
              <a:spcBef>
                <a:spcPts val="425"/>
              </a:spcBef>
            </a:pPr>
            <a:r>
              <a:rPr lang="en-US" sz="2400" kern="0" dirty="0">
                <a:solidFill>
                  <a:schemeClr val="accent6">
                    <a:lumMod val="60000"/>
                    <a:lumOff val="40000"/>
                  </a:schemeClr>
                </a:solidFill>
                <a:latin typeface="Arial"/>
                <a:cs typeface="Arial"/>
              </a:rPr>
              <a:t>Foundations, Dimensions of AI, Strategy-People-Process to migrate to Industry 4.0 and AI</a:t>
            </a:r>
          </a:p>
        </p:txBody>
      </p:sp>
      <p:sp>
        <p:nvSpPr>
          <p:cNvPr id="3" name="Rectangle: Rounded Corners 2">
            <a:extLst>
              <a:ext uri="{FF2B5EF4-FFF2-40B4-BE49-F238E27FC236}">
                <a16:creationId xmlns:a16="http://schemas.microsoft.com/office/drawing/2014/main" id="{5CB5E778-EB37-08BC-8A65-E0A5BEF24F5F}"/>
              </a:ext>
            </a:extLst>
          </p:cNvPr>
          <p:cNvSpPr/>
          <p:nvPr/>
        </p:nvSpPr>
        <p:spPr>
          <a:xfrm>
            <a:off x="3629080" y="5967751"/>
            <a:ext cx="2543120" cy="463447"/>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 October 2023</a:t>
            </a:r>
          </a:p>
        </p:txBody>
      </p:sp>
      <p:sp>
        <p:nvSpPr>
          <p:cNvPr id="6" name="Rectangle 5">
            <a:extLst>
              <a:ext uri="{FF2B5EF4-FFF2-40B4-BE49-F238E27FC236}">
                <a16:creationId xmlns:a16="http://schemas.microsoft.com/office/drawing/2014/main" id="{C5018F96-B3E6-1C7C-503A-A6964F5B4827}"/>
              </a:ext>
            </a:extLst>
          </p:cNvPr>
          <p:cNvSpPr/>
          <p:nvPr/>
        </p:nvSpPr>
        <p:spPr>
          <a:xfrm>
            <a:off x="4495801" y="66798"/>
            <a:ext cx="4524242" cy="375359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6">
                    <a:lumMod val="60000"/>
                    <a:lumOff val="40000"/>
                  </a:schemeClr>
                </a:solidFill>
              </a:rPr>
              <a:t>Our Presenter today:</a:t>
            </a:r>
          </a:p>
          <a:p>
            <a:pPr algn="ctr"/>
            <a:endParaRPr lang="en-US" sz="2000" b="1" dirty="0">
              <a:solidFill>
                <a:schemeClr val="bg1"/>
              </a:solidFill>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sp>
        <p:nvSpPr>
          <p:cNvPr id="16" name="Rectangle 15">
            <a:extLst>
              <a:ext uri="{FF2B5EF4-FFF2-40B4-BE49-F238E27FC236}">
                <a16:creationId xmlns:a16="http://schemas.microsoft.com/office/drawing/2014/main" id="{11CCDDD1-47EC-CB45-F196-95722069A30A}"/>
              </a:ext>
            </a:extLst>
          </p:cNvPr>
          <p:cNvSpPr/>
          <p:nvPr/>
        </p:nvSpPr>
        <p:spPr>
          <a:xfrm>
            <a:off x="76200" y="5094659"/>
            <a:ext cx="3124200" cy="17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a:extLst>
              <a:ext uri="{FF2B5EF4-FFF2-40B4-BE49-F238E27FC236}">
                <a16:creationId xmlns:a16="http://schemas.microsoft.com/office/drawing/2014/main" id="{3278AFBD-8904-291A-2A95-535DC0C61C7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36303" y="4040845"/>
            <a:ext cx="2066748" cy="978505"/>
          </a:xfrm>
          <a:prstGeom prst="rect">
            <a:avLst/>
          </a:prstGeom>
        </p:spPr>
      </p:pic>
      <p:pic>
        <p:nvPicPr>
          <p:cNvPr id="8" name="Picture 7" descr="A picture containing text, outdoor, sign&#10;&#10;Description automatically generated">
            <a:extLst>
              <a:ext uri="{FF2B5EF4-FFF2-40B4-BE49-F238E27FC236}">
                <a16:creationId xmlns:a16="http://schemas.microsoft.com/office/drawing/2014/main" id="{25E45EB0-482D-D81E-8519-364A604371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27899"/>
            <a:ext cx="3124200" cy="1171575"/>
          </a:xfrm>
          <a:prstGeom prst="rect">
            <a:avLst/>
          </a:prstGeom>
        </p:spPr>
      </p:pic>
      <p:sp>
        <p:nvSpPr>
          <p:cNvPr id="7" name="Rectangle: Rounded Corners 6">
            <a:extLst>
              <a:ext uri="{FF2B5EF4-FFF2-40B4-BE49-F238E27FC236}">
                <a16:creationId xmlns:a16="http://schemas.microsoft.com/office/drawing/2014/main" id="{400EBE83-8581-858E-8DE3-58CD05B49785}"/>
              </a:ext>
            </a:extLst>
          </p:cNvPr>
          <p:cNvSpPr/>
          <p:nvPr/>
        </p:nvSpPr>
        <p:spPr>
          <a:xfrm>
            <a:off x="219252" y="6245840"/>
            <a:ext cx="2762873" cy="463053"/>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Chapter #1</a:t>
            </a:r>
          </a:p>
          <a:p>
            <a:pPr algn="ctr"/>
            <a:r>
              <a:rPr lang="en-US" sz="1800" dirty="0">
                <a:latin typeface="+mj-lt"/>
              </a:rPr>
              <a:t>Columbus, OH</a:t>
            </a:r>
          </a:p>
        </p:txBody>
      </p:sp>
      <p:sp>
        <p:nvSpPr>
          <p:cNvPr id="22" name="Rectangle: Rounded Corners 21">
            <a:extLst>
              <a:ext uri="{FF2B5EF4-FFF2-40B4-BE49-F238E27FC236}">
                <a16:creationId xmlns:a16="http://schemas.microsoft.com/office/drawing/2014/main" id="{693B6C1D-D021-4EC9-AC66-7E12E6EAE67F}"/>
              </a:ext>
            </a:extLst>
          </p:cNvPr>
          <p:cNvSpPr/>
          <p:nvPr/>
        </p:nvSpPr>
        <p:spPr>
          <a:xfrm>
            <a:off x="5107620" y="1230174"/>
            <a:ext cx="3470990" cy="1746185"/>
          </a:xfrm>
          <a:prstGeom prst="roundRect">
            <a:avLst>
              <a:gd name="adj" fmla="val 469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latin typeface="Roboto" panose="020B0604020202020204" charset="0"/>
                <a:ea typeface="Roboto" panose="020B0604020202020204" charset="0"/>
              </a:rPr>
              <a:t>IISE Coordinator</a:t>
            </a:r>
          </a:p>
        </p:txBody>
      </p:sp>
      <p:sp>
        <p:nvSpPr>
          <p:cNvPr id="28" name="TextBox 27">
            <a:extLst>
              <a:ext uri="{FF2B5EF4-FFF2-40B4-BE49-F238E27FC236}">
                <a16:creationId xmlns:a16="http://schemas.microsoft.com/office/drawing/2014/main" id="{BA4CEFC9-7EA0-4E3D-8519-C99F7A7D0F70}"/>
              </a:ext>
            </a:extLst>
          </p:cNvPr>
          <p:cNvSpPr txBox="1"/>
          <p:nvPr/>
        </p:nvSpPr>
        <p:spPr>
          <a:xfrm>
            <a:off x="6507793" y="1867791"/>
            <a:ext cx="2070816" cy="723275"/>
          </a:xfrm>
          <a:prstGeom prst="rect">
            <a:avLst/>
          </a:prstGeom>
          <a:noFill/>
        </p:spPr>
        <p:txBody>
          <a:bodyPr wrap="square" rtlCol="0">
            <a:spAutoFit/>
          </a:bodyPr>
          <a:lstStyle/>
          <a:p>
            <a:pPr algn="ctr"/>
            <a:r>
              <a:rPr lang="en-US" sz="900" b="1" dirty="0">
                <a:solidFill>
                  <a:schemeClr val="bg1"/>
                </a:solidFill>
              </a:rPr>
              <a:t>D. Scott Sink</a:t>
            </a:r>
          </a:p>
          <a:p>
            <a:pPr algn="ctr"/>
            <a:r>
              <a:rPr lang="en-US" sz="900" b="1" dirty="0">
                <a:solidFill>
                  <a:schemeClr val="bg1"/>
                </a:solidFill>
              </a:rPr>
              <a:t>IISE Performance Excellence and Op Analytics Volunteer Lead</a:t>
            </a:r>
          </a:p>
          <a:p>
            <a:pPr algn="ctr"/>
            <a:r>
              <a:rPr lang="en-US" sz="900" b="1" dirty="0">
                <a:solidFill>
                  <a:schemeClr val="bg1"/>
                </a:solidFill>
              </a:rPr>
              <a:t>Facilitator/Member, CISE</a:t>
            </a:r>
          </a:p>
          <a:p>
            <a:pPr algn="ctr"/>
            <a:endParaRPr lang="en-US" sz="500" dirty="0">
              <a:solidFill>
                <a:schemeClr val="bg1"/>
              </a:solidFill>
            </a:endParaRPr>
          </a:p>
        </p:txBody>
      </p:sp>
      <p:pic>
        <p:nvPicPr>
          <p:cNvPr id="5" name="Picture 4">
            <a:extLst>
              <a:ext uri="{FF2B5EF4-FFF2-40B4-BE49-F238E27FC236}">
                <a16:creationId xmlns:a16="http://schemas.microsoft.com/office/drawing/2014/main" id="{AFD8D61E-987F-4EB6-88A2-2F19E77A4C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88593" y="1647338"/>
            <a:ext cx="1219200" cy="1164182"/>
          </a:xfrm>
          <a:prstGeom prst="rect">
            <a:avLst/>
          </a:prstGeom>
        </p:spPr>
      </p:pic>
    </p:spTree>
    <p:extLst>
      <p:ext uri="{BB962C8B-B14F-4D97-AF65-F5344CB8AC3E}">
        <p14:creationId xmlns:p14="http://schemas.microsoft.com/office/powerpoint/2010/main" val="319266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5720"/>
            <a:ext cx="9143999" cy="6903720"/>
          </a:xfrm>
          <a:prstGeom prst="rect">
            <a:avLst/>
          </a:prstGeom>
          <a:blipFill>
            <a:blip r:embed="rId3" cstate="print"/>
            <a:stretch>
              <a:fillRect/>
            </a:stretch>
          </a:blipFill>
        </p:spPr>
        <p:txBody>
          <a:bodyPr wrap="square" lIns="0" tIns="0" rIns="0" bIns="0" rtlCol="0"/>
          <a:lstStyle/>
          <a:p>
            <a:endParaRPr lang="en-US" dirty="0"/>
          </a:p>
        </p:txBody>
      </p:sp>
      <p:sp>
        <p:nvSpPr>
          <p:cNvPr id="10" name="object 3">
            <a:extLst>
              <a:ext uri="{FF2B5EF4-FFF2-40B4-BE49-F238E27FC236}">
                <a16:creationId xmlns:a16="http://schemas.microsoft.com/office/drawing/2014/main" id="{B47D77AC-10E5-F7CA-1821-CA4162CCE788}"/>
              </a:ext>
            </a:extLst>
          </p:cNvPr>
          <p:cNvSpPr txBox="1">
            <a:spLocks/>
          </p:cNvSpPr>
          <p:nvPr/>
        </p:nvSpPr>
        <p:spPr>
          <a:xfrm>
            <a:off x="232818" y="52894"/>
            <a:ext cx="4339181" cy="1824217"/>
          </a:xfrm>
          <a:prstGeom prst="rect">
            <a:avLst/>
          </a:prstGeom>
        </p:spPr>
        <p:txBody>
          <a:bodyPr vert="horz" wrap="square" lIns="0" tIns="53975" rIns="0" bIns="0" rtlCol="0">
            <a:spAutoFit/>
          </a:bodyPr>
          <a:lstStyle>
            <a:lvl1pPr>
              <a:defRPr sz="5400" b="1" i="0">
                <a:solidFill>
                  <a:schemeClr val="bg1"/>
                </a:solidFill>
                <a:latin typeface="Garamond"/>
                <a:ea typeface="+mj-ea"/>
                <a:cs typeface="Garamond"/>
              </a:defRPr>
            </a:lvl1pPr>
          </a:lstStyle>
          <a:p>
            <a:pPr marL="1187450" marR="5080" indent="-1175385" algn="l">
              <a:lnSpc>
                <a:spcPts val="2590"/>
              </a:lnSpc>
              <a:spcBef>
                <a:spcPts val="425"/>
              </a:spcBef>
            </a:pPr>
            <a:r>
              <a:rPr lang="en-US" sz="1800" kern="0" dirty="0">
                <a:solidFill>
                  <a:schemeClr val="accent6">
                    <a:lumMod val="75000"/>
                  </a:schemeClr>
                </a:solidFill>
                <a:latin typeface="Arial"/>
                <a:cs typeface="Arial"/>
              </a:rPr>
              <a:t>IISE Global Performance Excellence Webinar Series</a:t>
            </a:r>
          </a:p>
          <a:p>
            <a:pPr marL="1187450" marR="5080" indent="-1175385" algn="l">
              <a:lnSpc>
                <a:spcPts val="2590"/>
              </a:lnSpc>
              <a:spcBef>
                <a:spcPts val="425"/>
              </a:spcBef>
            </a:pPr>
            <a:endParaRPr lang="en-US" sz="1800" kern="0" dirty="0">
              <a:solidFill>
                <a:schemeClr val="accent6">
                  <a:lumMod val="75000"/>
                </a:schemeClr>
              </a:solidFill>
              <a:latin typeface="Arial"/>
              <a:cs typeface="Arial"/>
            </a:endParaRPr>
          </a:p>
          <a:p>
            <a:pPr marL="1187450" marR="5080" indent="-1175385" algn="l">
              <a:lnSpc>
                <a:spcPts val="2590"/>
              </a:lnSpc>
              <a:spcBef>
                <a:spcPts val="425"/>
              </a:spcBef>
            </a:pPr>
            <a:r>
              <a:rPr lang="en-US" sz="2400" kern="0" dirty="0">
                <a:solidFill>
                  <a:schemeClr val="accent6">
                    <a:lumMod val="60000"/>
                    <a:lumOff val="40000"/>
                  </a:schemeClr>
                </a:solidFill>
                <a:latin typeface="Arial"/>
                <a:cs typeface="Arial"/>
              </a:rPr>
              <a:t>AI Sensemaking: how is AI and 4.0 playing out?</a:t>
            </a:r>
          </a:p>
        </p:txBody>
      </p:sp>
      <p:sp>
        <p:nvSpPr>
          <p:cNvPr id="3" name="Rectangle: Rounded Corners 2">
            <a:extLst>
              <a:ext uri="{FF2B5EF4-FFF2-40B4-BE49-F238E27FC236}">
                <a16:creationId xmlns:a16="http://schemas.microsoft.com/office/drawing/2014/main" id="{5CB5E778-EB37-08BC-8A65-E0A5BEF24F5F}"/>
              </a:ext>
            </a:extLst>
          </p:cNvPr>
          <p:cNvSpPr/>
          <p:nvPr/>
        </p:nvSpPr>
        <p:spPr>
          <a:xfrm>
            <a:off x="3789275" y="6110069"/>
            <a:ext cx="2543120" cy="463447"/>
          </a:xfrm>
          <a:prstGeom prst="roundRect">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 Nov 2023</a:t>
            </a:r>
          </a:p>
        </p:txBody>
      </p:sp>
      <p:sp>
        <p:nvSpPr>
          <p:cNvPr id="6" name="Rectangle 5">
            <a:extLst>
              <a:ext uri="{FF2B5EF4-FFF2-40B4-BE49-F238E27FC236}">
                <a16:creationId xmlns:a16="http://schemas.microsoft.com/office/drawing/2014/main" id="{C5018F96-B3E6-1C7C-503A-A6964F5B4827}"/>
              </a:ext>
            </a:extLst>
          </p:cNvPr>
          <p:cNvSpPr/>
          <p:nvPr/>
        </p:nvSpPr>
        <p:spPr>
          <a:xfrm>
            <a:off x="4845231" y="66797"/>
            <a:ext cx="4174812" cy="488620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6">
                    <a:lumMod val="60000"/>
                    <a:lumOff val="40000"/>
                  </a:schemeClr>
                </a:solidFill>
              </a:rPr>
              <a:t>Our Panel today:</a:t>
            </a:r>
          </a:p>
          <a:p>
            <a:pPr algn="ctr"/>
            <a:endParaRPr lang="en-US" sz="2000" b="1" dirty="0">
              <a:solidFill>
                <a:schemeClr val="bg1"/>
              </a:solidFill>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sp>
        <p:nvSpPr>
          <p:cNvPr id="16" name="Rectangle 15">
            <a:extLst>
              <a:ext uri="{FF2B5EF4-FFF2-40B4-BE49-F238E27FC236}">
                <a16:creationId xmlns:a16="http://schemas.microsoft.com/office/drawing/2014/main" id="{11CCDDD1-47EC-CB45-F196-95722069A30A}"/>
              </a:ext>
            </a:extLst>
          </p:cNvPr>
          <p:cNvSpPr/>
          <p:nvPr/>
        </p:nvSpPr>
        <p:spPr>
          <a:xfrm>
            <a:off x="76200" y="5094659"/>
            <a:ext cx="3124200" cy="17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Text&#10;&#10;Description automatically generated">
            <a:extLst>
              <a:ext uri="{FF2B5EF4-FFF2-40B4-BE49-F238E27FC236}">
                <a16:creationId xmlns:a16="http://schemas.microsoft.com/office/drawing/2014/main" id="{3278AFBD-8904-291A-2A95-535DC0C61C7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858000" y="5840025"/>
            <a:ext cx="2066748" cy="978505"/>
          </a:xfrm>
          <a:prstGeom prst="rect">
            <a:avLst/>
          </a:prstGeom>
        </p:spPr>
      </p:pic>
      <p:pic>
        <p:nvPicPr>
          <p:cNvPr id="8" name="Picture 7" descr="A picture containing text, outdoor, sign&#10;&#10;Description automatically generated">
            <a:extLst>
              <a:ext uri="{FF2B5EF4-FFF2-40B4-BE49-F238E27FC236}">
                <a16:creationId xmlns:a16="http://schemas.microsoft.com/office/drawing/2014/main" id="{25E45EB0-482D-D81E-8519-364A604371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27899"/>
            <a:ext cx="3124200" cy="1171575"/>
          </a:xfrm>
          <a:prstGeom prst="rect">
            <a:avLst/>
          </a:prstGeom>
        </p:spPr>
      </p:pic>
      <p:sp>
        <p:nvSpPr>
          <p:cNvPr id="7" name="Rectangle: Rounded Corners 6">
            <a:extLst>
              <a:ext uri="{FF2B5EF4-FFF2-40B4-BE49-F238E27FC236}">
                <a16:creationId xmlns:a16="http://schemas.microsoft.com/office/drawing/2014/main" id="{400EBE83-8581-858E-8DE3-58CD05B49785}"/>
              </a:ext>
            </a:extLst>
          </p:cNvPr>
          <p:cNvSpPr/>
          <p:nvPr/>
        </p:nvSpPr>
        <p:spPr>
          <a:xfrm>
            <a:off x="219252" y="6245840"/>
            <a:ext cx="2762873" cy="463053"/>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Chapter #1</a:t>
            </a:r>
          </a:p>
          <a:p>
            <a:pPr algn="ctr"/>
            <a:r>
              <a:rPr lang="en-US" sz="1800" dirty="0">
                <a:latin typeface="+mj-lt"/>
              </a:rPr>
              <a:t>Columbus, OH</a:t>
            </a:r>
          </a:p>
        </p:txBody>
      </p:sp>
      <p:sp>
        <p:nvSpPr>
          <p:cNvPr id="22" name="Rectangle: Rounded Corners 21">
            <a:extLst>
              <a:ext uri="{FF2B5EF4-FFF2-40B4-BE49-F238E27FC236}">
                <a16:creationId xmlns:a16="http://schemas.microsoft.com/office/drawing/2014/main" id="{693B6C1D-D021-4EC9-AC66-7E12E6EAE67F}"/>
              </a:ext>
            </a:extLst>
          </p:cNvPr>
          <p:cNvSpPr/>
          <p:nvPr/>
        </p:nvSpPr>
        <p:spPr>
          <a:xfrm>
            <a:off x="578430" y="2366098"/>
            <a:ext cx="3470990" cy="1746185"/>
          </a:xfrm>
          <a:prstGeom prst="roundRect">
            <a:avLst>
              <a:gd name="adj" fmla="val 469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a:latin typeface="Roboto" panose="020B0604020202020204" charset="0"/>
                <a:ea typeface="Roboto" panose="020B0604020202020204" charset="0"/>
              </a:rPr>
              <a:t>IISE Coordinator</a:t>
            </a:r>
          </a:p>
        </p:txBody>
      </p:sp>
      <p:sp>
        <p:nvSpPr>
          <p:cNvPr id="28" name="TextBox 27">
            <a:extLst>
              <a:ext uri="{FF2B5EF4-FFF2-40B4-BE49-F238E27FC236}">
                <a16:creationId xmlns:a16="http://schemas.microsoft.com/office/drawing/2014/main" id="{BA4CEFC9-7EA0-4E3D-8519-C99F7A7D0F70}"/>
              </a:ext>
            </a:extLst>
          </p:cNvPr>
          <p:cNvSpPr txBox="1"/>
          <p:nvPr/>
        </p:nvSpPr>
        <p:spPr>
          <a:xfrm>
            <a:off x="1978603" y="3003715"/>
            <a:ext cx="2070816" cy="723275"/>
          </a:xfrm>
          <a:prstGeom prst="rect">
            <a:avLst/>
          </a:prstGeom>
          <a:noFill/>
        </p:spPr>
        <p:txBody>
          <a:bodyPr wrap="square" rtlCol="0">
            <a:spAutoFit/>
          </a:bodyPr>
          <a:lstStyle/>
          <a:p>
            <a:pPr algn="ctr"/>
            <a:r>
              <a:rPr lang="en-US" sz="900" b="1" dirty="0">
                <a:solidFill>
                  <a:schemeClr val="bg1"/>
                </a:solidFill>
              </a:rPr>
              <a:t>D. Scott Sink</a:t>
            </a:r>
          </a:p>
          <a:p>
            <a:pPr algn="ctr"/>
            <a:r>
              <a:rPr lang="en-US" sz="900" b="1" dirty="0">
                <a:solidFill>
                  <a:schemeClr val="bg1"/>
                </a:solidFill>
              </a:rPr>
              <a:t>IISE Performance Excellence and Op Analytics Volunteer Lead</a:t>
            </a:r>
          </a:p>
          <a:p>
            <a:pPr algn="ctr"/>
            <a:r>
              <a:rPr lang="en-US" sz="900" b="1" dirty="0">
                <a:solidFill>
                  <a:schemeClr val="bg1"/>
                </a:solidFill>
              </a:rPr>
              <a:t>Facilitator/Member, CISE</a:t>
            </a:r>
          </a:p>
          <a:p>
            <a:pPr algn="ctr"/>
            <a:endParaRPr lang="en-US" sz="500" dirty="0">
              <a:solidFill>
                <a:schemeClr val="bg1"/>
              </a:solidFill>
            </a:endParaRPr>
          </a:p>
        </p:txBody>
      </p:sp>
      <p:pic>
        <p:nvPicPr>
          <p:cNvPr id="5" name="Picture 4">
            <a:extLst>
              <a:ext uri="{FF2B5EF4-FFF2-40B4-BE49-F238E27FC236}">
                <a16:creationId xmlns:a16="http://schemas.microsoft.com/office/drawing/2014/main" id="{AFD8D61E-987F-4EB6-88A2-2F19E77A4C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9403" y="2783262"/>
            <a:ext cx="1219200" cy="1164182"/>
          </a:xfrm>
          <a:prstGeom prst="rect">
            <a:avLst/>
          </a:prstGeom>
        </p:spPr>
      </p:pic>
      <p:pic>
        <p:nvPicPr>
          <p:cNvPr id="11" name="Picture 10" descr="A person in a suit and tie&#10;&#10;Description automatically generated">
            <a:extLst>
              <a:ext uri="{FF2B5EF4-FFF2-40B4-BE49-F238E27FC236}">
                <a16:creationId xmlns:a16="http://schemas.microsoft.com/office/drawing/2014/main" id="{73906850-6E57-B18C-1915-6EC79B3A8C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9692" y="631881"/>
            <a:ext cx="952500" cy="952500"/>
          </a:xfrm>
          <a:prstGeom prst="rect">
            <a:avLst/>
          </a:prstGeom>
        </p:spPr>
      </p:pic>
      <p:sp>
        <p:nvSpPr>
          <p:cNvPr id="12" name="TextBox 11">
            <a:extLst>
              <a:ext uri="{FF2B5EF4-FFF2-40B4-BE49-F238E27FC236}">
                <a16:creationId xmlns:a16="http://schemas.microsoft.com/office/drawing/2014/main" id="{FC6BAA0B-A442-0338-6ECA-29768C68B469}"/>
              </a:ext>
            </a:extLst>
          </p:cNvPr>
          <p:cNvSpPr txBox="1"/>
          <p:nvPr/>
        </p:nvSpPr>
        <p:spPr>
          <a:xfrm>
            <a:off x="6327230" y="604896"/>
            <a:ext cx="2815386" cy="692497"/>
          </a:xfrm>
          <a:prstGeom prst="rect">
            <a:avLst/>
          </a:prstGeom>
          <a:noFill/>
        </p:spPr>
        <p:txBody>
          <a:bodyPr wrap="none" rtlCol="0">
            <a:spAutoFit/>
          </a:bodyPr>
          <a:lstStyle/>
          <a:p>
            <a:r>
              <a:rPr lang="en-US" dirty="0">
                <a:solidFill>
                  <a:schemeClr val="bg1"/>
                </a:solidFill>
              </a:rPr>
              <a:t>Eleke Ukpabi</a:t>
            </a:r>
          </a:p>
          <a:p>
            <a:r>
              <a:rPr lang="en-US" dirty="0">
                <a:solidFill>
                  <a:schemeClr val="bg1"/>
                </a:solidFill>
              </a:rPr>
              <a:t>VP Solution Engineering &amp; Strategy</a:t>
            </a:r>
          </a:p>
          <a:p>
            <a:r>
              <a:rPr lang="en-US" dirty="0">
                <a:solidFill>
                  <a:schemeClr val="bg1"/>
                </a:solidFill>
              </a:rPr>
              <a:t>Ruan</a:t>
            </a:r>
          </a:p>
        </p:txBody>
      </p:sp>
      <p:pic>
        <p:nvPicPr>
          <p:cNvPr id="14" name="Picture 13" descr="A person smiling at the camera&#10;&#10;Description automatically generated">
            <a:extLst>
              <a:ext uri="{FF2B5EF4-FFF2-40B4-BE49-F238E27FC236}">
                <a16:creationId xmlns:a16="http://schemas.microsoft.com/office/drawing/2014/main" id="{A9B01A76-C99B-F24A-4884-E8AFE3913E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3272" y="1891236"/>
            <a:ext cx="952500" cy="952500"/>
          </a:xfrm>
          <a:prstGeom prst="rect">
            <a:avLst/>
          </a:prstGeom>
        </p:spPr>
      </p:pic>
      <p:sp>
        <p:nvSpPr>
          <p:cNvPr id="15" name="TextBox 14">
            <a:extLst>
              <a:ext uri="{FF2B5EF4-FFF2-40B4-BE49-F238E27FC236}">
                <a16:creationId xmlns:a16="http://schemas.microsoft.com/office/drawing/2014/main" id="{E03BAEEB-5363-BFE3-7D8E-93961AE234FA}"/>
              </a:ext>
            </a:extLst>
          </p:cNvPr>
          <p:cNvSpPr txBox="1"/>
          <p:nvPr/>
        </p:nvSpPr>
        <p:spPr>
          <a:xfrm>
            <a:off x="5098005" y="1775189"/>
            <a:ext cx="2379369" cy="692497"/>
          </a:xfrm>
          <a:prstGeom prst="rect">
            <a:avLst/>
          </a:prstGeom>
          <a:noFill/>
        </p:spPr>
        <p:txBody>
          <a:bodyPr wrap="none" rtlCol="0">
            <a:spAutoFit/>
          </a:bodyPr>
          <a:lstStyle/>
          <a:p>
            <a:r>
              <a:rPr lang="en-US" dirty="0">
                <a:solidFill>
                  <a:schemeClr val="bg1"/>
                </a:solidFill>
              </a:rPr>
              <a:t>Victoria Jordan</a:t>
            </a:r>
          </a:p>
          <a:p>
            <a:r>
              <a:rPr lang="en-US" dirty="0">
                <a:solidFill>
                  <a:schemeClr val="bg1"/>
                </a:solidFill>
              </a:rPr>
              <a:t>VP Quality and Patient Safety</a:t>
            </a:r>
          </a:p>
          <a:p>
            <a:r>
              <a:rPr lang="en-US" dirty="0">
                <a:solidFill>
                  <a:schemeClr val="bg1"/>
                </a:solidFill>
              </a:rPr>
              <a:t>Emory Healthcare</a:t>
            </a:r>
          </a:p>
        </p:txBody>
      </p:sp>
      <p:pic>
        <p:nvPicPr>
          <p:cNvPr id="18" name="Picture 17" descr="A person in a suit&#10;&#10;Description automatically generated">
            <a:extLst>
              <a:ext uri="{FF2B5EF4-FFF2-40B4-BE49-F238E27FC236}">
                <a16:creationId xmlns:a16="http://schemas.microsoft.com/office/drawing/2014/main" id="{9D252D2C-31AA-EB7F-B7C8-6E2095B993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9200" y="2969898"/>
            <a:ext cx="952500" cy="952500"/>
          </a:xfrm>
          <a:prstGeom prst="rect">
            <a:avLst/>
          </a:prstGeom>
        </p:spPr>
      </p:pic>
      <p:sp>
        <p:nvSpPr>
          <p:cNvPr id="19" name="TextBox 18">
            <a:extLst>
              <a:ext uri="{FF2B5EF4-FFF2-40B4-BE49-F238E27FC236}">
                <a16:creationId xmlns:a16="http://schemas.microsoft.com/office/drawing/2014/main" id="{21242EC3-FF55-DFE7-CDB6-869910F21C70}"/>
              </a:ext>
            </a:extLst>
          </p:cNvPr>
          <p:cNvSpPr txBox="1"/>
          <p:nvPr/>
        </p:nvSpPr>
        <p:spPr>
          <a:xfrm>
            <a:off x="6256686" y="2923353"/>
            <a:ext cx="2270365" cy="692497"/>
          </a:xfrm>
          <a:prstGeom prst="rect">
            <a:avLst/>
          </a:prstGeom>
          <a:noFill/>
        </p:spPr>
        <p:txBody>
          <a:bodyPr wrap="none" rtlCol="0">
            <a:spAutoFit/>
          </a:bodyPr>
          <a:lstStyle/>
          <a:p>
            <a:r>
              <a:rPr lang="en-US" dirty="0">
                <a:solidFill>
                  <a:schemeClr val="bg1"/>
                </a:solidFill>
              </a:rPr>
              <a:t>Chris Wisniewski</a:t>
            </a:r>
          </a:p>
          <a:p>
            <a:r>
              <a:rPr lang="en-US" dirty="0">
                <a:solidFill>
                  <a:schemeClr val="bg1"/>
                </a:solidFill>
              </a:rPr>
              <a:t>VP Operations Performance</a:t>
            </a:r>
          </a:p>
          <a:p>
            <a:r>
              <a:rPr lang="en-US" dirty="0">
                <a:solidFill>
                  <a:schemeClr val="bg1"/>
                </a:solidFill>
              </a:rPr>
              <a:t>Consumers Energy</a:t>
            </a:r>
          </a:p>
        </p:txBody>
      </p:sp>
      <p:pic>
        <p:nvPicPr>
          <p:cNvPr id="21" name="Picture 20" descr="A person in a suit&#10;&#10;Description automatically generated">
            <a:extLst>
              <a:ext uri="{FF2B5EF4-FFF2-40B4-BE49-F238E27FC236}">
                <a16:creationId xmlns:a16="http://schemas.microsoft.com/office/drawing/2014/main" id="{29AD5B5D-DFBF-A9C6-60C4-3AEB12AA47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41397" y="3932035"/>
            <a:ext cx="952500" cy="952500"/>
          </a:xfrm>
          <a:prstGeom prst="rect">
            <a:avLst/>
          </a:prstGeom>
        </p:spPr>
      </p:pic>
      <p:sp>
        <p:nvSpPr>
          <p:cNvPr id="23" name="TextBox 22">
            <a:extLst>
              <a:ext uri="{FF2B5EF4-FFF2-40B4-BE49-F238E27FC236}">
                <a16:creationId xmlns:a16="http://schemas.microsoft.com/office/drawing/2014/main" id="{A3D1C6AB-567E-6A1A-571F-326DE1C437D3}"/>
              </a:ext>
            </a:extLst>
          </p:cNvPr>
          <p:cNvSpPr txBox="1"/>
          <p:nvPr/>
        </p:nvSpPr>
        <p:spPr>
          <a:xfrm>
            <a:off x="5235168" y="3958402"/>
            <a:ext cx="1692130" cy="692497"/>
          </a:xfrm>
          <a:prstGeom prst="rect">
            <a:avLst/>
          </a:prstGeom>
          <a:noFill/>
        </p:spPr>
        <p:txBody>
          <a:bodyPr wrap="none" rtlCol="0">
            <a:spAutoFit/>
          </a:bodyPr>
          <a:lstStyle/>
          <a:p>
            <a:r>
              <a:rPr lang="en-US" dirty="0">
                <a:solidFill>
                  <a:schemeClr val="bg1"/>
                </a:solidFill>
              </a:rPr>
              <a:t>Yves Belanger</a:t>
            </a:r>
          </a:p>
          <a:p>
            <a:r>
              <a:rPr lang="en-US" dirty="0">
                <a:solidFill>
                  <a:schemeClr val="bg1"/>
                </a:solidFill>
              </a:rPr>
              <a:t>Sr. VP Supply Chain</a:t>
            </a:r>
          </a:p>
          <a:p>
            <a:r>
              <a:rPr lang="en-US" dirty="0">
                <a:solidFill>
                  <a:schemeClr val="bg1"/>
                </a:solidFill>
              </a:rPr>
              <a:t>Sobey’s</a:t>
            </a:r>
          </a:p>
        </p:txBody>
      </p:sp>
      <p:sp>
        <p:nvSpPr>
          <p:cNvPr id="13" name="TextBox 12">
            <a:extLst>
              <a:ext uri="{FF2B5EF4-FFF2-40B4-BE49-F238E27FC236}">
                <a16:creationId xmlns:a16="http://schemas.microsoft.com/office/drawing/2014/main" id="{EE1DF7C9-9AAF-A5BF-9DD2-1484A9857241}"/>
              </a:ext>
            </a:extLst>
          </p:cNvPr>
          <p:cNvSpPr txBox="1"/>
          <p:nvPr/>
        </p:nvSpPr>
        <p:spPr>
          <a:xfrm>
            <a:off x="7005244" y="1052171"/>
            <a:ext cx="1688653" cy="492443"/>
          </a:xfrm>
          <a:prstGeom prst="rect">
            <a:avLst/>
          </a:prstGeom>
          <a:noFill/>
        </p:spPr>
        <p:txBody>
          <a:bodyPr wrap="square">
            <a:spAutoFit/>
          </a:bodyPr>
          <a:lstStyle/>
          <a:p>
            <a:r>
              <a:rPr lang="en-US" dirty="0">
                <a:solidFill>
                  <a:schemeClr val="accent6">
                    <a:lumMod val="75000"/>
                  </a:schemeClr>
                </a:solidFill>
                <a:hlinkClick r:id="rId11">
                  <a:extLst>
                    <a:ext uri="{A12FA001-AC4F-418D-AE19-62706E023703}">
                      <ahyp:hlinkClr xmlns:ahyp="http://schemas.microsoft.com/office/drawing/2018/hyperlinkcolor" val="tx"/>
                    </a:ext>
                  </a:extLst>
                </a:hlinkClick>
              </a:rPr>
              <a:t>https://www.linkedin.com/in/elekeukpabi/</a:t>
            </a:r>
            <a:r>
              <a:rPr lang="en-US" dirty="0">
                <a:solidFill>
                  <a:schemeClr val="accent6">
                    <a:lumMod val="75000"/>
                  </a:schemeClr>
                </a:solidFill>
              </a:rPr>
              <a:t> </a:t>
            </a:r>
          </a:p>
        </p:txBody>
      </p:sp>
      <p:sp>
        <p:nvSpPr>
          <p:cNvPr id="20" name="TextBox 19">
            <a:extLst>
              <a:ext uri="{FF2B5EF4-FFF2-40B4-BE49-F238E27FC236}">
                <a16:creationId xmlns:a16="http://schemas.microsoft.com/office/drawing/2014/main" id="{23EC72DB-9292-A42A-EF3C-6E5C9A2DC0A5}"/>
              </a:ext>
            </a:extLst>
          </p:cNvPr>
          <p:cNvSpPr txBox="1"/>
          <p:nvPr/>
        </p:nvSpPr>
        <p:spPr>
          <a:xfrm>
            <a:off x="5280481" y="2402803"/>
            <a:ext cx="2258179" cy="492443"/>
          </a:xfrm>
          <a:prstGeom prst="rect">
            <a:avLst/>
          </a:prstGeom>
          <a:noFill/>
        </p:spPr>
        <p:txBody>
          <a:bodyPr wrap="square">
            <a:spAutoFit/>
          </a:bodyPr>
          <a:lstStyle/>
          <a:p>
            <a:r>
              <a:rPr lang="en-US" dirty="0">
                <a:solidFill>
                  <a:schemeClr val="accent6">
                    <a:lumMod val="75000"/>
                  </a:schemeClr>
                </a:solidFill>
                <a:hlinkClick r:id="rId12">
                  <a:extLst>
                    <a:ext uri="{A12FA001-AC4F-418D-AE19-62706E023703}">
                      <ahyp:hlinkClr xmlns:ahyp="http://schemas.microsoft.com/office/drawing/2018/hyperlinkcolor" val="tx"/>
                    </a:ext>
                  </a:extLst>
                </a:hlinkClick>
              </a:rPr>
              <a:t>https://www.linkedin.com/in/victoria-jordan-800371106/</a:t>
            </a:r>
            <a:r>
              <a:rPr lang="en-US" dirty="0">
                <a:solidFill>
                  <a:schemeClr val="accent6">
                    <a:lumMod val="75000"/>
                  </a:schemeClr>
                </a:solidFill>
              </a:rPr>
              <a:t> </a:t>
            </a:r>
          </a:p>
        </p:txBody>
      </p:sp>
      <p:sp>
        <p:nvSpPr>
          <p:cNvPr id="25" name="TextBox 24">
            <a:extLst>
              <a:ext uri="{FF2B5EF4-FFF2-40B4-BE49-F238E27FC236}">
                <a16:creationId xmlns:a16="http://schemas.microsoft.com/office/drawing/2014/main" id="{49AC4AA5-E197-5B8B-5BDD-B4A1822C2AA0}"/>
              </a:ext>
            </a:extLst>
          </p:cNvPr>
          <p:cNvSpPr txBox="1"/>
          <p:nvPr/>
        </p:nvSpPr>
        <p:spPr>
          <a:xfrm>
            <a:off x="6369853" y="3526978"/>
            <a:ext cx="2730139" cy="292388"/>
          </a:xfrm>
          <a:prstGeom prst="rect">
            <a:avLst/>
          </a:prstGeom>
          <a:noFill/>
        </p:spPr>
        <p:txBody>
          <a:bodyPr wrap="square">
            <a:spAutoFit/>
          </a:bodyPr>
          <a:lstStyle/>
          <a:p>
            <a:r>
              <a:rPr lang="en-US" dirty="0">
                <a:solidFill>
                  <a:schemeClr val="accent6">
                    <a:lumMod val="75000"/>
                  </a:schemeClr>
                </a:solidFill>
                <a:hlinkClick r:id="rId13">
                  <a:extLst>
                    <a:ext uri="{A12FA001-AC4F-418D-AE19-62706E023703}">
                      <ahyp:hlinkClr xmlns:ahyp="http://schemas.microsoft.com/office/drawing/2018/hyperlinkcolor" val="tx"/>
                    </a:ext>
                  </a:extLst>
                </a:hlinkClick>
              </a:rPr>
              <a:t>https://www.linkedin.com/in/cwiz/</a:t>
            </a:r>
            <a:r>
              <a:rPr lang="en-US" dirty="0">
                <a:solidFill>
                  <a:schemeClr val="accent6">
                    <a:lumMod val="75000"/>
                  </a:schemeClr>
                </a:solidFill>
              </a:rPr>
              <a:t> </a:t>
            </a:r>
          </a:p>
        </p:txBody>
      </p:sp>
      <p:sp>
        <p:nvSpPr>
          <p:cNvPr id="27" name="TextBox 26">
            <a:extLst>
              <a:ext uri="{FF2B5EF4-FFF2-40B4-BE49-F238E27FC236}">
                <a16:creationId xmlns:a16="http://schemas.microsoft.com/office/drawing/2014/main" id="{25554812-D523-163B-7D89-EE21836DE614}"/>
              </a:ext>
            </a:extLst>
          </p:cNvPr>
          <p:cNvSpPr txBox="1"/>
          <p:nvPr/>
        </p:nvSpPr>
        <p:spPr>
          <a:xfrm>
            <a:off x="5976117" y="4424413"/>
            <a:ext cx="1836455" cy="492443"/>
          </a:xfrm>
          <a:prstGeom prst="rect">
            <a:avLst/>
          </a:prstGeom>
          <a:noFill/>
        </p:spPr>
        <p:txBody>
          <a:bodyPr wrap="square">
            <a:spAutoFit/>
          </a:bodyPr>
          <a:lstStyle/>
          <a:p>
            <a:r>
              <a:rPr lang="en-US" dirty="0">
                <a:solidFill>
                  <a:schemeClr val="accent6">
                    <a:lumMod val="75000"/>
                  </a:schemeClr>
                </a:solidFill>
                <a:hlinkClick r:id="rId14">
                  <a:extLst>
                    <a:ext uri="{A12FA001-AC4F-418D-AE19-62706E023703}">
                      <ahyp:hlinkClr xmlns:ahyp="http://schemas.microsoft.com/office/drawing/2018/hyperlinkcolor" val="tx"/>
                    </a:ext>
                  </a:extLst>
                </a:hlinkClick>
              </a:rPr>
              <a:t>https://www.linkedin.com/in/yvesbelanger/</a:t>
            </a:r>
            <a:r>
              <a:rPr lang="en-US" dirty="0">
                <a:solidFill>
                  <a:schemeClr val="accent6">
                    <a:lumMod val="75000"/>
                  </a:schemeClr>
                </a:solidFill>
              </a:rPr>
              <a:t> </a:t>
            </a:r>
          </a:p>
        </p:txBody>
      </p:sp>
    </p:spTree>
    <p:extLst>
      <p:ext uri="{BB962C8B-B14F-4D97-AF65-F5344CB8AC3E}">
        <p14:creationId xmlns:p14="http://schemas.microsoft.com/office/powerpoint/2010/main" val="681254771"/>
      </p:ext>
    </p:extLst>
  </p:cSld>
  <p:clrMapOvr>
    <a:masterClrMapping/>
  </p:clrMapOvr>
</p:sld>
</file>

<file path=ppt/theme/theme1.xml><?xml version="1.0" encoding="utf-8"?>
<a:theme xmlns:a="http://schemas.openxmlformats.org/drawingml/2006/main" name="Custom Design">
  <a:themeElements>
    <a:clrScheme name="Custom 5">
      <a:dk1>
        <a:srgbClr val="000000"/>
      </a:dk1>
      <a:lt1>
        <a:srgbClr val="FFFFFF"/>
      </a:lt1>
      <a:dk2>
        <a:srgbClr val="1A0302"/>
      </a:dk2>
      <a:lt2>
        <a:srgbClr val="E7E6E6"/>
      </a:lt2>
      <a:accent1>
        <a:srgbClr val="00ACBF"/>
      </a:accent1>
      <a:accent2>
        <a:srgbClr val="FFB71B"/>
      </a:accent2>
      <a:accent3>
        <a:srgbClr val="F68E47"/>
      </a:accent3>
      <a:accent4>
        <a:srgbClr val="F16158"/>
      </a:accent4>
      <a:accent5>
        <a:srgbClr val="61CBE8"/>
      </a:accent5>
      <a:accent6>
        <a:srgbClr val="2B338C"/>
      </a:accent6>
      <a:hlink>
        <a:srgbClr val="D19385"/>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44058"/>
      </a:dk2>
      <a:lt2>
        <a:srgbClr val="E7E6E6"/>
      </a:lt2>
      <a:accent1>
        <a:srgbClr val="267BAB"/>
      </a:accent1>
      <a:accent2>
        <a:srgbClr val="ED7D31"/>
      </a:accent2>
      <a:accent3>
        <a:srgbClr val="A5A5A5"/>
      </a:accent3>
      <a:accent4>
        <a:srgbClr val="84C2E4"/>
      </a:accent4>
      <a:accent5>
        <a:srgbClr val="5B9BD5"/>
      </a:accent5>
      <a:accent6>
        <a:srgbClr val="023160"/>
      </a:accent6>
      <a:hlink>
        <a:srgbClr val="0563C1"/>
      </a:hlink>
      <a:folHlink>
        <a:srgbClr val="F7CBAC"/>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Custom 1">
      <a:dk1>
        <a:sysClr val="windowText" lastClr="000000"/>
      </a:dk1>
      <a:lt1>
        <a:sysClr val="window" lastClr="FFFFFF"/>
      </a:lt1>
      <a:dk2>
        <a:srgbClr val="144058"/>
      </a:dk2>
      <a:lt2>
        <a:srgbClr val="E7E6E6"/>
      </a:lt2>
      <a:accent1>
        <a:srgbClr val="267BAB"/>
      </a:accent1>
      <a:accent2>
        <a:srgbClr val="ED7D31"/>
      </a:accent2>
      <a:accent3>
        <a:srgbClr val="A5A5A5"/>
      </a:accent3>
      <a:accent4>
        <a:srgbClr val="84C2E4"/>
      </a:accent4>
      <a:accent5>
        <a:srgbClr val="5B9BD5"/>
      </a:accent5>
      <a:accent6>
        <a:srgbClr val="023160"/>
      </a:accent6>
      <a:hlink>
        <a:srgbClr val="0563C1"/>
      </a:hlink>
      <a:folHlink>
        <a:srgbClr val="F7CBAC"/>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44058"/>
      </a:dk2>
      <a:lt2>
        <a:srgbClr val="E7E6E6"/>
      </a:lt2>
      <a:accent1>
        <a:srgbClr val="267BAB"/>
      </a:accent1>
      <a:accent2>
        <a:srgbClr val="ED7D31"/>
      </a:accent2>
      <a:accent3>
        <a:srgbClr val="A5A5A5"/>
      </a:accent3>
      <a:accent4>
        <a:srgbClr val="84C2E4"/>
      </a:accent4>
      <a:accent5>
        <a:srgbClr val="5B9BD5"/>
      </a:accent5>
      <a:accent6>
        <a:srgbClr val="023160"/>
      </a:accent6>
      <a:hlink>
        <a:srgbClr val="0563C1"/>
      </a:hlink>
      <a:folHlink>
        <a:srgbClr val="F7CBAC"/>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DS_PPt_Template">
  <a:themeElements>
    <a:clrScheme name="MDS_PPt_Template 15">
      <a:dk1>
        <a:srgbClr val="000000"/>
      </a:dk1>
      <a:lt1>
        <a:srgbClr val="FFFFFF"/>
      </a:lt1>
      <a:dk2>
        <a:srgbClr val="000000"/>
      </a:dk2>
      <a:lt2>
        <a:srgbClr val="E9D567"/>
      </a:lt2>
      <a:accent1>
        <a:srgbClr val="019069"/>
      </a:accent1>
      <a:accent2>
        <a:srgbClr val="29539B"/>
      </a:accent2>
      <a:accent3>
        <a:srgbClr val="FFFFFF"/>
      </a:accent3>
      <a:accent4>
        <a:srgbClr val="000000"/>
      </a:accent4>
      <a:accent5>
        <a:srgbClr val="AAC6B9"/>
      </a:accent5>
      <a:accent6>
        <a:srgbClr val="244A8C"/>
      </a:accent6>
      <a:hlink>
        <a:srgbClr val="E47F00"/>
      </a:hlink>
      <a:folHlink>
        <a:srgbClr val="689A0E"/>
      </a:folHlink>
    </a:clrScheme>
    <a:fontScheme name="MDS_PP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MDS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DS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DS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DS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DS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DS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DS_PP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DS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DS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DS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DS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DS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DS_PPt_Template 13">
        <a:dk1>
          <a:srgbClr val="000000"/>
        </a:dk1>
        <a:lt1>
          <a:srgbClr val="FFFFFF"/>
        </a:lt1>
        <a:dk2>
          <a:srgbClr val="000000"/>
        </a:dk2>
        <a:lt2>
          <a:srgbClr val="E9D567"/>
        </a:lt2>
        <a:accent1>
          <a:srgbClr val="019069"/>
        </a:accent1>
        <a:accent2>
          <a:srgbClr val="003596"/>
        </a:accent2>
        <a:accent3>
          <a:srgbClr val="FFFFFF"/>
        </a:accent3>
        <a:accent4>
          <a:srgbClr val="000000"/>
        </a:accent4>
        <a:accent5>
          <a:srgbClr val="AAC6B9"/>
        </a:accent5>
        <a:accent6>
          <a:srgbClr val="002F87"/>
        </a:accent6>
        <a:hlink>
          <a:srgbClr val="CC7E50"/>
        </a:hlink>
        <a:folHlink>
          <a:srgbClr val="689A0E"/>
        </a:folHlink>
      </a:clrScheme>
      <a:clrMap bg1="lt1" tx1="dk1" bg2="lt2" tx2="dk2" accent1="accent1" accent2="accent2" accent3="accent3" accent4="accent4" accent5="accent5" accent6="accent6" hlink="hlink" folHlink="folHlink"/>
    </a:extraClrScheme>
    <a:extraClrScheme>
      <a:clrScheme name="MDS_PPt_Template 14">
        <a:dk1>
          <a:srgbClr val="000000"/>
        </a:dk1>
        <a:lt1>
          <a:srgbClr val="FFFFFF"/>
        </a:lt1>
        <a:dk2>
          <a:srgbClr val="000000"/>
        </a:dk2>
        <a:lt2>
          <a:srgbClr val="E9D567"/>
        </a:lt2>
        <a:accent1>
          <a:srgbClr val="019069"/>
        </a:accent1>
        <a:accent2>
          <a:srgbClr val="29539B"/>
        </a:accent2>
        <a:accent3>
          <a:srgbClr val="FFFFFF"/>
        </a:accent3>
        <a:accent4>
          <a:srgbClr val="000000"/>
        </a:accent4>
        <a:accent5>
          <a:srgbClr val="AAC6B9"/>
        </a:accent5>
        <a:accent6>
          <a:srgbClr val="244A8C"/>
        </a:accent6>
        <a:hlink>
          <a:srgbClr val="CC7E50"/>
        </a:hlink>
        <a:folHlink>
          <a:srgbClr val="689A0E"/>
        </a:folHlink>
      </a:clrScheme>
      <a:clrMap bg1="lt1" tx1="dk1" bg2="lt2" tx2="dk2" accent1="accent1" accent2="accent2" accent3="accent3" accent4="accent4" accent5="accent5" accent6="accent6" hlink="hlink" folHlink="folHlink"/>
    </a:extraClrScheme>
    <a:extraClrScheme>
      <a:clrScheme name="MDS_PPt_Template 15">
        <a:dk1>
          <a:srgbClr val="000000"/>
        </a:dk1>
        <a:lt1>
          <a:srgbClr val="FFFFFF"/>
        </a:lt1>
        <a:dk2>
          <a:srgbClr val="000000"/>
        </a:dk2>
        <a:lt2>
          <a:srgbClr val="E9D567"/>
        </a:lt2>
        <a:accent1>
          <a:srgbClr val="019069"/>
        </a:accent1>
        <a:accent2>
          <a:srgbClr val="29539B"/>
        </a:accent2>
        <a:accent3>
          <a:srgbClr val="FFFFFF"/>
        </a:accent3>
        <a:accent4>
          <a:srgbClr val="000000"/>
        </a:accent4>
        <a:accent5>
          <a:srgbClr val="AAC6B9"/>
        </a:accent5>
        <a:accent6>
          <a:srgbClr val="244A8C"/>
        </a:accent6>
        <a:hlink>
          <a:srgbClr val="E47F00"/>
        </a:hlink>
        <a:folHlink>
          <a:srgbClr val="689A0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76185a4-6fb9-419f-8cbf-5f235545f7bc" xsi:nil="true"/>
    <lcf76f155ced4ddcb4097134ff3c332f xmlns="70faa38d-1fab-410c-bd7a-f43f9c437b0f">
      <Terms xmlns="http://schemas.microsoft.com/office/infopath/2007/PartnerControls"/>
    </lcf76f155ced4ddcb4097134ff3c332f>
    <Industry xmlns="70faa38d-1fab-410c-bd7a-f43f9c437b0f" xsi:nil="true"/>
    <ServiceOffering xmlns="70faa38d-1fab-410c-bd7a-f43f9c437b0f" xsi:nil="true"/>
    <KOOwner xmlns="70faa38d-1fab-410c-bd7a-f43f9c437b0f">
      <UserInfo>
        <DisplayName/>
        <AccountId xsi:nil="true"/>
        <AccountType/>
      </UserInfo>
    </KOOwner>
    <Tags xmlns="70faa38d-1fab-410c-bd7a-f43f9c437b0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1FE3F185438748969FAB3087351A2B" ma:contentTypeVersion="20" ma:contentTypeDescription="Create a new document." ma:contentTypeScope="" ma:versionID="bd4a7ad99e597ad21a64d507706b7009">
  <xsd:schema xmlns:xsd="http://www.w3.org/2001/XMLSchema" xmlns:xs="http://www.w3.org/2001/XMLSchema" xmlns:p="http://schemas.microsoft.com/office/2006/metadata/properties" xmlns:ns2="70faa38d-1fab-410c-bd7a-f43f9c437b0f" xmlns:ns3="f76185a4-6fb9-419f-8cbf-5f235545f7bc" targetNamespace="http://schemas.microsoft.com/office/2006/metadata/properties" ma:root="true" ma:fieldsID="b8da7faa0d2c7db14968caa1f4c5d13a" ns2:_="" ns3:_="">
    <xsd:import namespace="70faa38d-1fab-410c-bd7a-f43f9c437b0f"/>
    <xsd:import namespace="f76185a4-6fb9-419f-8cbf-5f235545f7bc"/>
    <xsd:element name="properties">
      <xsd:complexType>
        <xsd:sequence>
          <xsd:element name="documentManagement">
            <xsd:complexType>
              <xsd:all>
                <xsd:element ref="ns2:Tags"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Industry" minOccurs="0"/>
                <xsd:element ref="ns2:ServiceOffering" minOccurs="0"/>
                <xsd:element ref="ns2:MediaServiceOCR" minOccurs="0"/>
                <xsd:element ref="ns2:MediaServiceLocation" minOccurs="0"/>
                <xsd:element ref="ns2:KOOwner"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faa38d-1fab-410c-bd7a-f43f9c437b0f" elementFormDefault="qualified">
    <xsd:import namespace="http://schemas.microsoft.com/office/2006/documentManagement/types"/>
    <xsd:import namespace="http://schemas.microsoft.com/office/infopath/2007/PartnerControls"/>
    <xsd:element name="Tags" ma:index="1" nillable="true" ma:displayName="Doc type" ma:format="Dropdown" ma:internalName="Tags">
      <xsd:simpleType>
        <xsd:restriction base="dms:Choice">
          <xsd:enumeration value="White Paper"/>
          <xsd:enumeration value="Case Study"/>
          <xsd:enumeration value="Webinar PPT"/>
          <xsd:enumeration value="SOP"/>
          <xsd:enumeration value="Project Document"/>
          <xsd:enumeration value="Example"/>
          <xsd:enumeration value="Template"/>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83e2768-36df-4830-82bf-a273863e873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Industry" ma:index="20" nillable="true" ma:displayName="Industry" ma:format="Dropdown" ma:internalName="Industry">
      <xsd:complexType>
        <xsd:complexContent>
          <xsd:extension base="dms:MultiChoice">
            <xsd:sequence>
              <xsd:element name="Value" maxOccurs="unbounded" minOccurs="0" nillable="true">
                <xsd:simpleType>
                  <xsd:restriction base="dms:Choice">
                    <xsd:enumeration value="Retail"/>
                    <xsd:enumeration value="Grocery"/>
                    <xsd:enumeration value="Aerospace &amp; Defense"/>
                    <xsd:enumeration value="Industrials"/>
                    <xsd:enumeration value="Manufacturing"/>
                    <xsd:enumeration value="Pharmaceuticals"/>
                    <xsd:enumeration value="Transportation"/>
                    <xsd:enumeration value="Private Equity"/>
                    <xsd:enumeration value="Real Estate"/>
                    <xsd:enumeration value="Financial Services"/>
                    <xsd:enumeration value="Govt &amp; Public Sector"/>
                    <xsd:enumeration value="Health &amp; Life Sciences"/>
                    <xsd:enumeration value="IT Services"/>
                    <xsd:enumeration value="Food &amp; Beverage"/>
                    <xsd:enumeration value="Oil &amp; Gas"/>
                    <xsd:enumeration value="SaaS"/>
                    <xsd:enumeration value="Furniture"/>
                    <xsd:enumeration value="Construction"/>
                    <xsd:enumeration value="e-commerce"/>
                  </xsd:restriction>
                </xsd:simpleType>
              </xsd:element>
            </xsd:sequence>
          </xsd:extension>
        </xsd:complexContent>
      </xsd:complexType>
    </xsd:element>
    <xsd:element name="ServiceOffering" ma:index="21" nillable="true" ma:displayName="Service Offering" ma:format="Dropdown" ma:internalName="ServiceOffering">
      <xsd:complexType>
        <xsd:complexContent>
          <xsd:extension base="dms:MultiChoice">
            <xsd:sequence>
              <xsd:element name="Value" maxOccurs="unbounded" minOccurs="0" nillable="true">
                <xsd:simpleType>
                  <xsd:restriction base="dms:Choice">
                    <xsd:enumeration value="Initiation Study"/>
                    <xsd:enumeration value="Business Process Rengineering"/>
                    <xsd:enumeration value="Org Design and R&amp;R"/>
                    <xsd:enumeration value="Change Management"/>
                    <xsd:enumeration value="Supply Chain &amp; Inventory Mgmt"/>
                    <xsd:enumeration value="Warehouse Optimization"/>
                    <xsd:enumeration value="Lead Time Reduction"/>
                    <xsd:enumeration value="Strategy Deployment"/>
                    <xsd:enumeration value="Leadership Training"/>
                    <xsd:enumeration value="Performance Mgmt"/>
                    <xsd:enumeration value="Vendor Mgmt"/>
                    <xsd:enumeration value="IT Assessment"/>
                    <xsd:enumeration value="Operational Due-Diligence"/>
                    <xsd:enumeration value="Culture, Values &amp; Operating Principles"/>
                    <xsd:enumeration value="Manufacturing Optimization"/>
                    <xsd:enumeration value="IT Strategy"/>
                    <xsd:enumeration value="SOP &amp; Process Controls"/>
                    <xsd:enumeration value="Customer Experience"/>
                    <xsd:enumeration value="Process Automation"/>
                  </xsd:restriction>
                </xsd:simpleType>
              </xsd:element>
            </xsd:sequence>
          </xsd:extension>
        </xsd:complexContent>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KOOwner" ma:index="24" nillable="true" ma:displayName="KO Owner" ma:description="Here you find the Knowledge Object (KO) Owner for each of these solution offering Knowledge Objects. This Person is " ma:format="Dropdown" ma:list="UserInfo" ma:SharePointGroup="0" ma:internalName="KO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6185a4-6fb9-419f-8cbf-5f235545f7b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63d4afd-7e87-4b81-843c-c07287542a1f}" ma:internalName="TaxCatchAll" ma:readOnly="false" ma:showField="CatchAllData" ma:web="f76185a4-6fb9-419f-8cbf-5f235545f7b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EF8918-6243-4B23-8DCD-7EEB855AAFD5}">
  <ds:schemaRefs>
    <ds:schemaRef ds:uri="http://purl.org/dc/dcmitype/"/>
    <ds:schemaRef ds:uri="f76185a4-6fb9-419f-8cbf-5f235545f7bc"/>
    <ds:schemaRef ds:uri="http://schemas.openxmlformats.org/package/2006/metadata/core-properties"/>
    <ds:schemaRef ds:uri="70faa38d-1fab-410c-bd7a-f43f9c437b0f"/>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9252865-CCA5-46D6-A3A6-B25E3CAAD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faa38d-1fab-410c-bd7a-f43f9c437b0f"/>
    <ds:schemaRef ds:uri="f76185a4-6fb9-419f-8cbf-5f235545f7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4F8D90-2E94-4A11-A92F-F35A3FDAE0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3762</TotalTime>
  <Words>2807</Words>
  <Application>Microsoft Office PowerPoint</Application>
  <PresentationFormat>On-screen Show (4:3)</PresentationFormat>
  <Paragraphs>484</Paragraphs>
  <Slides>26</Slides>
  <Notes>18</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26</vt:i4>
      </vt:variant>
    </vt:vector>
  </HeadingPairs>
  <TitlesOfParts>
    <vt:vector size="50" baseType="lpstr">
      <vt:lpstr>Apercu Pro Light</vt:lpstr>
      <vt:lpstr>Apercu Pro Medium</vt:lpstr>
      <vt:lpstr>Arial</vt:lpstr>
      <vt:lpstr>Baskerville Old Face</vt:lpstr>
      <vt:lpstr>Calibri</vt:lpstr>
      <vt:lpstr>Calibri Light</vt:lpstr>
      <vt:lpstr>Century Gothic</vt:lpstr>
      <vt:lpstr>Century Schoolbook</vt:lpstr>
      <vt:lpstr>Garamond</vt:lpstr>
      <vt:lpstr>McKinsey Sans</vt:lpstr>
      <vt:lpstr>Open Sans</vt:lpstr>
      <vt:lpstr>Roboto</vt:lpstr>
      <vt:lpstr>Tahoma</vt:lpstr>
      <vt:lpstr>var(--mdc-font-family-default-secondary)</vt:lpstr>
      <vt:lpstr>Wingdings</vt:lpstr>
      <vt:lpstr>Wingdings 2</vt:lpstr>
      <vt:lpstr>Custom Design</vt:lpstr>
      <vt:lpstr>Office Theme</vt:lpstr>
      <vt:lpstr>Office Theme</vt:lpstr>
      <vt:lpstr>2_Office Theme</vt:lpstr>
      <vt:lpstr>Office Theme</vt:lpstr>
      <vt:lpstr>3_Office Theme</vt:lpstr>
      <vt:lpstr>MDS_PPt_Template</vt:lpstr>
      <vt:lpstr>View</vt:lpstr>
      <vt:lpstr>PowerPoint Presentation</vt:lpstr>
      <vt:lpstr>Agenda</vt:lpstr>
      <vt:lpstr>Housekeeping</vt:lpstr>
      <vt:lpstr>125 Timely Webinars on a full spectrum of Performance Excellence topics with an Integrated Systems Engineering Perspective and Point of View.  Available on-demand for IISE members.    Clustered into packages of webinars to provide tailored Certificate opportunities for our Members.    1--Operational Excellence 2--Integrated LeanSigma 3--Operational Analytics 4--Change Leadership &amp;  Management</vt:lpstr>
      <vt:lpstr>PowerPoint Presentation</vt:lpstr>
      <vt:lpstr>PowerPoint Presentation</vt:lpstr>
      <vt:lpstr>PowerPoint Presentation</vt:lpstr>
      <vt:lpstr>PowerPoint Presentation</vt:lpstr>
      <vt:lpstr>PowerPoint Presentation</vt:lpstr>
      <vt:lpstr>Before we launch into you presentation, I found this slide in an article from McKinsey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Jared, here’s a few questions for you..</vt:lpstr>
      <vt:lpstr>IISE Annual Conference—Montreal!!</vt:lpstr>
      <vt:lpstr>PowerPoint Presentation</vt:lpstr>
    </vt:vector>
  </TitlesOfParts>
  <Company>MDS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 Arial Regular 38 pt.</dc:title>
  <dc:creator>jmaciel</dc:creator>
  <cp:lastModifiedBy>Scott Sink</cp:lastModifiedBy>
  <cp:revision>12</cp:revision>
  <cp:lastPrinted>2018-05-15T12:24:10Z</cp:lastPrinted>
  <dcterms:created xsi:type="dcterms:W3CDTF">2006-07-11T14:49:13Z</dcterms:created>
  <dcterms:modified xsi:type="dcterms:W3CDTF">2023-12-11T13:22:59Z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0x010100DB1FE3F185438748969FAB3087351A2B</vt:lpwstr>
  </property>
  <property fmtid="{D5CDD505-2E9C-101B-9397-08002B2CF9AE}" pid="3" name="MediaServiceImageTags">
    <vt:lpwstr/>
  </property>
</Properties>
</file>