
<file path=[Content_Types].xml><?xml version="1.0" encoding="utf-8"?>
<Types xmlns="http://schemas.openxmlformats.org/package/2006/content-types">
  <Default Extension="jfif" ContentType="image/jpeg"/>
  <Default Extension="png" ContentType="image/png"/>
  <Default Extension="tmp" ContentType="image/png"/>
  <Default Extension="jpeg" ContentType="image/jpeg"/>
  <Default Extension="rels" ContentType="application/vnd.openxmlformats-package.relationships+xml"/>
  <Default Extension="xml" ContentType="application/xml"/>
  <Default Extension="tif" ContentType="image/t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media/image16.jpg" ContentType="image/jpeg"/>
  <Override PartName="/ppt/media/image17.jpg" ContentType="image/jpeg"/>
  <Override PartName="/ppt/media/image18.jpg" ContentType="image/jpeg"/>
  <Override PartName="/ppt/media/image19.jpg" ContentType="image/jpeg"/>
  <Override PartName="/ppt/media/image24.jpg" ContentType="image/jpeg"/>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trictFirstAndLastChars="0" saveSubsetFonts="1">
  <p:sldMasterIdLst>
    <p:sldMasterId id="2147497796" r:id="rId1"/>
    <p:sldMasterId id="2147483724" r:id="rId2"/>
    <p:sldMasterId id="2147497813" r:id="rId3"/>
    <p:sldMasterId id="2147497892" r:id="rId4"/>
    <p:sldMasterId id="2147497898" r:id="rId5"/>
    <p:sldMasterId id="2147483978" r:id="rId6"/>
    <p:sldMasterId id="2147497909" r:id="rId7"/>
    <p:sldMasterId id="2147483648" r:id="rId8"/>
    <p:sldMasterId id="2147497886" r:id="rId9"/>
  </p:sldMasterIdLst>
  <p:notesMasterIdLst>
    <p:notesMasterId r:id="rId53"/>
  </p:notesMasterIdLst>
  <p:handoutMasterIdLst>
    <p:handoutMasterId r:id="rId54"/>
  </p:handoutMasterIdLst>
  <p:sldIdLst>
    <p:sldId id="3617" r:id="rId10"/>
    <p:sldId id="3618" r:id="rId11"/>
    <p:sldId id="3825" r:id="rId12"/>
    <p:sldId id="3827" r:id="rId13"/>
    <p:sldId id="3833" r:id="rId14"/>
    <p:sldId id="3830" r:id="rId15"/>
    <p:sldId id="3826" r:id="rId16"/>
    <p:sldId id="3832" r:id="rId17"/>
    <p:sldId id="3828" r:id="rId18"/>
    <p:sldId id="3823" r:id="rId19"/>
    <p:sldId id="3796" r:id="rId20"/>
    <p:sldId id="3797" r:id="rId21"/>
    <p:sldId id="3798" r:id="rId22"/>
    <p:sldId id="3799" r:id="rId23"/>
    <p:sldId id="3800" r:id="rId24"/>
    <p:sldId id="3801" r:id="rId25"/>
    <p:sldId id="3802" r:id="rId26"/>
    <p:sldId id="3803" r:id="rId27"/>
    <p:sldId id="3804" r:id="rId28"/>
    <p:sldId id="3805" r:id="rId29"/>
    <p:sldId id="3806" r:id="rId30"/>
    <p:sldId id="3807" r:id="rId31"/>
    <p:sldId id="3808" r:id="rId32"/>
    <p:sldId id="3809" r:id="rId33"/>
    <p:sldId id="3810" r:id="rId34"/>
    <p:sldId id="3811" r:id="rId35"/>
    <p:sldId id="3812" r:id="rId36"/>
    <p:sldId id="3813" r:id="rId37"/>
    <p:sldId id="3814" r:id="rId38"/>
    <p:sldId id="3815" r:id="rId39"/>
    <p:sldId id="3816" r:id="rId40"/>
    <p:sldId id="3817" r:id="rId41"/>
    <p:sldId id="3818" r:id="rId42"/>
    <p:sldId id="3819" r:id="rId43"/>
    <p:sldId id="3820" r:id="rId44"/>
    <p:sldId id="3821" r:id="rId45"/>
    <p:sldId id="3822" r:id="rId46"/>
    <p:sldId id="3831" r:id="rId47"/>
    <p:sldId id="3683" r:id="rId48"/>
    <p:sldId id="3824" r:id="rId49"/>
    <p:sldId id="3708" r:id="rId50"/>
    <p:sldId id="3709" r:id="rId51"/>
    <p:sldId id="3710" r:id="rId52"/>
  </p:sldIdLst>
  <p:sldSz cx="9144000" cy="6858000" type="screen4x3"/>
  <p:notesSz cx="7102475" cy="9388475"/>
  <p:defaultTextStyle>
    <a:defPPr>
      <a:defRPr lang="en-US"/>
    </a:defPPr>
    <a:lvl1pPr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3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679000"/>
    <a:srgbClr val="008000"/>
    <a:srgbClr val="E47F00"/>
    <a:srgbClr val="CB6B0E"/>
    <a:srgbClr val="666633"/>
    <a:srgbClr val="00AF8A"/>
    <a:srgbClr val="3798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E95FF4-2EC7-43A4-BFFC-D781E69445E1}" v="19" dt="2023-07-14T12:40:08.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9" autoAdjust="0"/>
    <p:restoredTop sz="94705" autoAdjust="0"/>
  </p:normalViewPr>
  <p:slideViewPr>
    <p:cSldViewPr showGuides="1">
      <p:cViewPr varScale="1">
        <p:scale>
          <a:sx n="111" d="100"/>
          <a:sy n="111" d="100"/>
        </p:scale>
        <p:origin x="1476" y="108"/>
      </p:cViewPr>
      <p:guideLst>
        <p:guide orient="horz" pos="33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366"/>
    </p:cViewPr>
  </p:sorterViewPr>
  <p:notesViewPr>
    <p:cSldViewPr showGuides="1">
      <p:cViewPr varScale="1">
        <p:scale>
          <a:sx n="42" d="100"/>
          <a:sy n="42" d="100"/>
        </p:scale>
        <p:origin x="-2078" y="-10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63"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customXml" Target="../customXml/item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ink" userId="007532c1-63dd-4f29-9932-df3a9735f490" providerId="ADAL" clId="{31278D0E-CC6C-4828-B92D-E76CA20E5812}"/>
    <pc:docChg chg="undo custSel addSld delSld modSld">
      <pc:chgData name="Scott Sink" userId="007532c1-63dd-4f29-9932-df3a9735f490" providerId="ADAL" clId="{31278D0E-CC6C-4828-B92D-E76CA20E5812}" dt="2023-07-12T12:26:44.866" v="586" actId="403"/>
      <pc:docMkLst>
        <pc:docMk/>
      </pc:docMkLst>
      <pc:sldChg chg="addSp delSp modSp mod">
        <pc:chgData name="Scott Sink" userId="007532c1-63dd-4f29-9932-df3a9735f490" providerId="ADAL" clId="{31278D0E-CC6C-4828-B92D-E76CA20E5812}" dt="2023-07-12T12:12:08.484" v="314" actId="207"/>
        <pc:sldMkLst>
          <pc:docMk/>
          <pc:sldMk cId="3858186052" sldId="3617"/>
        </pc:sldMkLst>
        <pc:spChg chg="mod">
          <ac:chgData name="Scott Sink" userId="007532c1-63dd-4f29-9932-df3a9735f490" providerId="ADAL" clId="{31278D0E-CC6C-4828-B92D-E76CA20E5812}" dt="2023-07-12T12:11:46.587" v="309" actId="1076"/>
          <ac:spMkLst>
            <pc:docMk/>
            <pc:sldMk cId="3858186052" sldId="3617"/>
            <ac:spMk id="2" creationId="{00000000-0000-0000-0000-000000000000}"/>
          </ac:spMkLst>
        </pc:spChg>
        <pc:spChg chg="mod">
          <ac:chgData name="Scott Sink" userId="007532c1-63dd-4f29-9932-df3a9735f490" providerId="ADAL" clId="{31278D0E-CC6C-4828-B92D-E76CA20E5812}" dt="2023-07-12T11:49:42.820" v="114" actId="20577"/>
          <ac:spMkLst>
            <pc:docMk/>
            <pc:sldMk cId="3858186052" sldId="3617"/>
            <ac:spMk id="3" creationId="{5CB5E778-EB37-08BC-8A65-E0A5BEF24F5F}"/>
          </ac:spMkLst>
        </pc:spChg>
        <pc:spChg chg="mod">
          <ac:chgData name="Scott Sink" userId="007532c1-63dd-4f29-9932-df3a9735f490" providerId="ADAL" clId="{31278D0E-CC6C-4828-B92D-E76CA20E5812}" dt="2023-07-12T11:57:23.256" v="282"/>
          <ac:spMkLst>
            <pc:docMk/>
            <pc:sldMk cId="3858186052" sldId="3617"/>
            <ac:spMk id="6" creationId="{C5018F96-B3E6-1C7C-503A-A6964F5B4827}"/>
          </ac:spMkLst>
        </pc:spChg>
        <pc:spChg chg="mod">
          <ac:chgData name="Scott Sink" userId="007532c1-63dd-4f29-9932-df3a9735f490" providerId="ADAL" clId="{31278D0E-CC6C-4828-B92D-E76CA20E5812}" dt="2023-07-12T11:48:38.826" v="97" actId="404"/>
          <ac:spMkLst>
            <pc:docMk/>
            <pc:sldMk cId="3858186052" sldId="3617"/>
            <ac:spMk id="10" creationId="{B47D77AC-10E5-F7CA-1821-CA4162CCE788}"/>
          </ac:spMkLst>
        </pc:spChg>
        <pc:spChg chg="del">
          <ac:chgData name="Scott Sink" userId="007532c1-63dd-4f29-9932-df3a9735f490" providerId="ADAL" clId="{31278D0E-CC6C-4828-B92D-E76CA20E5812}" dt="2023-07-12T11:50:12.720" v="121" actId="478"/>
          <ac:spMkLst>
            <pc:docMk/>
            <pc:sldMk cId="3858186052" sldId="3617"/>
            <ac:spMk id="13" creationId="{D541DAC8-5E3F-B4ED-FB9B-45E6479E107E}"/>
          </ac:spMkLst>
        </pc:spChg>
        <pc:spChg chg="add mod">
          <ac:chgData name="Scott Sink" userId="007532c1-63dd-4f29-9932-df3a9735f490" providerId="ADAL" clId="{31278D0E-CC6C-4828-B92D-E76CA20E5812}" dt="2023-07-12T12:11:08.337" v="297" actId="1076"/>
          <ac:spMkLst>
            <pc:docMk/>
            <pc:sldMk cId="3858186052" sldId="3617"/>
            <ac:spMk id="15" creationId="{9E52A8E4-A8B1-C03D-36A3-63CCD829CE0A}"/>
          </ac:spMkLst>
        </pc:spChg>
        <pc:spChg chg="add mod">
          <ac:chgData name="Scott Sink" userId="007532c1-63dd-4f29-9932-df3a9735f490" providerId="ADAL" clId="{31278D0E-CC6C-4828-B92D-E76CA20E5812}" dt="2023-07-12T11:57:40.487" v="287" actId="1076"/>
          <ac:spMkLst>
            <pc:docMk/>
            <pc:sldMk cId="3858186052" sldId="3617"/>
            <ac:spMk id="21" creationId="{6F3365F6-E5BC-5211-6D7E-1657CE0CADBA}"/>
          </ac:spMkLst>
        </pc:spChg>
        <pc:spChg chg="mod">
          <ac:chgData name="Scott Sink" userId="007532c1-63dd-4f29-9932-df3a9735f490" providerId="ADAL" clId="{31278D0E-CC6C-4828-B92D-E76CA20E5812}" dt="2023-07-12T11:48:05.104" v="88" actId="14100"/>
          <ac:spMkLst>
            <pc:docMk/>
            <pc:sldMk cId="3858186052" sldId="3617"/>
            <ac:spMk id="22" creationId="{693B6C1D-D021-4EC9-AC66-7E12E6EAE67F}"/>
          </ac:spMkLst>
        </pc:spChg>
        <pc:spChg chg="add mod">
          <ac:chgData name="Scott Sink" userId="007532c1-63dd-4f29-9932-df3a9735f490" providerId="ADAL" clId="{31278D0E-CC6C-4828-B92D-E76CA20E5812}" dt="2023-07-12T12:12:04.852" v="313" actId="207"/>
          <ac:spMkLst>
            <pc:docMk/>
            <pc:sldMk cId="3858186052" sldId="3617"/>
            <ac:spMk id="24" creationId="{FF82434F-DC95-7166-A593-9A431323E106}"/>
          </ac:spMkLst>
        </pc:spChg>
        <pc:spChg chg="add mod">
          <ac:chgData name="Scott Sink" userId="007532c1-63dd-4f29-9932-df3a9735f490" providerId="ADAL" clId="{31278D0E-CC6C-4828-B92D-E76CA20E5812}" dt="2023-07-12T12:12:08.484" v="314" actId="207"/>
          <ac:spMkLst>
            <pc:docMk/>
            <pc:sldMk cId="3858186052" sldId="3617"/>
            <ac:spMk id="26" creationId="{91497195-BFD8-8BC2-E470-A4320D6AF377}"/>
          </ac:spMkLst>
        </pc:spChg>
        <pc:spChg chg="mod">
          <ac:chgData name="Scott Sink" userId="007532c1-63dd-4f29-9932-df3a9735f490" providerId="ADAL" clId="{31278D0E-CC6C-4828-B92D-E76CA20E5812}" dt="2023-07-12T11:48:10.701" v="90" actId="1076"/>
          <ac:spMkLst>
            <pc:docMk/>
            <pc:sldMk cId="3858186052" sldId="3617"/>
            <ac:spMk id="28" creationId="{BA4CEFC9-7EA0-4E3D-8519-C99F7A7D0F70}"/>
          </ac:spMkLst>
        </pc:spChg>
        <pc:picChg chg="mod">
          <ac:chgData name="Scott Sink" userId="007532c1-63dd-4f29-9932-df3a9735f490" providerId="ADAL" clId="{31278D0E-CC6C-4828-B92D-E76CA20E5812}" dt="2023-07-12T11:49:58.037" v="118" actId="1076"/>
          <ac:picMkLst>
            <pc:docMk/>
            <pc:sldMk cId="3858186052" sldId="3617"/>
            <ac:picMk id="4" creationId="{3278AFBD-8904-291A-2A95-535DC0C61C7F}"/>
          </ac:picMkLst>
        </pc:picChg>
        <pc:picChg chg="mod">
          <ac:chgData name="Scott Sink" userId="007532c1-63dd-4f29-9932-df3a9735f490" providerId="ADAL" clId="{31278D0E-CC6C-4828-B92D-E76CA20E5812}" dt="2023-07-12T11:56:14.471" v="240" actId="1076"/>
          <ac:picMkLst>
            <pc:docMk/>
            <pc:sldMk cId="3858186052" sldId="3617"/>
            <ac:picMk id="5" creationId="{AFD8D61E-987F-4EB6-88A2-2F19E77A4CB7}"/>
          </ac:picMkLst>
        </pc:picChg>
        <pc:picChg chg="mod">
          <ac:chgData name="Scott Sink" userId="007532c1-63dd-4f29-9932-df3a9735f490" providerId="ADAL" clId="{31278D0E-CC6C-4828-B92D-E76CA20E5812}" dt="2023-07-12T11:49:52.537" v="115" actId="1076"/>
          <ac:picMkLst>
            <pc:docMk/>
            <pc:sldMk cId="3858186052" sldId="3617"/>
            <ac:picMk id="8" creationId="{25E45EB0-482D-D81E-8519-364A604371DB}"/>
          </ac:picMkLst>
        </pc:picChg>
        <pc:picChg chg="mod">
          <ac:chgData name="Scott Sink" userId="007532c1-63dd-4f29-9932-df3a9735f490" providerId="ADAL" clId="{31278D0E-CC6C-4828-B92D-E76CA20E5812}" dt="2023-07-12T11:50:02.287" v="119" actId="1076"/>
          <ac:picMkLst>
            <pc:docMk/>
            <pc:sldMk cId="3858186052" sldId="3617"/>
            <ac:picMk id="9" creationId="{46755140-BD3E-5A69-9863-586A1EC8CADF}"/>
          </ac:picMkLst>
        </pc:picChg>
        <pc:picChg chg="add del mod">
          <ac:chgData name="Scott Sink" userId="007532c1-63dd-4f29-9932-df3a9735f490" providerId="ADAL" clId="{31278D0E-CC6C-4828-B92D-E76CA20E5812}" dt="2023-07-12T11:54:10.954" v="196" actId="478"/>
          <ac:picMkLst>
            <pc:docMk/>
            <pc:sldMk cId="3858186052" sldId="3617"/>
            <ac:picMk id="11" creationId="{C5194DA4-5544-EB54-24D6-A0F8ED5D66A5}"/>
          </ac:picMkLst>
        </pc:picChg>
        <pc:picChg chg="add mod">
          <ac:chgData name="Scott Sink" userId="007532c1-63dd-4f29-9932-df3a9735f490" providerId="ADAL" clId="{31278D0E-CC6C-4828-B92D-E76CA20E5812}" dt="2023-07-12T11:55:16.354" v="215" actId="1076"/>
          <ac:picMkLst>
            <pc:docMk/>
            <pc:sldMk cId="3858186052" sldId="3617"/>
            <ac:picMk id="14" creationId="{A0B73EC2-947C-8F5A-F3CC-7DFBB0157BC4}"/>
          </ac:picMkLst>
        </pc:picChg>
        <pc:picChg chg="add mod">
          <ac:chgData name="Scott Sink" userId="007532c1-63dd-4f29-9932-df3a9735f490" providerId="ADAL" clId="{31278D0E-CC6C-4828-B92D-E76CA20E5812}" dt="2023-07-12T11:56:33.062" v="242" actId="1076"/>
          <ac:picMkLst>
            <pc:docMk/>
            <pc:sldMk cId="3858186052" sldId="3617"/>
            <ac:picMk id="18" creationId="{AF43F332-C8CB-AD38-CF0C-4AD4488D349B}"/>
          </ac:picMkLst>
        </pc:picChg>
        <pc:picChg chg="add mod modCrop">
          <ac:chgData name="Scott Sink" userId="007532c1-63dd-4f29-9932-df3a9735f490" providerId="ADAL" clId="{31278D0E-CC6C-4828-B92D-E76CA20E5812}" dt="2023-07-12T11:56:05.539" v="239" actId="14100"/>
          <ac:picMkLst>
            <pc:docMk/>
            <pc:sldMk cId="3858186052" sldId="3617"/>
            <ac:picMk id="20" creationId="{FC345440-E1CF-B827-038A-575977D7B2BD}"/>
          </ac:picMkLst>
        </pc:picChg>
      </pc:sldChg>
      <pc:sldChg chg="modSp mod">
        <pc:chgData name="Scott Sink" userId="007532c1-63dd-4f29-9932-df3a9735f490" providerId="ADAL" clId="{31278D0E-CC6C-4828-B92D-E76CA20E5812}" dt="2023-07-12T12:13:42.432" v="444" actId="20577"/>
        <pc:sldMkLst>
          <pc:docMk/>
          <pc:sldMk cId="3939640140" sldId="3618"/>
        </pc:sldMkLst>
        <pc:spChg chg="mod">
          <ac:chgData name="Scott Sink" userId="007532c1-63dd-4f29-9932-df3a9735f490" providerId="ADAL" clId="{31278D0E-CC6C-4828-B92D-E76CA20E5812}" dt="2023-07-12T12:13:42.432" v="444" actId="20577"/>
          <ac:spMkLst>
            <pc:docMk/>
            <pc:sldMk cId="3939640140" sldId="3618"/>
            <ac:spMk id="3" creationId="{A5A8E09D-F143-AC8C-4127-0ABEDD96C64B}"/>
          </ac:spMkLst>
        </pc:spChg>
      </pc:sldChg>
      <pc:sldChg chg="modSp add mod">
        <pc:chgData name="Scott Sink" userId="007532c1-63dd-4f29-9932-df3a9735f490" providerId="ADAL" clId="{31278D0E-CC6C-4828-B92D-E76CA20E5812}" dt="2023-07-12T12:17:05.111" v="447" actId="27636"/>
        <pc:sldMkLst>
          <pc:docMk/>
          <pc:sldMk cId="2437843139" sldId="3796"/>
        </pc:sldMkLst>
        <pc:spChg chg="mod">
          <ac:chgData name="Scott Sink" userId="007532c1-63dd-4f29-9932-df3a9735f490" providerId="ADAL" clId="{31278D0E-CC6C-4828-B92D-E76CA20E5812}" dt="2023-07-12T12:17:05.111" v="447" actId="27636"/>
          <ac:spMkLst>
            <pc:docMk/>
            <pc:sldMk cId="2437843139" sldId="3796"/>
            <ac:spMk id="145" creationId="{00000000-0000-0000-0000-000000000000}"/>
          </ac:spMkLst>
        </pc:spChg>
      </pc:sldChg>
      <pc:sldChg chg="modSp add mod">
        <pc:chgData name="Scott Sink" userId="007532c1-63dd-4f29-9932-df3a9735f490" providerId="ADAL" clId="{31278D0E-CC6C-4828-B92D-E76CA20E5812}" dt="2023-07-12T12:26:44.866" v="586" actId="403"/>
        <pc:sldMkLst>
          <pc:docMk/>
          <pc:sldMk cId="1089313288" sldId="3797"/>
        </pc:sldMkLst>
        <pc:spChg chg="mod">
          <ac:chgData name="Scott Sink" userId="007532c1-63dd-4f29-9932-df3a9735f490" providerId="ADAL" clId="{31278D0E-CC6C-4828-B92D-E76CA20E5812}" dt="2023-07-12T12:26:39.170" v="584" actId="403"/>
          <ac:spMkLst>
            <pc:docMk/>
            <pc:sldMk cId="1089313288" sldId="3797"/>
            <ac:spMk id="155" creationId="{00000000-0000-0000-0000-000000000000}"/>
          </ac:spMkLst>
        </pc:spChg>
        <pc:spChg chg="mod">
          <ac:chgData name="Scott Sink" userId="007532c1-63dd-4f29-9932-df3a9735f490" providerId="ADAL" clId="{31278D0E-CC6C-4828-B92D-E76CA20E5812}" dt="2023-07-12T12:26:44.866" v="586" actId="403"/>
          <ac:spMkLst>
            <pc:docMk/>
            <pc:sldMk cId="1089313288" sldId="3797"/>
            <ac:spMk id="157" creationId="{00000000-0000-0000-0000-000000000000}"/>
          </ac:spMkLst>
        </pc:spChg>
      </pc:sldChg>
      <pc:sldChg chg="add">
        <pc:chgData name="Scott Sink" userId="007532c1-63dd-4f29-9932-df3a9735f490" providerId="ADAL" clId="{31278D0E-CC6C-4828-B92D-E76CA20E5812}" dt="2023-07-12T12:17:17.703" v="451"/>
        <pc:sldMkLst>
          <pc:docMk/>
          <pc:sldMk cId="3249974498" sldId="3798"/>
        </pc:sldMkLst>
      </pc:sldChg>
      <pc:sldChg chg="modSp add mod">
        <pc:chgData name="Scott Sink" userId="007532c1-63dd-4f29-9932-df3a9735f490" providerId="ADAL" clId="{31278D0E-CC6C-4828-B92D-E76CA20E5812}" dt="2023-07-12T12:26:28.839" v="582" actId="403"/>
        <pc:sldMkLst>
          <pc:docMk/>
          <pc:sldMk cId="415985932" sldId="3799"/>
        </pc:sldMkLst>
        <pc:spChg chg="mod">
          <ac:chgData name="Scott Sink" userId="007532c1-63dd-4f29-9932-df3a9735f490" providerId="ADAL" clId="{31278D0E-CC6C-4828-B92D-E76CA20E5812}" dt="2023-07-12T12:26:28.839" v="582" actId="403"/>
          <ac:spMkLst>
            <pc:docMk/>
            <pc:sldMk cId="415985932" sldId="3799"/>
            <ac:spMk id="180" creationId="{00000000-0000-0000-0000-000000000000}"/>
          </ac:spMkLst>
        </pc:spChg>
      </pc:sldChg>
      <pc:sldChg chg="add">
        <pc:chgData name="Scott Sink" userId="007532c1-63dd-4f29-9932-df3a9735f490" providerId="ADAL" clId="{31278D0E-CC6C-4828-B92D-E76CA20E5812}" dt="2023-07-12T12:17:23.809" v="455"/>
        <pc:sldMkLst>
          <pc:docMk/>
          <pc:sldMk cId="3756393100" sldId="3800"/>
        </pc:sldMkLst>
      </pc:sldChg>
      <pc:sldChg chg="modSp add mod">
        <pc:chgData name="Scott Sink" userId="007532c1-63dd-4f29-9932-df3a9735f490" providerId="ADAL" clId="{31278D0E-CC6C-4828-B92D-E76CA20E5812}" dt="2023-07-12T12:26:19.277" v="581" actId="1076"/>
        <pc:sldMkLst>
          <pc:docMk/>
          <pc:sldMk cId="3148114267" sldId="3801"/>
        </pc:sldMkLst>
        <pc:spChg chg="mod">
          <ac:chgData name="Scott Sink" userId="007532c1-63dd-4f29-9932-df3a9735f490" providerId="ADAL" clId="{31278D0E-CC6C-4828-B92D-E76CA20E5812}" dt="2023-07-12T12:25:45.670" v="571" actId="1076"/>
          <ac:spMkLst>
            <pc:docMk/>
            <pc:sldMk cId="3148114267" sldId="3801"/>
            <ac:spMk id="201" creationId="{00000000-0000-0000-0000-000000000000}"/>
          </ac:spMkLst>
        </pc:spChg>
        <pc:spChg chg="mod">
          <ac:chgData name="Scott Sink" userId="007532c1-63dd-4f29-9932-df3a9735f490" providerId="ADAL" clId="{31278D0E-CC6C-4828-B92D-E76CA20E5812}" dt="2023-07-12T12:26:19.277" v="581" actId="1076"/>
          <ac:spMkLst>
            <pc:docMk/>
            <pc:sldMk cId="3148114267" sldId="3801"/>
            <ac:spMk id="206" creationId="{00000000-0000-0000-0000-000000000000}"/>
          </ac:spMkLst>
        </pc:spChg>
        <pc:spChg chg="mod">
          <ac:chgData name="Scott Sink" userId="007532c1-63dd-4f29-9932-df3a9735f490" providerId="ADAL" clId="{31278D0E-CC6C-4828-B92D-E76CA20E5812}" dt="2023-07-12T12:26:06.237" v="577" actId="1076"/>
          <ac:spMkLst>
            <pc:docMk/>
            <pc:sldMk cId="3148114267" sldId="3801"/>
            <ac:spMk id="208" creationId="{00000000-0000-0000-0000-000000000000}"/>
          </ac:spMkLst>
        </pc:spChg>
        <pc:spChg chg="mod">
          <ac:chgData name="Scott Sink" userId="007532c1-63dd-4f29-9932-df3a9735f490" providerId="ADAL" clId="{31278D0E-CC6C-4828-B92D-E76CA20E5812}" dt="2023-07-12T12:26:01.137" v="576" actId="403"/>
          <ac:spMkLst>
            <pc:docMk/>
            <pc:sldMk cId="3148114267" sldId="3801"/>
            <ac:spMk id="209" creationId="{00000000-0000-0000-0000-000000000000}"/>
          </ac:spMkLst>
        </pc:spChg>
        <pc:spChg chg="mod">
          <ac:chgData name="Scott Sink" userId="007532c1-63dd-4f29-9932-df3a9735f490" providerId="ADAL" clId="{31278D0E-CC6C-4828-B92D-E76CA20E5812}" dt="2023-07-12T12:25:48.404" v="572" actId="1076"/>
          <ac:spMkLst>
            <pc:docMk/>
            <pc:sldMk cId="3148114267" sldId="3801"/>
            <ac:spMk id="211" creationId="{00000000-0000-0000-0000-000000000000}"/>
          </ac:spMkLst>
        </pc:spChg>
        <pc:spChg chg="mod">
          <ac:chgData name="Scott Sink" userId="007532c1-63dd-4f29-9932-df3a9735f490" providerId="ADAL" clId="{31278D0E-CC6C-4828-B92D-E76CA20E5812}" dt="2023-07-12T12:26:09.272" v="578" actId="1076"/>
          <ac:spMkLst>
            <pc:docMk/>
            <pc:sldMk cId="3148114267" sldId="3801"/>
            <ac:spMk id="215" creationId="{00000000-0000-0000-0000-000000000000}"/>
          </ac:spMkLst>
        </pc:spChg>
        <pc:grpChg chg="mod">
          <ac:chgData name="Scott Sink" userId="007532c1-63dd-4f29-9932-df3a9735f490" providerId="ADAL" clId="{31278D0E-CC6C-4828-B92D-E76CA20E5812}" dt="2023-07-12T12:26:11.937" v="579" actId="1076"/>
          <ac:grpSpMkLst>
            <pc:docMk/>
            <pc:sldMk cId="3148114267" sldId="3801"/>
            <ac:grpSpMk id="218" creationId="{00000000-0000-0000-0000-000000000000}"/>
          </ac:grpSpMkLst>
        </pc:grpChg>
      </pc:sldChg>
      <pc:sldChg chg="add">
        <pc:chgData name="Scott Sink" userId="007532c1-63dd-4f29-9932-df3a9735f490" providerId="ADAL" clId="{31278D0E-CC6C-4828-B92D-E76CA20E5812}" dt="2023-07-12T12:17:29.603" v="459"/>
        <pc:sldMkLst>
          <pc:docMk/>
          <pc:sldMk cId="23949133" sldId="3802"/>
        </pc:sldMkLst>
      </pc:sldChg>
      <pc:sldChg chg="modSp add mod">
        <pc:chgData name="Scott Sink" userId="007532c1-63dd-4f29-9932-df3a9735f490" providerId="ADAL" clId="{31278D0E-CC6C-4828-B92D-E76CA20E5812}" dt="2023-07-12T12:25:32.637" v="569" actId="403"/>
        <pc:sldMkLst>
          <pc:docMk/>
          <pc:sldMk cId="1081180001" sldId="3803"/>
        </pc:sldMkLst>
        <pc:spChg chg="mod">
          <ac:chgData name="Scott Sink" userId="007532c1-63dd-4f29-9932-df3a9735f490" providerId="ADAL" clId="{31278D0E-CC6C-4828-B92D-E76CA20E5812}" dt="2023-07-12T12:25:18.590" v="566" actId="14100"/>
          <ac:spMkLst>
            <pc:docMk/>
            <pc:sldMk cId="1081180001" sldId="3803"/>
            <ac:spMk id="255" creationId="{00000000-0000-0000-0000-000000000000}"/>
          </ac:spMkLst>
        </pc:spChg>
        <pc:spChg chg="mod">
          <ac:chgData name="Scott Sink" userId="007532c1-63dd-4f29-9932-df3a9735f490" providerId="ADAL" clId="{31278D0E-CC6C-4828-B92D-E76CA20E5812}" dt="2023-07-12T12:25:13.303" v="564" actId="14100"/>
          <ac:spMkLst>
            <pc:docMk/>
            <pc:sldMk cId="1081180001" sldId="3803"/>
            <ac:spMk id="256" creationId="{00000000-0000-0000-0000-000000000000}"/>
          </ac:spMkLst>
        </pc:spChg>
        <pc:spChg chg="mod">
          <ac:chgData name="Scott Sink" userId="007532c1-63dd-4f29-9932-df3a9735f490" providerId="ADAL" clId="{31278D0E-CC6C-4828-B92D-E76CA20E5812}" dt="2023-07-12T12:25:22.907" v="567" actId="403"/>
          <ac:spMkLst>
            <pc:docMk/>
            <pc:sldMk cId="1081180001" sldId="3803"/>
            <ac:spMk id="257" creationId="{00000000-0000-0000-0000-000000000000}"/>
          </ac:spMkLst>
        </pc:spChg>
        <pc:spChg chg="mod">
          <ac:chgData name="Scott Sink" userId="007532c1-63dd-4f29-9932-df3a9735f490" providerId="ADAL" clId="{31278D0E-CC6C-4828-B92D-E76CA20E5812}" dt="2023-07-12T12:25:32.637" v="569" actId="403"/>
          <ac:spMkLst>
            <pc:docMk/>
            <pc:sldMk cId="1081180001" sldId="3803"/>
            <ac:spMk id="258" creationId="{00000000-0000-0000-0000-000000000000}"/>
          </ac:spMkLst>
        </pc:spChg>
        <pc:spChg chg="mod">
          <ac:chgData name="Scott Sink" userId="007532c1-63dd-4f29-9932-df3a9735f490" providerId="ADAL" clId="{31278D0E-CC6C-4828-B92D-E76CA20E5812}" dt="2023-07-12T12:25:28.370" v="568" actId="403"/>
          <ac:spMkLst>
            <pc:docMk/>
            <pc:sldMk cId="1081180001" sldId="3803"/>
            <ac:spMk id="259" creationId="{00000000-0000-0000-0000-000000000000}"/>
          </ac:spMkLst>
        </pc:spChg>
      </pc:sldChg>
      <pc:sldChg chg="add">
        <pc:chgData name="Scott Sink" userId="007532c1-63dd-4f29-9932-df3a9735f490" providerId="ADAL" clId="{31278D0E-CC6C-4828-B92D-E76CA20E5812}" dt="2023-07-12T12:17:37.787" v="463"/>
        <pc:sldMkLst>
          <pc:docMk/>
          <pc:sldMk cId="1157142994" sldId="3804"/>
        </pc:sldMkLst>
      </pc:sldChg>
      <pc:sldChg chg="modSp add mod">
        <pc:chgData name="Scott Sink" userId="007532c1-63dd-4f29-9932-df3a9735f490" providerId="ADAL" clId="{31278D0E-CC6C-4828-B92D-E76CA20E5812}" dt="2023-07-12T12:18:05.083" v="466" actId="1076"/>
        <pc:sldMkLst>
          <pc:docMk/>
          <pc:sldMk cId="2121546824" sldId="3805"/>
        </pc:sldMkLst>
        <pc:spChg chg="mod">
          <ac:chgData name="Scott Sink" userId="007532c1-63dd-4f29-9932-df3a9735f490" providerId="ADAL" clId="{31278D0E-CC6C-4828-B92D-E76CA20E5812}" dt="2023-07-12T12:18:05.083" v="466" actId="1076"/>
          <ac:spMkLst>
            <pc:docMk/>
            <pc:sldMk cId="2121546824" sldId="3805"/>
            <ac:spMk id="378" creationId="{00000000-0000-0000-0000-000000000000}"/>
          </ac:spMkLst>
        </pc:spChg>
      </pc:sldChg>
      <pc:sldChg chg="modSp add mod">
        <pc:chgData name="Scott Sink" userId="007532c1-63dd-4f29-9932-df3a9735f490" providerId="ADAL" clId="{31278D0E-CC6C-4828-B92D-E76CA20E5812}" dt="2023-07-12T12:24:55.620" v="562" actId="1076"/>
        <pc:sldMkLst>
          <pc:docMk/>
          <pc:sldMk cId="4125629823" sldId="3806"/>
        </pc:sldMkLst>
        <pc:spChg chg="mod">
          <ac:chgData name="Scott Sink" userId="007532c1-63dd-4f29-9932-df3a9735f490" providerId="ADAL" clId="{31278D0E-CC6C-4828-B92D-E76CA20E5812}" dt="2023-07-12T12:24:55.620" v="562" actId="1076"/>
          <ac:spMkLst>
            <pc:docMk/>
            <pc:sldMk cId="4125629823" sldId="3806"/>
            <ac:spMk id="421" creationId="{00000000-0000-0000-0000-000000000000}"/>
          </ac:spMkLst>
        </pc:spChg>
        <pc:spChg chg="mod">
          <ac:chgData name="Scott Sink" userId="007532c1-63dd-4f29-9932-df3a9735f490" providerId="ADAL" clId="{31278D0E-CC6C-4828-B92D-E76CA20E5812}" dt="2023-07-12T12:24:43.453" v="559" actId="1076"/>
          <ac:spMkLst>
            <pc:docMk/>
            <pc:sldMk cId="4125629823" sldId="3806"/>
            <ac:spMk id="451" creationId="{00000000-0000-0000-0000-000000000000}"/>
          </ac:spMkLst>
        </pc:spChg>
        <pc:spChg chg="mod">
          <ac:chgData name="Scott Sink" userId="007532c1-63dd-4f29-9932-df3a9735f490" providerId="ADAL" clId="{31278D0E-CC6C-4828-B92D-E76CA20E5812}" dt="2023-07-12T12:24:51.603" v="561" actId="1076"/>
          <ac:spMkLst>
            <pc:docMk/>
            <pc:sldMk cId="4125629823" sldId="3806"/>
            <ac:spMk id="452" creationId="{00000000-0000-0000-0000-000000000000}"/>
          </ac:spMkLst>
        </pc:spChg>
        <pc:grpChg chg="mod">
          <ac:chgData name="Scott Sink" userId="007532c1-63dd-4f29-9932-df3a9735f490" providerId="ADAL" clId="{31278D0E-CC6C-4828-B92D-E76CA20E5812}" dt="2023-07-12T12:24:46.973" v="560" actId="1076"/>
          <ac:grpSpMkLst>
            <pc:docMk/>
            <pc:sldMk cId="4125629823" sldId="3806"/>
            <ac:grpSpMk id="455" creationId="{00000000-0000-0000-0000-000000000000}"/>
          </ac:grpSpMkLst>
        </pc:grpChg>
      </pc:sldChg>
      <pc:sldChg chg="add">
        <pc:chgData name="Scott Sink" userId="007532c1-63dd-4f29-9932-df3a9735f490" providerId="ADAL" clId="{31278D0E-CC6C-4828-B92D-E76CA20E5812}" dt="2023-07-12T12:18:11.704" v="470"/>
        <pc:sldMkLst>
          <pc:docMk/>
          <pc:sldMk cId="713600425" sldId="3807"/>
        </pc:sldMkLst>
      </pc:sldChg>
      <pc:sldChg chg="add">
        <pc:chgData name="Scott Sink" userId="007532c1-63dd-4f29-9932-df3a9735f490" providerId="ADAL" clId="{31278D0E-CC6C-4828-B92D-E76CA20E5812}" dt="2023-07-12T12:18:14.037" v="472"/>
        <pc:sldMkLst>
          <pc:docMk/>
          <pc:sldMk cId="622139300" sldId="3808"/>
        </pc:sldMkLst>
      </pc:sldChg>
      <pc:sldChg chg="modSp add mod">
        <pc:chgData name="Scott Sink" userId="007532c1-63dd-4f29-9932-df3a9735f490" providerId="ADAL" clId="{31278D0E-CC6C-4828-B92D-E76CA20E5812}" dt="2023-07-12T12:24:27.820" v="555" actId="1076"/>
        <pc:sldMkLst>
          <pc:docMk/>
          <pc:sldMk cId="2369896792" sldId="3809"/>
        </pc:sldMkLst>
        <pc:spChg chg="mod">
          <ac:chgData name="Scott Sink" userId="007532c1-63dd-4f29-9932-df3a9735f490" providerId="ADAL" clId="{31278D0E-CC6C-4828-B92D-E76CA20E5812}" dt="2023-07-12T12:24:27.820" v="555" actId="1076"/>
          <ac:spMkLst>
            <pc:docMk/>
            <pc:sldMk cId="2369896792" sldId="3809"/>
            <ac:spMk id="484" creationId="{00000000-0000-0000-0000-000000000000}"/>
          </ac:spMkLst>
        </pc:spChg>
        <pc:picChg chg="mod">
          <ac:chgData name="Scott Sink" userId="007532c1-63dd-4f29-9932-df3a9735f490" providerId="ADAL" clId="{31278D0E-CC6C-4828-B92D-E76CA20E5812}" dt="2023-07-12T12:24:24.438" v="554" actId="14100"/>
          <ac:picMkLst>
            <pc:docMk/>
            <pc:sldMk cId="2369896792" sldId="3809"/>
            <ac:picMk id="481" creationId="{00000000-0000-0000-0000-000000000000}"/>
          </ac:picMkLst>
        </pc:picChg>
      </pc:sldChg>
      <pc:sldChg chg="add">
        <pc:chgData name="Scott Sink" userId="007532c1-63dd-4f29-9932-df3a9735f490" providerId="ADAL" clId="{31278D0E-CC6C-4828-B92D-E76CA20E5812}" dt="2023-07-12T12:18:21.005" v="476"/>
        <pc:sldMkLst>
          <pc:docMk/>
          <pc:sldMk cId="1600348266" sldId="3810"/>
        </pc:sldMkLst>
      </pc:sldChg>
      <pc:sldChg chg="modSp add mod">
        <pc:chgData name="Scott Sink" userId="007532c1-63dd-4f29-9932-df3a9735f490" providerId="ADAL" clId="{31278D0E-CC6C-4828-B92D-E76CA20E5812}" dt="2023-07-12T12:24:05.126" v="553" actId="1076"/>
        <pc:sldMkLst>
          <pc:docMk/>
          <pc:sldMk cId="719694049" sldId="3811"/>
        </pc:sldMkLst>
        <pc:spChg chg="mod">
          <ac:chgData name="Scott Sink" userId="007532c1-63dd-4f29-9932-df3a9735f490" providerId="ADAL" clId="{31278D0E-CC6C-4828-B92D-E76CA20E5812}" dt="2023-07-12T12:18:23.620" v="479" actId="27636"/>
          <ac:spMkLst>
            <pc:docMk/>
            <pc:sldMk cId="719694049" sldId="3811"/>
            <ac:spMk id="509" creationId="{00000000-0000-0000-0000-000000000000}"/>
          </ac:spMkLst>
        </pc:spChg>
        <pc:spChg chg="mod">
          <ac:chgData name="Scott Sink" userId="007532c1-63dd-4f29-9932-df3a9735f490" providerId="ADAL" clId="{31278D0E-CC6C-4828-B92D-E76CA20E5812}" dt="2023-07-12T12:23:23.294" v="540" actId="403"/>
          <ac:spMkLst>
            <pc:docMk/>
            <pc:sldMk cId="719694049" sldId="3811"/>
            <ac:spMk id="510" creationId="{00000000-0000-0000-0000-000000000000}"/>
          </ac:spMkLst>
        </pc:spChg>
        <pc:spChg chg="mod">
          <ac:chgData name="Scott Sink" userId="007532c1-63dd-4f29-9932-df3a9735f490" providerId="ADAL" clId="{31278D0E-CC6C-4828-B92D-E76CA20E5812}" dt="2023-07-12T12:23:30.111" v="542" actId="403"/>
          <ac:spMkLst>
            <pc:docMk/>
            <pc:sldMk cId="719694049" sldId="3811"/>
            <ac:spMk id="511" creationId="{00000000-0000-0000-0000-000000000000}"/>
          </ac:spMkLst>
        </pc:spChg>
        <pc:spChg chg="mod">
          <ac:chgData name="Scott Sink" userId="007532c1-63dd-4f29-9932-df3a9735f490" providerId="ADAL" clId="{31278D0E-CC6C-4828-B92D-E76CA20E5812}" dt="2023-07-12T12:24:05.126" v="553" actId="1076"/>
          <ac:spMkLst>
            <pc:docMk/>
            <pc:sldMk cId="719694049" sldId="3811"/>
            <ac:spMk id="512" creationId="{00000000-0000-0000-0000-000000000000}"/>
          </ac:spMkLst>
        </pc:spChg>
        <pc:spChg chg="mod">
          <ac:chgData name="Scott Sink" userId="007532c1-63dd-4f29-9932-df3a9735f490" providerId="ADAL" clId="{31278D0E-CC6C-4828-B92D-E76CA20E5812}" dt="2023-07-12T12:23:38.989" v="545" actId="403"/>
          <ac:spMkLst>
            <pc:docMk/>
            <pc:sldMk cId="719694049" sldId="3811"/>
            <ac:spMk id="513" creationId="{00000000-0000-0000-0000-000000000000}"/>
          </ac:spMkLst>
        </pc:spChg>
        <pc:spChg chg="mod">
          <ac:chgData name="Scott Sink" userId="007532c1-63dd-4f29-9932-df3a9735f490" providerId="ADAL" clId="{31278D0E-CC6C-4828-B92D-E76CA20E5812}" dt="2023-07-12T12:23:54.596" v="551" actId="403"/>
          <ac:spMkLst>
            <pc:docMk/>
            <pc:sldMk cId="719694049" sldId="3811"/>
            <ac:spMk id="514" creationId="{00000000-0000-0000-0000-000000000000}"/>
          </ac:spMkLst>
        </pc:spChg>
        <pc:spChg chg="mod">
          <ac:chgData name="Scott Sink" userId="007532c1-63dd-4f29-9932-df3a9735f490" providerId="ADAL" clId="{31278D0E-CC6C-4828-B92D-E76CA20E5812}" dt="2023-07-12T12:23:49.958" v="549" actId="403"/>
          <ac:spMkLst>
            <pc:docMk/>
            <pc:sldMk cId="719694049" sldId="3811"/>
            <ac:spMk id="515" creationId="{00000000-0000-0000-0000-000000000000}"/>
          </ac:spMkLst>
        </pc:spChg>
        <pc:spChg chg="mod">
          <ac:chgData name="Scott Sink" userId="007532c1-63dd-4f29-9932-df3a9735f490" providerId="ADAL" clId="{31278D0E-CC6C-4828-B92D-E76CA20E5812}" dt="2023-07-12T12:23:44.887" v="547" actId="403"/>
          <ac:spMkLst>
            <pc:docMk/>
            <pc:sldMk cId="719694049" sldId="3811"/>
            <ac:spMk id="516" creationId="{00000000-0000-0000-0000-000000000000}"/>
          </ac:spMkLst>
        </pc:spChg>
        <pc:grpChg chg="mod">
          <ac:chgData name="Scott Sink" userId="007532c1-63dd-4f29-9932-df3a9735f490" providerId="ADAL" clId="{31278D0E-CC6C-4828-B92D-E76CA20E5812}" dt="2023-07-12T12:24:01.729" v="552" actId="1076"/>
          <ac:grpSpMkLst>
            <pc:docMk/>
            <pc:sldMk cId="719694049" sldId="3811"/>
            <ac:grpSpMk id="525" creationId="{00000000-0000-0000-0000-000000000000}"/>
          </ac:grpSpMkLst>
        </pc:grpChg>
      </pc:sldChg>
      <pc:sldChg chg="modSp add mod">
        <pc:chgData name="Scott Sink" userId="007532c1-63dd-4f29-9932-df3a9735f490" providerId="ADAL" clId="{31278D0E-CC6C-4828-B92D-E76CA20E5812}" dt="2023-07-12T12:23:12.795" v="538" actId="403"/>
        <pc:sldMkLst>
          <pc:docMk/>
          <pc:sldMk cId="3626608943" sldId="3812"/>
        </pc:sldMkLst>
        <pc:spChg chg="mod">
          <ac:chgData name="Scott Sink" userId="007532c1-63dd-4f29-9932-df3a9735f490" providerId="ADAL" clId="{31278D0E-CC6C-4828-B92D-E76CA20E5812}" dt="2023-07-12T12:18:27.119" v="482" actId="27636"/>
          <ac:spMkLst>
            <pc:docMk/>
            <pc:sldMk cId="3626608943" sldId="3812"/>
            <ac:spMk id="528" creationId="{00000000-0000-0000-0000-000000000000}"/>
          </ac:spMkLst>
        </pc:spChg>
        <pc:spChg chg="mod">
          <ac:chgData name="Scott Sink" userId="007532c1-63dd-4f29-9932-df3a9735f490" providerId="ADAL" clId="{31278D0E-CC6C-4828-B92D-E76CA20E5812}" dt="2023-07-12T12:22:59.753" v="532" actId="403"/>
          <ac:spMkLst>
            <pc:docMk/>
            <pc:sldMk cId="3626608943" sldId="3812"/>
            <ac:spMk id="529" creationId="{00000000-0000-0000-0000-000000000000}"/>
          </ac:spMkLst>
        </pc:spChg>
        <pc:spChg chg="mod">
          <ac:chgData name="Scott Sink" userId="007532c1-63dd-4f29-9932-df3a9735f490" providerId="ADAL" clId="{31278D0E-CC6C-4828-B92D-E76CA20E5812}" dt="2023-07-12T12:23:03.659" v="534" actId="403"/>
          <ac:spMkLst>
            <pc:docMk/>
            <pc:sldMk cId="3626608943" sldId="3812"/>
            <ac:spMk id="535" creationId="{00000000-0000-0000-0000-000000000000}"/>
          </ac:spMkLst>
        </pc:spChg>
        <pc:spChg chg="mod">
          <ac:chgData name="Scott Sink" userId="007532c1-63dd-4f29-9932-df3a9735f490" providerId="ADAL" clId="{31278D0E-CC6C-4828-B92D-E76CA20E5812}" dt="2023-07-12T12:23:12.795" v="538" actId="403"/>
          <ac:spMkLst>
            <pc:docMk/>
            <pc:sldMk cId="3626608943" sldId="3812"/>
            <ac:spMk id="536" creationId="{00000000-0000-0000-0000-000000000000}"/>
          </ac:spMkLst>
        </pc:spChg>
        <pc:spChg chg="mod">
          <ac:chgData name="Scott Sink" userId="007532c1-63dd-4f29-9932-df3a9735f490" providerId="ADAL" clId="{31278D0E-CC6C-4828-B92D-E76CA20E5812}" dt="2023-07-12T12:23:08.267" v="536" actId="403"/>
          <ac:spMkLst>
            <pc:docMk/>
            <pc:sldMk cId="3626608943" sldId="3812"/>
            <ac:spMk id="537" creationId="{00000000-0000-0000-0000-000000000000}"/>
          </ac:spMkLst>
        </pc:spChg>
      </pc:sldChg>
      <pc:sldChg chg="add">
        <pc:chgData name="Scott Sink" userId="007532c1-63dd-4f29-9932-df3a9735f490" providerId="ADAL" clId="{31278D0E-CC6C-4828-B92D-E76CA20E5812}" dt="2023-07-12T12:18:30.464" v="484"/>
        <pc:sldMkLst>
          <pc:docMk/>
          <pc:sldMk cId="2568024456" sldId="3813"/>
        </pc:sldMkLst>
      </pc:sldChg>
      <pc:sldChg chg="modSp add mod">
        <pc:chgData name="Scott Sink" userId="007532c1-63dd-4f29-9932-df3a9735f490" providerId="ADAL" clId="{31278D0E-CC6C-4828-B92D-E76CA20E5812}" dt="2023-07-12T12:22:46.870" v="530" actId="403"/>
        <pc:sldMkLst>
          <pc:docMk/>
          <pc:sldMk cId="1654434577" sldId="3814"/>
        </pc:sldMkLst>
        <pc:spChg chg="mod">
          <ac:chgData name="Scott Sink" userId="007532c1-63dd-4f29-9932-df3a9735f490" providerId="ADAL" clId="{31278D0E-CC6C-4828-B92D-E76CA20E5812}" dt="2023-07-12T12:22:46.870" v="530" actId="403"/>
          <ac:spMkLst>
            <pc:docMk/>
            <pc:sldMk cId="1654434577" sldId="3814"/>
            <ac:spMk id="547" creationId="{00000000-0000-0000-0000-000000000000}"/>
          </ac:spMkLst>
        </pc:spChg>
        <pc:spChg chg="mod">
          <ac:chgData name="Scott Sink" userId="007532c1-63dd-4f29-9932-df3a9735f490" providerId="ADAL" clId="{31278D0E-CC6C-4828-B92D-E76CA20E5812}" dt="2023-07-12T12:18:32.558" v="487" actId="27636"/>
          <ac:spMkLst>
            <pc:docMk/>
            <pc:sldMk cId="1654434577" sldId="3814"/>
            <ac:spMk id="553" creationId="{00000000-0000-0000-0000-000000000000}"/>
          </ac:spMkLst>
        </pc:spChg>
      </pc:sldChg>
      <pc:sldChg chg="modSp add mod">
        <pc:chgData name="Scott Sink" userId="007532c1-63dd-4f29-9932-df3a9735f490" providerId="ADAL" clId="{31278D0E-CC6C-4828-B92D-E76CA20E5812}" dt="2023-07-12T12:22:13.662" v="520" actId="1076"/>
        <pc:sldMkLst>
          <pc:docMk/>
          <pc:sldMk cId="1578409776" sldId="3815"/>
        </pc:sldMkLst>
        <pc:spChg chg="mod">
          <ac:chgData name="Scott Sink" userId="007532c1-63dd-4f29-9932-df3a9735f490" providerId="ADAL" clId="{31278D0E-CC6C-4828-B92D-E76CA20E5812}" dt="2023-07-12T12:22:13.662" v="520" actId="1076"/>
          <ac:spMkLst>
            <pc:docMk/>
            <pc:sldMk cId="1578409776" sldId="3815"/>
            <ac:spMk id="556" creationId="{00000000-0000-0000-0000-000000000000}"/>
          </ac:spMkLst>
        </pc:spChg>
        <pc:spChg chg="mod">
          <ac:chgData name="Scott Sink" userId="007532c1-63dd-4f29-9932-df3a9735f490" providerId="ADAL" clId="{31278D0E-CC6C-4828-B92D-E76CA20E5812}" dt="2023-07-12T12:18:36.127" v="490" actId="27636"/>
          <ac:spMkLst>
            <pc:docMk/>
            <pc:sldMk cId="1578409776" sldId="3815"/>
            <ac:spMk id="560" creationId="{00000000-0000-0000-0000-000000000000}"/>
          </ac:spMkLst>
        </pc:spChg>
      </pc:sldChg>
      <pc:sldChg chg="modSp add mod">
        <pc:chgData name="Scott Sink" userId="007532c1-63dd-4f29-9932-df3a9735f490" providerId="ADAL" clId="{31278D0E-CC6C-4828-B92D-E76CA20E5812}" dt="2023-07-12T12:22:40.975" v="529" actId="1076"/>
        <pc:sldMkLst>
          <pc:docMk/>
          <pc:sldMk cId="80119684" sldId="3816"/>
        </pc:sldMkLst>
        <pc:spChg chg="mod">
          <ac:chgData name="Scott Sink" userId="007532c1-63dd-4f29-9932-df3a9735f490" providerId="ADAL" clId="{31278D0E-CC6C-4828-B92D-E76CA20E5812}" dt="2023-07-12T12:22:40.975" v="529" actId="1076"/>
          <ac:spMkLst>
            <pc:docMk/>
            <pc:sldMk cId="80119684" sldId="3816"/>
            <ac:spMk id="563" creationId="{00000000-0000-0000-0000-000000000000}"/>
          </ac:spMkLst>
        </pc:spChg>
        <pc:spChg chg="mod">
          <ac:chgData name="Scott Sink" userId="007532c1-63dd-4f29-9932-df3a9735f490" providerId="ADAL" clId="{31278D0E-CC6C-4828-B92D-E76CA20E5812}" dt="2023-07-12T12:22:32.445" v="526" actId="1076"/>
          <ac:spMkLst>
            <pc:docMk/>
            <pc:sldMk cId="80119684" sldId="3816"/>
            <ac:spMk id="564" creationId="{00000000-0000-0000-0000-000000000000}"/>
          </ac:spMkLst>
        </pc:spChg>
        <pc:spChg chg="mod">
          <ac:chgData name="Scott Sink" userId="007532c1-63dd-4f29-9932-df3a9735f490" providerId="ADAL" clId="{31278D0E-CC6C-4828-B92D-E76CA20E5812}" dt="2023-07-12T12:22:35.187" v="527" actId="1076"/>
          <ac:spMkLst>
            <pc:docMk/>
            <pc:sldMk cId="80119684" sldId="3816"/>
            <ac:spMk id="565" creationId="{00000000-0000-0000-0000-000000000000}"/>
          </ac:spMkLst>
        </pc:spChg>
      </pc:sldChg>
      <pc:sldChg chg="add">
        <pc:chgData name="Scott Sink" userId="007532c1-63dd-4f29-9932-df3a9735f490" providerId="ADAL" clId="{31278D0E-CC6C-4828-B92D-E76CA20E5812}" dt="2023-07-12T12:18:43.162" v="495"/>
        <pc:sldMkLst>
          <pc:docMk/>
          <pc:sldMk cId="703748608" sldId="3817"/>
        </pc:sldMkLst>
      </pc:sldChg>
      <pc:sldChg chg="modSp add mod">
        <pc:chgData name="Scott Sink" userId="007532c1-63dd-4f29-9932-df3a9735f490" providerId="ADAL" clId="{31278D0E-CC6C-4828-B92D-E76CA20E5812}" dt="2023-07-12T12:18:45.609" v="498" actId="27636"/>
        <pc:sldMkLst>
          <pc:docMk/>
          <pc:sldMk cId="3955092000" sldId="3818"/>
        </pc:sldMkLst>
        <pc:spChg chg="mod">
          <ac:chgData name="Scott Sink" userId="007532c1-63dd-4f29-9932-df3a9735f490" providerId="ADAL" clId="{31278D0E-CC6C-4828-B92D-E76CA20E5812}" dt="2023-07-12T12:18:45.609" v="498" actId="27636"/>
          <ac:spMkLst>
            <pc:docMk/>
            <pc:sldMk cId="3955092000" sldId="3818"/>
            <ac:spMk id="578" creationId="{00000000-0000-0000-0000-000000000000}"/>
          </ac:spMkLst>
        </pc:spChg>
      </pc:sldChg>
      <pc:sldChg chg="add">
        <pc:chgData name="Scott Sink" userId="007532c1-63dd-4f29-9932-df3a9735f490" providerId="ADAL" clId="{31278D0E-CC6C-4828-B92D-E76CA20E5812}" dt="2023-07-12T12:18:51.526" v="500"/>
        <pc:sldMkLst>
          <pc:docMk/>
          <pc:sldMk cId="364040300" sldId="3819"/>
        </pc:sldMkLst>
      </pc:sldChg>
      <pc:sldChg chg="modSp add mod">
        <pc:chgData name="Scott Sink" userId="007532c1-63dd-4f29-9932-df3a9735f490" providerId="ADAL" clId="{31278D0E-CC6C-4828-B92D-E76CA20E5812}" dt="2023-07-12T12:19:03.270" v="504" actId="1076"/>
        <pc:sldMkLst>
          <pc:docMk/>
          <pc:sldMk cId="729059886" sldId="3820"/>
        </pc:sldMkLst>
        <pc:spChg chg="mod">
          <ac:chgData name="Scott Sink" userId="007532c1-63dd-4f29-9932-df3a9735f490" providerId="ADAL" clId="{31278D0E-CC6C-4828-B92D-E76CA20E5812}" dt="2023-07-12T12:19:03.270" v="504" actId="1076"/>
          <ac:spMkLst>
            <pc:docMk/>
            <pc:sldMk cId="729059886" sldId="3820"/>
            <ac:spMk id="592" creationId="{00000000-0000-0000-0000-000000000000}"/>
          </ac:spMkLst>
        </pc:spChg>
      </pc:sldChg>
      <pc:sldChg chg="modSp add mod">
        <pc:chgData name="Scott Sink" userId="007532c1-63dd-4f29-9932-df3a9735f490" providerId="ADAL" clId="{31278D0E-CC6C-4828-B92D-E76CA20E5812}" dt="2023-07-12T12:19:19.778" v="511" actId="27636"/>
        <pc:sldMkLst>
          <pc:docMk/>
          <pc:sldMk cId="1465216167" sldId="3821"/>
        </pc:sldMkLst>
        <pc:spChg chg="mod">
          <ac:chgData name="Scott Sink" userId="007532c1-63dd-4f29-9932-df3a9735f490" providerId="ADAL" clId="{31278D0E-CC6C-4828-B92D-E76CA20E5812}" dt="2023-07-12T12:19:19.778" v="510" actId="27636"/>
          <ac:spMkLst>
            <pc:docMk/>
            <pc:sldMk cId="1465216167" sldId="3821"/>
            <ac:spMk id="632" creationId="{00000000-0000-0000-0000-000000000000}"/>
          </ac:spMkLst>
        </pc:spChg>
        <pc:spChg chg="mod">
          <ac:chgData name="Scott Sink" userId="007532c1-63dd-4f29-9932-df3a9735f490" providerId="ADAL" clId="{31278D0E-CC6C-4828-B92D-E76CA20E5812}" dt="2023-07-12T12:19:19.778" v="511" actId="27636"/>
          <ac:spMkLst>
            <pc:docMk/>
            <pc:sldMk cId="1465216167" sldId="3821"/>
            <ac:spMk id="633" creationId="{00000000-0000-0000-0000-000000000000}"/>
          </ac:spMkLst>
        </pc:spChg>
      </pc:sldChg>
      <pc:sldChg chg="add del">
        <pc:chgData name="Scott Sink" userId="007532c1-63dd-4f29-9932-df3a9735f490" providerId="ADAL" clId="{31278D0E-CC6C-4828-B92D-E76CA20E5812}" dt="2023-07-12T12:19:10.979" v="507" actId="27028"/>
        <pc:sldMkLst>
          <pc:docMk/>
          <pc:sldMk cId="3119336703" sldId="3821"/>
        </pc:sldMkLst>
      </pc:sldChg>
      <pc:sldChg chg="add">
        <pc:chgData name="Scott Sink" userId="007532c1-63dd-4f29-9932-df3a9735f490" providerId="ADAL" clId="{31278D0E-CC6C-4828-B92D-E76CA20E5812}" dt="2023-07-12T12:19:24.437" v="513"/>
        <pc:sldMkLst>
          <pc:docMk/>
          <pc:sldMk cId="998654903" sldId="3822"/>
        </pc:sldMkLst>
      </pc:sldChg>
      <pc:sldMasterChg chg="addSldLayout">
        <pc:chgData name="Scott Sink" userId="007532c1-63dd-4f29-9932-df3a9735f490" providerId="ADAL" clId="{31278D0E-CC6C-4828-B92D-E76CA20E5812}" dt="2023-07-12T12:19:24.432" v="512" actId="27028"/>
        <pc:sldMasterMkLst>
          <pc:docMk/>
          <pc:sldMasterMk cId="0" sldId="2147483648"/>
        </pc:sldMasterMkLst>
        <pc:sldLayoutChg chg="add">
          <pc:chgData name="Scott Sink" userId="007532c1-63dd-4f29-9932-df3a9735f490" providerId="ADAL" clId="{31278D0E-CC6C-4828-B92D-E76CA20E5812}" dt="2023-07-12T12:17:05.087" v="445" actId="27028"/>
          <pc:sldLayoutMkLst>
            <pc:docMk/>
            <pc:sldMasterMk cId="0" sldId="2147483648"/>
            <pc:sldLayoutMk cId="0" sldId="2147483649"/>
          </pc:sldLayoutMkLst>
        </pc:sldLayoutChg>
        <pc:sldLayoutChg chg="add">
          <pc:chgData name="Scott Sink" userId="007532c1-63dd-4f29-9932-df3a9735f490" providerId="ADAL" clId="{31278D0E-CC6C-4828-B92D-E76CA20E5812}" dt="2023-07-12T12:18:51.510" v="499" actId="27028"/>
          <pc:sldLayoutMkLst>
            <pc:docMk/>
            <pc:sldMasterMk cId="0" sldId="2147483648"/>
            <pc:sldLayoutMk cId="0" sldId="2147483653"/>
          </pc:sldLayoutMkLst>
        </pc:sldLayoutChg>
        <pc:sldLayoutChg chg="add">
          <pc:chgData name="Scott Sink" userId="007532c1-63dd-4f29-9932-df3a9735f490" providerId="ADAL" clId="{31278D0E-CC6C-4828-B92D-E76CA20E5812}" dt="2023-07-12T12:18:23.587" v="477" actId="27028"/>
          <pc:sldLayoutMkLst>
            <pc:docMk/>
            <pc:sldMasterMk cId="0" sldId="2147483648"/>
            <pc:sldLayoutMk cId="0" sldId="2147483654"/>
          </pc:sldLayoutMkLst>
        </pc:sldLayoutChg>
        <pc:sldLayoutChg chg="add">
          <pc:chgData name="Scott Sink" userId="007532c1-63dd-4f29-9932-df3a9735f490" providerId="ADAL" clId="{31278D0E-CC6C-4828-B92D-E76CA20E5812}" dt="2023-07-12T12:19:24.432" v="512" actId="27028"/>
          <pc:sldLayoutMkLst>
            <pc:docMk/>
            <pc:sldMasterMk cId="0" sldId="2147483648"/>
            <pc:sldLayoutMk cId="0" sldId="2147483659"/>
          </pc:sldLayoutMkLst>
        </pc:sldLayoutChg>
        <pc:sldLayoutChg chg="add">
          <pc:chgData name="Scott Sink" userId="007532c1-63dd-4f29-9932-df3a9735f490" providerId="ADAL" clId="{31278D0E-CC6C-4828-B92D-E76CA20E5812}" dt="2023-07-12T12:18:32.509" v="485" actId="27028"/>
          <pc:sldLayoutMkLst>
            <pc:docMk/>
            <pc:sldMasterMk cId="0" sldId="2147483648"/>
            <pc:sldLayoutMk cId="0" sldId="2147483660"/>
          </pc:sldLayoutMkLst>
        </pc:sldLayoutChg>
        <pc:sldLayoutChg chg="add">
          <pc:chgData name="Scott Sink" userId="007532c1-63dd-4f29-9932-df3a9735f490" providerId="ADAL" clId="{31278D0E-CC6C-4828-B92D-E76CA20E5812}" dt="2023-07-12T12:17:17.703" v="450" actId="27028"/>
          <pc:sldLayoutMkLst>
            <pc:docMk/>
            <pc:sldMasterMk cId="0" sldId="2147483648"/>
            <pc:sldLayoutMk cId="0" sldId="2147497910"/>
          </pc:sldLayoutMkLst>
        </pc:sldLayoutChg>
        <pc:sldLayoutChg chg="add">
          <pc:chgData name="Scott Sink" userId="007532c1-63dd-4f29-9932-df3a9735f490" providerId="ADAL" clId="{31278D0E-CC6C-4828-B92D-E76CA20E5812}" dt="2023-07-12T12:18:45.576" v="496" actId="27028"/>
          <pc:sldLayoutMkLst>
            <pc:docMk/>
            <pc:sldMasterMk cId="0" sldId="2147483648"/>
            <pc:sldLayoutMk cId="0" sldId="2147497911"/>
          </pc:sldLayoutMkLst>
        </pc:sldLayoutChg>
      </pc:sldMasterChg>
    </pc:docChg>
  </pc:docChgLst>
  <pc:docChgLst>
    <pc:chgData name="Scott Sink" userId="007532c1-63dd-4f29-9932-df3a9735f490" providerId="ADAL" clId="{D3CDFFE0-8750-445D-ADE6-9097BB7C3009}"/>
    <pc:docChg chg="undo custSel addSld delSld modSld addMainMaster delMainMaster modMainMaster">
      <pc:chgData name="Scott Sink" userId="007532c1-63dd-4f29-9932-df3a9735f490" providerId="ADAL" clId="{D3CDFFE0-8750-445D-ADE6-9097BB7C3009}" dt="2023-04-08T07:51:54.501" v="2130" actId="20577"/>
      <pc:docMkLst>
        <pc:docMk/>
      </pc:docMkLst>
      <pc:sldChg chg="addSp modSp mod">
        <pc:chgData name="Scott Sink" userId="007532c1-63dd-4f29-9932-df3a9735f490" providerId="ADAL" clId="{D3CDFFE0-8750-445D-ADE6-9097BB7C3009}" dt="2023-04-06T10:51:18.057" v="11" actId="1076"/>
        <pc:sldMkLst>
          <pc:docMk/>
          <pc:sldMk cId="156920407" sldId="3584"/>
        </pc:sldMkLst>
        <pc:picChg chg="add mod">
          <ac:chgData name="Scott Sink" userId="007532c1-63dd-4f29-9932-df3a9735f490" providerId="ADAL" clId="{D3CDFFE0-8750-445D-ADE6-9097BB7C3009}" dt="2023-04-06T10:51:18.057" v="11" actId="1076"/>
          <ac:picMkLst>
            <pc:docMk/>
            <pc:sldMk cId="156920407" sldId="3584"/>
            <ac:picMk id="2" creationId="{B68827CB-FDFB-3FC0-BD6B-B05B6CF2B918}"/>
          </ac:picMkLst>
        </pc:picChg>
      </pc:sldChg>
      <pc:sldChg chg="modSp mod">
        <pc:chgData name="Scott Sink" userId="007532c1-63dd-4f29-9932-df3a9735f490" providerId="ADAL" clId="{D3CDFFE0-8750-445D-ADE6-9097BB7C3009}" dt="2023-04-06T13:53:50.395" v="1324" actId="20577"/>
        <pc:sldMkLst>
          <pc:docMk/>
          <pc:sldMk cId="415907632" sldId="3588"/>
        </pc:sldMkLst>
        <pc:spChg chg="mod">
          <ac:chgData name="Scott Sink" userId="007532c1-63dd-4f29-9932-df3a9735f490" providerId="ADAL" clId="{D3CDFFE0-8750-445D-ADE6-9097BB7C3009}" dt="2023-04-06T13:53:50.395" v="1324" actId="20577"/>
          <ac:spMkLst>
            <pc:docMk/>
            <pc:sldMk cId="415907632" sldId="3588"/>
            <ac:spMk id="2" creationId="{FE060643-C840-4F40-AA2B-5B60D5DF4B2C}"/>
          </ac:spMkLst>
        </pc:spChg>
      </pc:sldChg>
      <pc:sldChg chg="modSp mod">
        <pc:chgData name="Scott Sink" userId="007532c1-63dd-4f29-9932-df3a9735f490" providerId="ADAL" clId="{D3CDFFE0-8750-445D-ADE6-9097BB7C3009}" dt="2023-04-06T14:01:30.268" v="1384" actId="14100"/>
        <pc:sldMkLst>
          <pc:docMk/>
          <pc:sldMk cId="702407938" sldId="3597"/>
        </pc:sldMkLst>
        <pc:spChg chg="mod">
          <ac:chgData name="Scott Sink" userId="007532c1-63dd-4f29-9932-df3a9735f490" providerId="ADAL" clId="{D3CDFFE0-8750-445D-ADE6-9097BB7C3009}" dt="2023-04-06T14:01:30.268" v="1384" actId="14100"/>
          <ac:spMkLst>
            <pc:docMk/>
            <pc:sldMk cId="702407938" sldId="3597"/>
            <ac:spMk id="3" creationId="{B1750CC9-A9A2-3BAB-6668-6FFAB2C7B749}"/>
          </ac:spMkLst>
        </pc:spChg>
      </pc:sldChg>
      <pc:sldChg chg="modSp new mod">
        <pc:chgData name="Scott Sink" userId="007532c1-63dd-4f29-9932-df3a9735f490" providerId="ADAL" clId="{D3CDFFE0-8750-445D-ADE6-9097BB7C3009}" dt="2023-04-06T11:20:12.450" v="1250" actId="20577"/>
        <pc:sldMkLst>
          <pc:docMk/>
          <pc:sldMk cId="3033714040" sldId="3602"/>
        </pc:sldMkLst>
        <pc:spChg chg="mod">
          <ac:chgData name="Scott Sink" userId="007532c1-63dd-4f29-9932-df3a9735f490" providerId="ADAL" clId="{D3CDFFE0-8750-445D-ADE6-9097BB7C3009}" dt="2023-04-06T10:53:49.597" v="79" actId="20577"/>
          <ac:spMkLst>
            <pc:docMk/>
            <pc:sldMk cId="3033714040" sldId="3602"/>
            <ac:spMk id="2" creationId="{D39E4B8F-6C42-22DF-8685-D1C267892423}"/>
          </ac:spMkLst>
        </pc:spChg>
        <pc:spChg chg="mod">
          <ac:chgData name="Scott Sink" userId="007532c1-63dd-4f29-9932-df3a9735f490" providerId="ADAL" clId="{D3CDFFE0-8750-445D-ADE6-9097BB7C3009}" dt="2023-04-06T11:20:12.450" v="1250" actId="20577"/>
          <ac:spMkLst>
            <pc:docMk/>
            <pc:sldMk cId="3033714040" sldId="3602"/>
            <ac:spMk id="3" creationId="{7E09DAE2-0543-0468-DF41-5870AF92F5F8}"/>
          </ac:spMkLst>
        </pc:spChg>
      </pc:sldChg>
      <pc:sldChg chg="addSp modSp new mod">
        <pc:chgData name="Scott Sink" userId="007532c1-63dd-4f29-9932-df3a9735f490" providerId="ADAL" clId="{D3CDFFE0-8750-445D-ADE6-9097BB7C3009}" dt="2023-04-06T11:04:50.324" v="326" actId="122"/>
        <pc:sldMkLst>
          <pc:docMk/>
          <pc:sldMk cId="985217198" sldId="3603"/>
        </pc:sldMkLst>
        <pc:spChg chg="mod">
          <ac:chgData name="Scott Sink" userId="007532c1-63dd-4f29-9932-df3a9735f490" providerId="ADAL" clId="{D3CDFFE0-8750-445D-ADE6-9097BB7C3009}" dt="2023-04-06T10:55:04.454" v="169" actId="20577"/>
          <ac:spMkLst>
            <pc:docMk/>
            <pc:sldMk cId="985217198" sldId="3603"/>
            <ac:spMk id="2" creationId="{E211C6D2-E137-A675-E129-1B7CA1893BC6}"/>
          </ac:spMkLst>
        </pc:spChg>
        <pc:spChg chg="mod">
          <ac:chgData name="Scott Sink" userId="007532c1-63dd-4f29-9932-df3a9735f490" providerId="ADAL" clId="{D3CDFFE0-8750-445D-ADE6-9097BB7C3009}" dt="2023-04-06T11:04:50.324" v="326" actId="122"/>
          <ac:spMkLst>
            <pc:docMk/>
            <pc:sldMk cId="985217198" sldId="3603"/>
            <ac:spMk id="3" creationId="{6D76E1CA-0434-A800-0AC3-87790CA7F766}"/>
          </ac:spMkLst>
        </pc:spChg>
        <pc:spChg chg="add mod">
          <ac:chgData name="Scott Sink" userId="007532c1-63dd-4f29-9932-df3a9735f490" providerId="ADAL" clId="{D3CDFFE0-8750-445D-ADE6-9097BB7C3009}" dt="2023-04-06T11:04:46.847" v="325" actId="1076"/>
          <ac:spMkLst>
            <pc:docMk/>
            <pc:sldMk cId="985217198" sldId="3603"/>
            <ac:spMk id="4" creationId="{6DB03709-4D62-0C95-17C9-6EEC74CD24EE}"/>
          </ac:spMkLst>
        </pc:spChg>
      </pc:sldChg>
      <pc:sldChg chg="addSp delSp modSp new mod">
        <pc:chgData name="Scott Sink" userId="007532c1-63dd-4f29-9932-df3a9735f490" providerId="ADAL" clId="{D3CDFFE0-8750-445D-ADE6-9097BB7C3009}" dt="2023-04-06T11:19:58.269" v="1248" actId="207"/>
        <pc:sldMkLst>
          <pc:docMk/>
          <pc:sldMk cId="2956154196" sldId="3604"/>
        </pc:sldMkLst>
        <pc:spChg chg="add del mod">
          <ac:chgData name="Scott Sink" userId="007532c1-63dd-4f29-9932-df3a9735f490" providerId="ADAL" clId="{D3CDFFE0-8750-445D-ADE6-9097BB7C3009}" dt="2023-04-06T11:15:56.262" v="989" actId="20577"/>
          <ac:spMkLst>
            <pc:docMk/>
            <pc:sldMk cId="2956154196" sldId="3604"/>
            <ac:spMk id="2" creationId="{632B48E4-BBAE-520C-32C1-3FDA85F868A1}"/>
          </ac:spMkLst>
        </pc:spChg>
        <pc:spChg chg="add del">
          <ac:chgData name="Scott Sink" userId="007532c1-63dd-4f29-9932-df3a9735f490" providerId="ADAL" clId="{D3CDFFE0-8750-445D-ADE6-9097BB7C3009}" dt="2023-04-06T10:58:04.775" v="256"/>
          <ac:spMkLst>
            <pc:docMk/>
            <pc:sldMk cId="2956154196" sldId="3604"/>
            <ac:spMk id="3" creationId="{17983019-1E59-4F44-5C15-9D9894707AA3}"/>
          </ac:spMkLst>
        </pc:spChg>
        <pc:spChg chg="add del mod">
          <ac:chgData name="Scott Sink" userId="007532c1-63dd-4f29-9932-df3a9735f490" providerId="ADAL" clId="{D3CDFFE0-8750-445D-ADE6-9097BB7C3009}" dt="2023-04-06T11:06:36.103" v="328"/>
          <ac:spMkLst>
            <pc:docMk/>
            <pc:sldMk cId="2956154196" sldId="3604"/>
            <ac:spMk id="7" creationId="{2E082C6F-5DB8-BAA9-794A-64D6DE9357E3}"/>
          </ac:spMkLst>
        </pc:spChg>
        <pc:spChg chg="add del">
          <ac:chgData name="Scott Sink" userId="007532c1-63dd-4f29-9932-df3a9735f490" providerId="ADAL" clId="{D3CDFFE0-8750-445D-ADE6-9097BB7C3009}" dt="2023-04-06T10:57:14.995" v="253" actId="26606"/>
          <ac:spMkLst>
            <pc:docMk/>
            <pc:sldMk cId="2956154196" sldId="3604"/>
            <ac:spMk id="9" creationId="{047187BC-FBEF-339B-6B77-B0629E9EC93B}"/>
          </ac:spMkLst>
        </pc:spChg>
        <pc:spChg chg="add mod">
          <ac:chgData name="Scott Sink" userId="007532c1-63dd-4f29-9932-df3a9735f490" providerId="ADAL" clId="{D3CDFFE0-8750-445D-ADE6-9097BB7C3009}" dt="2023-04-06T11:19:58.269" v="1248" actId="207"/>
          <ac:spMkLst>
            <pc:docMk/>
            <pc:sldMk cId="2956154196" sldId="3604"/>
            <ac:spMk id="11" creationId="{4CE7A314-EA89-FE08-FFF0-E0F74CBDC1E7}"/>
          </ac:spMkLst>
        </pc:spChg>
        <pc:spChg chg="add del mod">
          <ac:chgData name="Scott Sink" userId="007532c1-63dd-4f29-9932-df3a9735f490" providerId="ADAL" clId="{D3CDFFE0-8750-445D-ADE6-9097BB7C3009}" dt="2023-04-06T11:16:00.491" v="991" actId="478"/>
          <ac:spMkLst>
            <pc:docMk/>
            <pc:sldMk cId="2956154196" sldId="3604"/>
            <ac:spMk id="12" creationId="{23544901-584C-A155-0F74-7EC2519B30D6}"/>
          </ac:spMkLst>
        </pc:spChg>
        <pc:picChg chg="add mod">
          <ac:chgData name="Scott Sink" userId="007532c1-63dd-4f29-9932-df3a9735f490" providerId="ADAL" clId="{D3CDFFE0-8750-445D-ADE6-9097BB7C3009}" dt="2023-04-06T10:57:14.995" v="253" actId="26606"/>
          <ac:picMkLst>
            <pc:docMk/>
            <pc:sldMk cId="2956154196" sldId="3604"/>
            <ac:picMk id="4" creationId="{BEB1CC17-BC71-C1CA-C74B-3D3467482DC0}"/>
          </ac:picMkLst>
        </pc:picChg>
        <pc:picChg chg="add del mod">
          <ac:chgData name="Scott Sink" userId="007532c1-63dd-4f29-9932-df3a9735f490" providerId="ADAL" clId="{D3CDFFE0-8750-445D-ADE6-9097BB7C3009}" dt="2023-04-06T11:06:32.700" v="327" actId="478"/>
          <ac:picMkLst>
            <pc:docMk/>
            <pc:sldMk cId="2956154196" sldId="3604"/>
            <ac:picMk id="6" creationId="{F1B1111A-63D3-9328-D99D-5BF23D2D566E}"/>
          </ac:picMkLst>
        </pc:picChg>
        <pc:picChg chg="add del mod">
          <ac:chgData name="Scott Sink" userId="007532c1-63dd-4f29-9932-df3a9735f490" providerId="ADAL" clId="{D3CDFFE0-8750-445D-ADE6-9097BB7C3009}" dt="2023-04-06T11:15:58.147" v="990" actId="478"/>
          <ac:picMkLst>
            <pc:docMk/>
            <pc:sldMk cId="2956154196" sldId="3604"/>
            <ac:picMk id="10" creationId="{2FAD4A09-8766-BB8D-BFDE-DFC92FE24013}"/>
          </ac:picMkLst>
        </pc:picChg>
      </pc:sldChg>
      <pc:sldChg chg="add del">
        <pc:chgData name="Scott Sink" userId="007532c1-63dd-4f29-9932-df3a9735f490" providerId="ADAL" clId="{D3CDFFE0-8750-445D-ADE6-9097BB7C3009}" dt="2023-04-06T11:03:37.933" v="278" actId="47"/>
        <pc:sldMkLst>
          <pc:docMk/>
          <pc:sldMk cId="1749951483" sldId="3605"/>
        </pc:sldMkLst>
      </pc:sldChg>
      <pc:sldChg chg="add">
        <pc:chgData name="Scott Sink" userId="007532c1-63dd-4f29-9932-df3a9735f490" providerId="ADAL" clId="{D3CDFFE0-8750-445D-ADE6-9097BB7C3009}" dt="2023-04-06T11:03:40.834" v="280"/>
        <pc:sldMkLst>
          <pc:docMk/>
          <pc:sldMk cId="3722812206" sldId="3605"/>
        </pc:sldMkLst>
      </pc:sldChg>
      <pc:sldChg chg="modSp add del mod">
        <pc:chgData name="Scott Sink" userId="007532c1-63dd-4f29-9932-df3a9735f490" providerId="ADAL" clId="{D3CDFFE0-8750-445D-ADE6-9097BB7C3009}" dt="2023-04-06T11:03:36.762" v="277" actId="47"/>
        <pc:sldMkLst>
          <pc:docMk/>
          <pc:sldMk cId="122225319" sldId="3606"/>
        </pc:sldMkLst>
        <pc:spChg chg="mod">
          <ac:chgData name="Scott Sink" userId="007532c1-63dd-4f29-9932-df3a9735f490" providerId="ADAL" clId="{D3CDFFE0-8750-445D-ADE6-9097BB7C3009}" dt="2023-04-06T11:00:58.051" v="267" actId="27636"/>
          <ac:spMkLst>
            <pc:docMk/>
            <pc:sldMk cId="122225319" sldId="3606"/>
            <ac:spMk id="7" creationId="{F561937C-1148-27C2-C6B0-D11750A12AF6}"/>
          </ac:spMkLst>
        </pc:spChg>
      </pc:sldChg>
      <pc:sldChg chg="add">
        <pc:chgData name="Scott Sink" userId="007532c1-63dd-4f29-9932-df3a9735f490" providerId="ADAL" clId="{D3CDFFE0-8750-445D-ADE6-9097BB7C3009}" dt="2023-04-06T11:03:44.815" v="282"/>
        <pc:sldMkLst>
          <pc:docMk/>
          <pc:sldMk cId="4034699046" sldId="3606"/>
        </pc:sldMkLst>
      </pc:sldChg>
      <pc:sldChg chg="modSp add del mod">
        <pc:chgData name="Scott Sink" userId="007532c1-63dd-4f29-9932-df3a9735f490" providerId="ADAL" clId="{D3CDFFE0-8750-445D-ADE6-9097BB7C3009}" dt="2023-04-06T11:03:35.489" v="276" actId="47"/>
        <pc:sldMkLst>
          <pc:docMk/>
          <pc:sldMk cId="495187236" sldId="3607"/>
        </pc:sldMkLst>
        <pc:spChg chg="mod">
          <ac:chgData name="Scott Sink" userId="007532c1-63dd-4f29-9932-df3a9735f490" providerId="ADAL" clId="{D3CDFFE0-8750-445D-ADE6-9097BB7C3009}" dt="2023-04-06T11:01:57.192" v="274" actId="1076"/>
          <ac:spMkLst>
            <pc:docMk/>
            <pc:sldMk cId="495187236" sldId="3607"/>
            <ac:spMk id="4" creationId="{36906BB2-F9E2-3E7F-163B-498E25FDF3A7}"/>
          </ac:spMkLst>
        </pc:spChg>
        <pc:spChg chg="mod">
          <ac:chgData name="Scott Sink" userId="007532c1-63dd-4f29-9932-df3a9735f490" providerId="ADAL" clId="{D3CDFFE0-8750-445D-ADE6-9097BB7C3009}" dt="2023-04-06T11:02:30.077" v="275" actId="1076"/>
          <ac:spMkLst>
            <pc:docMk/>
            <pc:sldMk cId="495187236" sldId="3607"/>
            <ac:spMk id="7" creationId="{F561937C-1148-27C2-C6B0-D11750A12AF6}"/>
          </ac:spMkLst>
        </pc:spChg>
      </pc:sldChg>
      <pc:sldChg chg="add">
        <pc:chgData name="Scott Sink" userId="007532c1-63dd-4f29-9932-df3a9735f490" providerId="ADAL" clId="{D3CDFFE0-8750-445D-ADE6-9097BB7C3009}" dt="2023-04-06T11:03:47.595" v="284"/>
        <pc:sldMkLst>
          <pc:docMk/>
          <pc:sldMk cId="1125228431" sldId="3607"/>
        </pc:sldMkLst>
      </pc:sldChg>
      <pc:sldChg chg="add">
        <pc:chgData name="Scott Sink" userId="007532c1-63dd-4f29-9932-df3a9735f490" providerId="ADAL" clId="{D3CDFFE0-8750-445D-ADE6-9097BB7C3009}" dt="2023-04-06T11:03:54.345" v="286"/>
        <pc:sldMkLst>
          <pc:docMk/>
          <pc:sldMk cId="116316544" sldId="3608"/>
        </pc:sldMkLst>
      </pc:sldChg>
      <pc:sldChg chg="modSp add del mod">
        <pc:chgData name="Scott Sink" userId="007532c1-63dd-4f29-9932-df3a9735f490" providerId="ADAL" clId="{D3CDFFE0-8750-445D-ADE6-9097BB7C3009}" dt="2023-04-06T11:01:51.421" v="273" actId="47"/>
        <pc:sldMkLst>
          <pc:docMk/>
          <pc:sldMk cId="1058287311" sldId="3608"/>
        </pc:sldMkLst>
        <pc:spChg chg="mod">
          <ac:chgData name="Scott Sink" userId="007532c1-63dd-4f29-9932-df3a9735f490" providerId="ADAL" clId="{D3CDFFE0-8750-445D-ADE6-9097BB7C3009}" dt="2023-04-06T11:01:18.881" v="272" actId="27636"/>
          <ac:spMkLst>
            <pc:docMk/>
            <pc:sldMk cId="1058287311" sldId="3608"/>
            <ac:spMk id="7" creationId="{F561937C-1148-27C2-C6B0-D11750A12AF6}"/>
          </ac:spMkLst>
        </pc:spChg>
      </pc:sldChg>
      <pc:sldChg chg="add">
        <pc:chgData name="Scott Sink" userId="007532c1-63dd-4f29-9932-df3a9735f490" providerId="ADAL" clId="{D3CDFFE0-8750-445D-ADE6-9097BB7C3009}" dt="2023-04-06T11:03:58.262" v="288"/>
        <pc:sldMkLst>
          <pc:docMk/>
          <pc:sldMk cId="2836108606" sldId="3609"/>
        </pc:sldMkLst>
      </pc:sldChg>
      <pc:sldChg chg="add">
        <pc:chgData name="Scott Sink" userId="007532c1-63dd-4f29-9932-df3a9735f490" providerId="ADAL" clId="{D3CDFFE0-8750-445D-ADE6-9097BB7C3009}" dt="2023-04-06T11:04:00.512" v="290"/>
        <pc:sldMkLst>
          <pc:docMk/>
          <pc:sldMk cId="1903822633" sldId="3610"/>
        </pc:sldMkLst>
      </pc:sldChg>
      <pc:sldChg chg="add">
        <pc:chgData name="Scott Sink" userId="007532c1-63dd-4f29-9932-df3a9735f490" providerId="ADAL" clId="{D3CDFFE0-8750-445D-ADE6-9097BB7C3009}" dt="2023-04-06T11:04:04.168" v="292"/>
        <pc:sldMkLst>
          <pc:docMk/>
          <pc:sldMk cId="3686140456" sldId="3611"/>
        </pc:sldMkLst>
      </pc:sldChg>
      <pc:sldChg chg="add">
        <pc:chgData name="Scott Sink" userId="007532c1-63dd-4f29-9932-df3a9735f490" providerId="ADAL" clId="{D3CDFFE0-8750-445D-ADE6-9097BB7C3009}" dt="2023-04-06T11:15:51.342" v="983" actId="2890"/>
        <pc:sldMkLst>
          <pc:docMk/>
          <pc:sldMk cId="3115082838" sldId="3612"/>
        </pc:sldMkLst>
      </pc:sldChg>
      <pc:sldChg chg="addSp delSp modSp new mod">
        <pc:chgData name="Scott Sink" userId="007532c1-63dd-4f29-9932-df3a9735f490" providerId="ADAL" clId="{D3CDFFE0-8750-445D-ADE6-9097BB7C3009}" dt="2023-04-06T13:57:18.104" v="1363" actId="1076"/>
        <pc:sldMkLst>
          <pc:docMk/>
          <pc:sldMk cId="3384557778" sldId="3613"/>
        </pc:sldMkLst>
        <pc:spChg chg="mod">
          <ac:chgData name="Scott Sink" userId="007532c1-63dd-4f29-9932-df3a9735f490" providerId="ADAL" clId="{D3CDFFE0-8750-445D-ADE6-9097BB7C3009}" dt="2023-04-06T13:56:38.603" v="1359" actId="404"/>
          <ac:spMkLst>
            <pc:docMk/>
            <pc:sldMk cId="3384557778" sldId="3613"/>
            <ac:spMk id="2" creationId="{87F8534E-9D75-DE7A-A9CC-7FBD98938DF1}"/>
          </ac:spMkLst>
        </pc:spChg>
        <pc:spChg chg="del">
          <ac:chgData name="Scott Sink" userId="007532c1-63dd-4f29-9932-df3a9735f490" providerId="ADAL" clId="{D3CDFFE0-8750-445D-ADE6-9097BB7C3009}" dt="2023-04-06T13:56:10.412" v="1326" actId="931"/>
          <ac:spMkLst>
            <pc:docMk/>
            <pc:sldMk cId="3384557778" sldId="3613"/>
            <ac:spMk id="3" creationId="{9B3F8ED8-D852-BAB3-2B3F-802975A842BA}"/>
          </ac:spMkLst>
        </pc:spChg>
        <pc:picChg chg="add mod">
          <ac:chgData name="Scott Sink" userId="007532c1-63dd-4f29-9932-df3a9735f490" providerId="ADAL" clId="{D3CDFFE0-8750-445D-ADE6-9097BB7C3009}" dt="2023-04-06T13:56:15.118" v="1330" actId="14100"/>
          <ac:picMkLst>
            <pc:docMk/>
            <pc:sldMk cId="3384557778" sldId="3613"/>
            <ac:picMk id="5" creationId="{85ADCF2F-72EF-4D80-884A-816B3E0DEBCE}"/>
          </ac:picMkLst>
        </pc:picChg>
        <pc:picChg chg="add mod">
          <ac:chgData name="Scott Sink" userId="007532c1-63dd-4f29-9932-df3a9735f490" providerId="ADAL" clId="{D3CDFFE0-8750-445D-ADE6-9097BB7C3009}" dt="2023-04-06T13:57:18.104" v="1363" actId="1076"/>
          <ac:picMkLst>
            <pc:docMk/>
            <pc:sldMk cId="3384557778" sldId="3613"/>
            <ac:picMk id="7" creationId="{044C5D7F-1FBB-54FA-DC20-B2C1065D9D09}"/>
          </ac:picMkLst>
        </pc:picChg>
      </pc:sldChg>
      <pc:sldChg chg="addSp delSp modSp new mod">
        <pc:chgData name="Scott Sink" userId="007532c1-63dd-4f29-9932-df3a9735f490" providerId="ADAL" clId="{D3CDFFE0-8750-445D-ADE6-9097BB7C3009}" dt="2023-04-07T06:25:44.866" v="1403" actId="20577"/>
        <pc:sldMkLst>
          <pc:docMk/>
          <pc:sldMk cId="46988055" sldId="3614"/>
        </pc:sldMkLst>
        <pc:spChg chg="mod">
          <ac:chgData name="Scott Sink" userId="007532c1-63dd-4f29-9932-df3a9735f490" providerId="ADAL" clId="{D3CDFFE0-8750-445D-ADE6-9097BB7C3009}" dt="2023-04-07T06:25:44.866" v="1403" actId="20577"/>
          <ac:spMkLst>
            <pc:docMk/>
            <pc:sldMk cId="46988055" sldId="3614"/>
            <ac:spMk id="2" creationId="{E1E0086A-5BF8-7173-D3A9-BF6931F43FA3}"/>
          </ac:spMkLst>
        </pc:spChg>
        <pc:spChg chg="del">
          <ac:chgData name="Scott Sink" userId="007532c1-63dd-4f29-9932-df3a9735f490" providerId="ADAL" clId="{D3CDFFE0-8750-445D-ADE6-9097BB7C3009}" dt="2023-04-07T06:25:32.688" v="1386"/>
          <ac:spMkLst>
            <pc:docMk/>
            <pc:sldMk cId="46988055" sldId="3614"/>
            <ac:spMk id="3" creationId="{6613EC55-CD5C-172D-7697-667A9B291A75}"/>
          </ac:spMkLst>
        </pc:spChg>
        <pc:picChg chg="add mod">
          <ac:chgData name="Scott Sink" userId="007532c1-63dd-4f29-9932-df3a9735f490" providerId="ADAL" clId="{D3CDFFE0-8750-445D-ADE6-9097BB7C3009}" dt="2023-04-07T06:25:37.179" v="1388" actId="27614"/>
          <ac:picMkLst>
            <pc:docMk/>
            <pc:sldMk cId="46988055" sldId="3614"/>
            <ac:picMk id="5" creationId="{350F6A6F-9254-169D-C554-7DBAAD8796CD}"/>
          </ac:picMkLst>
        </pc:picChg>
      </pc:sldChg>
      <pc:sldChg chg="addSp delSp modSp new mod">
        <pc:chgData name="Scott Sink" userId="007532c1-63dd-4f29-9932-df3a9735f490" providerId="ADAL" clId="{D3CDFFE0-8750-445D-ADE6-9097BB7C3009}" dt="2023-04-08T07:44:57.936" v="1448" actId="962"/>
        <pc:sldMkLst>
          <pc:docMk/>
          <pc:sldMk cId="1014058352" sldId="3615"/>
        </pc:sldMkLst>
        <pc:spChg chg="mod">
          <ac:chgData name="Scott Sink" userId="007532c1-63dd-4f29-9932-df3a9735f490" providerId="ADAL" clId="{D3CDFFE0-8750-445D-ADE6-9097BB7C3009}" dt="2023-04-08T07:44:10.590" v="1444" actId="1076"/>
          <ac:spMkLst>
            <pc:docMk/>
            <pc:sldMk cId="1014058352" sldId="3615"/>
            <ac:spMk id="2" creationId="{A90100FC-2B22-9662-730A-5103D3B8C377}"/>
          </ac:spMkLst>
        </pc:spChg>
        <pc:spChg chg="del">
          <ac:chgData name="Scott Sink" userId="007532c1-63dd-4f29-9932-df3a9735f490" providerId="ADAL" clId="{D3CDFFE0-8750-445D-ADE6-9097BB7C3009}" dt="2023-04-08T07:43:42.717" v="1405" actId="931"/>
          <ac:spMkLst>
            <pc:docMk/>
            <pc:sldMk cId="1014058352" sldId="3615"/>
            <ac:spMk id="3" creationId="{92FBA80E-D427-E934-4683-3B7EDA0CD08C}"/>
          </ac:spMkLst>
        </pc:spChg>
        <pc:spChg chg="add del mod">
          <ac:chgData name="Scott Sink" userId="007532c1-63dd-4f29-9932-df3a9735f490" providerId="ADAL" clId="{D3CDFFE0-8750-445D-ADE6-9097BB7C3009}" dt="2023-04-08T07:44:56.436" v="1446" actId="931"/>
          <ac:spMkLst>
            <pc:docMk/>
            <pc:sldMk cId="1014058352" sldId="3615"/>
            <ac:spMk id="6" creationId="{2C2BA82B-B8CC-0922-102E-C2F85596C3D9}"/>
          </ac:spMkLst>
        </pc:spChg>
        <pc:picChg chg="add del mod">
          <ac:chgData name="Scott Sink" userId="007532c1-63dd-4f29-9932-df3a9735f490" providerId="ADAL" clId="{D3CDFFE0-8750-445D-ADE6-9097BB7C3009}" dt="2023-04-08T07:44:44.975" v="1445" actId="478"/>
          <ac:picMkLst>
            <pc:docMk/>
            <pc:sldMk cId="1014058352" sldId="3615"/>
            <ac:picMk id="5" creationId="{6190D606-D752-8754-0AD8-3B173DA8FB16}"/>
          </ac:picMkLst>
        </pc:picChg>
        <pc:picChg chg="add mod">
          <ac:chgData name="Scott Sink" userId="007532c1-63dd-4f29-9932-df3a9735f490" providerId="ADAL" clId="{D3CDFFE0-8750-445D-ADE6-9097BB7C3009}" dt="2023-04-08T07:44:57.936" v="1448" actId="962"/>
          <ac:picMkLst>
            <pc:docMk/>
            <pc:sldMk cId="1014058352" sldId="3615"/>
            <ac:picMk id="8" creationId="{80A3DE5C-8248-D06B-3722-4B7F1314A5E8}"/>
          </ac:picMkLst>
        </pc:picChg>
      </pc:sldChg>
      <pc:sldChg chg="addSp delSp modSp new mod">
        <pc:chgData name="Scott Sink" userId="007532c1-63dd-4f29-9932-df3a9735f490" providerId="ADAL" clId="{D3CDFFE0-8750-445D-ADE6-9097BB7C3009}" dt="2023-04-08T07:51:54.501" v="2130" actId="20577"/>
        <pc:sldMkLst>
          <pc:docMk/>
          <pc:sldMk cId="83943494" sldId="3616"/>
        </pc:sldMkLst>
        <pc:spChg chg="mod">
          <ac:chgData name="Scott Sink" userId="007532c1-63dd-4f29-9932-df3a9735f490" providerId="ADAL" clId="{D3CDFFE0-8750-445D-ADE6-9097BB7C3009}" dt="2023-04-08T07:46:49.181" v="1454" actId="14100"/>
          <ac:spMkLst>
            <pc:docMk/>
            <pc:sldMk cId="83943494" sldId="3616"/>
            <ac:spMk id="2" creationId="{3843ABD6-D5AE-20C9-D4E6-297965823015}"/>
          </ac:spMkLst>
        </pc:spChg>
        <pc:spChg chg="del">
          <ac:chgData name="Scott Sink" userId="007532c1-63dd-4f29-9932-df3a9735f490" providerId="ADAL" clId="{D3CDFFE0-8750-445D-ADE6-9097BB7C3009}" dt="2023-04-08T07:46:43.083" v="1450" actId="931"/>
          <ac:spMkLst>
            <pc:docMk/>
            <pc:sldMk cId="83943494" sldId="3616"/>
            <ac:spMk id="3" creationId="{891B866C-8AC9-5088-8C1A-9561299E3C52}"/>
          </ac:spMkLst>
        </pc:spChg>
        <pc:spChg chg="add mod">
          <ac:chgData name="Scott Sink" userId="007532c1-63dd-4f29-9932-df3a9735f490" providerId="ADAL" clId="{D3CDFFE0-8750-445D-ADE6-9097BB7C3009}" dt="2023-04-08T07:51:54.501" v="2130" actId="20577"/>
          <ac:spMkLst>
            <pc:docMk/>
            <pc:sldMk cId="83943494" sldId="3616"/>
            <ac:spMk id="6" creationId="{2198B16A-6ED1-5166-E5FC-2CCFBCE66C8D}"/>
          </ac:spMkLst>
        </pc:spChg>
        <pc:picChg chg="add mod">
          <ac:chgData name="Scott Sink" userId="007532c1-63dd-4f29-9932-df3a9735f490" providerId="ADAL" clId="{D3CDFFE0-8750-445D-ADE6-9097BB7C3009}" dt="2023-04-08T07:46:54.947" v="1455" actId="1076"/>
          <ac:picMkLst>
            <pc:docMk/>
            <pc:sldMk cId="83943494" sldId="3616"/>
            <ac:picMk id="5" creationId="{70F2D10C-EAEB-F5B2-6A52-FFDF13C441AA}"/>
          </ac:picMkLst>
        </pc:picChg>
      </pc:sldChg>
      <pc:sldMasterChg chg="add del addSldLayout delSldLayout">
        <pc:chgData name="Scott Sink" userId="007532c1-63dd-4f29-9932-df3a9735f490" providerId="ADAL" clId="{D3CDFFE0-8750-445D-ADE6-9097BB7C3009}" dt="2023-04-06T11:03:37.933" v="278" actId="47"/>
        <pc:sldMasterMkLst>
          <pc:docMk/>
          <pc:sldMasterMk cId="1918187668" sldId="2147483648"/>
        </pc:sldMasterMkLst>
        <pc:sldLayoutChg chg="add del">
          <pc:chgData name="Scott Sink" userId="007532c1-63dd-4f29-9932-df3a9735f490" providerId="ADAL" clId="{D3CDFFE0-8750-445D-ADE6-9097BB7C3009}" dt="2023-04-06T11:03:37.933" v="278" actId="47"/>
          <pc:sldLayoutMkLst>
            <pc:docMk/>
            <pc:sldMasterMk cId="1918187668" sldId="2147483648"/>
            <pc:sldLayoutMk cId="725535644" sldId="2147483650"/>
          </pc:sldLayoutMkLst>
        </pc:sldLayoutChg>
      </pc:sldMasterChg>
      <pc:sldMasterChg chg="add addSldLayout">
        <pc:chgData name="Scott Sink" userId="007532c1-63dd-4f29-9932-df3a9735f490" providerId="ADAL" clId="{D3CDFFE0-8750-445D-ADE6-9097BB7C3009}" dt="2023-04-06T11:03:40.834" v="279" actId="27028"/>
        <pc:sldMasterMkLst>
          <pc:docMk/>
          <pc:sldMasterMk cId="2012861398" sldId="2147483667"/>
        </pc:sldMasterMkLst>
        <pc:sldLayoutChg chg="add">
          <pc:chgData name="Scott Sink" userId="007532c1-63dd-4f29-9932-df3a9735f490" providerId="ADAL" clId="{D3CDFFE0-8750-445D-ADE6-9097BB7C3009}" dt="2023-04-06T11:03:40.834" v="279" actId="27028"/>
          <pc:sldLayoutMkLst>
            <pc:docMk/>
            <pc:sldMasterMk cId="2012861398" sldId="2147483667"/>
            <pc:sldLayoutMk cId="3413945563" sldId="2147497900"/>
          </pc:sldLayoutMkLst>
        </pc:sldLayoutChg>
      </pc:sldMasterChg>
      <pc:sldMasterChg chg="delSp">
        <pc:chgData name="Scott Sink" userId="007532c1-63dd-4f29-9932-df3a9735f490" providerId="ADAL" clId="{D3CDFFE0-8750-445D-ADE6-9097BB7C3009}" dt="2023-04-06T10:50:59.366" v="9" actId="478"/>
        <pc:sldMasterMkLst>
          <pc:docMk/>
          <pc:sldMasterMk cId="0" sldId="2147488890"/>
        </pc:sldMasterMkLst>
        <pc:picChg chg="del">
          <ac:chgData name="Scott Sink" userId="007532c1-63dd-4f29-9932-df3a9735f490" providerId="ADAL" clId="{D3CDFFE0-8750-445D-ADE6-9097BB7C3009}" dt="2023-04-06T10:50:59.366" v="9" actId="478"/>
          <ac:picMkLst>
            <pc:docMk/>
            <pc:sldMasterMk cId="0" sldId="2147488890"/>
            <ac:picMk id="1047" creationId="{16660E49-66A4-44B1-96FA-028284F930E4}"/>
          </ac:picMkLst>
        </pc:picChg>
      </pc:sldMasterChg>
      <pc:sldMasterChg chg="delSp">
        <pc:chgData name="Scott Sink" userId="007532c1-63dd-4f29-9932-df3a9735f490" providerId="ADAL" clId="{D3CDFFE0-8750-445D-ADE6-9097BB7C3009}" dt="2023-04-06T10:56:46.512" v="250" actId="478"/>
        <pc:sldMasterMkLst>
          <pc:docMk/>
          <pc:sldMasterMk cId="0" sldId="2147497796"/>
        </pc:sldMasterMkLst>
        <pc:picChg chg="del">
          <ac:chgData name="Scott Sink" userId="007532c1-63dd-4f29-9932-df3a9735f490" providerId="ADAL" clId="{D3CDFFE0-8750-445D-ADE6-9097BB7C3009}" dt="2023-04-06T10:56:46.512" v="250" actId="478"/>
          <ac:picMkLst>
            <pc:docMk/>
            <pc:sldMasterMk cId="0" sldId="2147497796"/>
            <ac:picMk id="1047" creationId="{23FBEF03-D18D-419E-87A9-F28BFDD59DEE}"/>
          </ac:picMkLst>
        </pc:picChg>
      </pc:sldMasterChg>
      <pc:sldMasterChg chg="delSp">
        <pc:chgData name="Scott Sink" userId="007532c1-63dd-4f29-9932-df3a9735f490" providerId="ADAL" clId="{D3CDFFE0-8750-445D-ADE6-9097BB7C3009}" dt="2023-04-06T10:50:53.639" v="8" actId="478"/>
        <pc:sldMasterMkLst>
          <pc:docMk/>
          <pc:sldMasterMk cId="0" sldId="2147497863"/>
        </pc:sldMasterMkLst>
        <pc:picChg chg="del">
          <ac:chgData name="Scott Sink" userId="007532c1-63dd-4f29-9932-df3a9735f490" providerId="ADAL" clId="{D3CDFFE0-8750-445D-ADE6-9097BB7C3009}" dt="2023-04-06T10:50:53.639" v="8" actId="478"/>
          <ac:picMkLst>
            <pc:docMk/>
            <pc:sldMasterMk cId="0" sldId="2147497863"/>
            <ac:picMk id="23575" creationId="{84B1CA58-6598-435A-BFC8-B4258CE9FCD7}"/>
          </ac:picMkLst>
        </pc:picChg>
      </pc:sldMasterChg>
    </pc:docChg>
  </pc:docChgLst>
  <pc:docChgLst>
    <pc:chgData name="Scott Sink" userId="007532c1-63dd-4f29-9932-df3a9735f490" providerId="ADAL" clId="{4EE95FF4-2EC7-43A4-BFFC-D781E69445E1}"/>
    <pc:docChg chg="undo custSel addSld delSld modSld sldOrd addMainMaster delMainMaster">
      <pc:chgData name="Scott Sink" userId="007532c1-63dd-4f29-9932-df3a9735f490" providerId="ADAL" clId="{4EE95FF4-2EC7-43A4-BFFC-D781E69445E1}" dt="2023-07-14T14:22:21.779" v="3036" actId="680"/>
      <pc:docMkLst>
        <pc:docMk/>
      </pc:docMkLst>
      <pc:sldChg chg="ord">
        <pc:chgData name="Scott Sink" userId="007532c1-63dd-4f29-9932-df3a9735f490" providerId="ADAL" clId="{4EE95FF4-2EC7-43A4-BFFC-D781E69445E1}" dt="2023-07-13T12:53:37.156" v="814"/>
        <pc:sldMkLst>
          <pc:docMk/>
          <pc:sldMk cId="3939640140" sldId="3618"/>
        </pc:sldMkLst>
      </pc:sldChg>
      <pc:sldChg chg="del">
        <pc:chgData name="Scott Sink" userId="007532c1-63dd-4f29-9932-df3a9735f490" providerId="ADAL" clId="{4EE95FF4-2EC7-43A4-BFFC-D781E69445E1}" dt="2023-07-13T13:11:05.539" v="1203" actId="47"/>
        <pc:sldMkLst>
          <pc:docMk/>
          <pc:sldMk cId="820912285" sldId="3643"/>
        </pc:sldMkLst>
      </pc:sldChg>
      <pc:sldChg chg="del">
        <pc:chgData name="Scott Sink" userId="007532c1-63dd-4f29-9932-df3a9735f490" providerId="ADAL" clId="{4EE95FF4-2EC7-43A4-BFFC-D781E69445E1}" dt="2023-07-13T13:10:53.516" v="1174" actId="47"/>
        <pc:sldMkLst>
          <pc:docMk/>
          <pc:sldMk cId="3272150657" sldId="3646"/>
        </pc:sldMkLst>
      </pc:sldChg>
      <pc:sldChg chg="del">
        <pc:chgData name="Scott Sink" userId="007532c1-63dd-4f29-9932-df3a9735f490" providerId="ADAL" clId="{4EE95FF4-2EC7-43A4-BFFC-D781E69445E1}" dt="2023-07-13T13:11:01.573" v="1196" actId="47"/>
        <pc:sldMkLst>
          <pc:docMk/>
          <pc:sldMk cId="185777116" sldId="3648"/>
        </pc:sldMkLst>
      </pc:sldChg>
      <pc:sldChg chg="del">
        <pc:chgData name="Scott Sink" userId="007532c1-63dd-4f29-9932-df3a9735f490" providerId="ADAL" clId="{4EE95FF4-2EC7-43A4-BFFC-D781E69445E1}" dt="2023-07-13T13:11:08.142" v="1210" actId="47"/>
        <pc:sldMkLst>
          <pc:docMk/>
          <pc:sldMk cId="2570695360" sldId="3651"/>
        </pc:sldMkLst>
      </pc:sldChg>
      <pc:sldChg chg="del">
        <pc:chgData name="Scott Sink" userId="007532c1-63dd-4f29-9932-df3a9735f490" providerId="ADAL" clId="{4EE95FF4-2EC7-43A4-BFFC-D781E69445E1}" dt="2023-07-13T13:11:05.876" v="1204" actId="47"/>
        <pc:sldMkLst>
          <pc:docMk/>
          <pc:sldMk cId="1298455054" sldId="3669"/>
        </pc:sldMkLst>
      </pc:sldChg>
      <pc:sldChg chg="del">
        <pc:chgData name="Scott Sink" userId="007532c1-63dd-4f29-9932-df3a9735f490" providerId="ADAL" clId="{4EE95FF4-2EC7-43A4-BFFC-D781E69445E1}" dt="2023-07-13T13:11:06.193" v="1205" actId="47"/>
        <pc:sldMkLst>
          <pc:docMk/>
          <pc:sldMk cId="2306352246" sldId="3676"/>
        </pc:sldMkLst>
      </pc:sldChg>
      <pc:sldChg chg="del">
        <pc:chgData name="Scott Sink" userId="007532c1-63dd-4f29-9932-df3a9735f490" providerId="ADAL" clId="{4EE95FF4-2EC7-43A4-BFFC-D781E69445E1}" dt="2023-07-13T13:11:06.706" v="1206" actId="47"/>
        <pc:sldMkLst>
          <pc:docMk/>
          <pc:sldMk cId="278842996" sldId="3677"/>
        </pc:sldMkLst>
      </pc:sldChg>
      <pc:sldChg chg="del">
        <pc:chgData name="Scott Sink" userId="007532c1-63dd-4f29-9932-df3a9735f490" providerId="ADAL" clId="{4EE95FF4-2EC7-43A4-BFFC-D781E69445E1}" dt="2023-07-13T13:11:07.439" v="1208" actId="47"/>
        <pc:sldMkLst>
          <pc:docMk/>
          <pc:sldMk cId="1312695074" sldId="3678"/>
        </pc:sldMkLst>
      </pc:sldChg>
      <pc:sldChg chg="modSp mod">
        <pc:chgData name="Scott Sink" userId="007532c1-63dd-4f29-9932-df3a9735f490" providerId="ADAL" clId="{4EE95FF4-2EC7-43A4-BFFC-D781E69445E1}" dt="2023-07-13T19:21:54.939" v="1281" actId="20577"/>
        <pc:sldMkLst>
          <pc:docMk/>
          <pc:sldMk cId="3083674499" sldId="3683"/>
        </pc:sldMkLst>
        <pc:spChg chg="mod">
          <ac:chgData name="Scott Sink" userId="007532c1-63dd-4f29-9932-df3a9735f490" providerId="ADAL" clId="{4EE95FF4-2EC7-43A4-BFFC-D781E69445E1}" dt="2023-07-13T19:21:54.939" v="1281" actId="20577"/>
          <ac:spMkLst>
            <pc:docMk/>
            <pc:sldMk cId="3083674499" sldId="3683"/>
            <ac:spMk id="9" creationId="{5ACBF105-37A5-4EFF-9212-3A4FB813785F}"/>
          </ac:spMkLst>
        </pc:spChg>
      </pc:sldChg>
      <pc:sldChg chg="del">
        <pc:chgData name="Scott Sink" userId="007532c1-63dd-4f29-9932-df3a9735f490" providerId="ADAL" clId="{4EE95FF4-2EC7-43A4-BFFC-D781E69445E1}" dt="2023-07-13T13:01:12.373" v="836" actId="47"/>
        <pc:sldMkLst>
          <pc:docMk/>
          <pc:sldMk cId="3239035081" sldId="3689"/>
        </pc:sldMkLst>
      </pc:sldChg>
      <pc:sldChg chg="del">
        <pc:chgData name="Scott Sink" userId="007532c1-63dd-4f29-9932-df3a9735f490" providerId="ADAL" clId="{4EE95FF4-2EC7-43A4-BFFC-D781E69445E1}" dt="2023-07-13T13:11:07.089" v="1207" actId="47"/>
        <pc:sldMkLst>
          <pc:docMk/>
          <pc:sldMk cId="165917156" sldId="3690"/>
        </pc:sldMkLst>
      </pc:sldChg>
      <pc:sldChg chg="del">
        <pc:chgData name="Scott Sink" userId="007532c1-63dd-4f29-9932-df3a9735f490" providerId="ADAL" clId="{4EE95FF4-2EC7-43A4-BFFC-D781E69445E1}" dt="2023-07-13T13:00:58.134" v="816" actId="47"/>
        <pc:sldMkLst>
          <pc:docMk/>
          <pc:sldMk cId="1025966195" sldId="3691"/>
        </pc:sldMkLst>
      </pc:sldChg>
      <pc:sldChg chg="del">
        <pc:chgData name="Scott Sink" userId="007532c1-63dd-4f29-9932-df3a9735f490" providerId="ADAL" clId="{4EE95FF4-2EC7-43A4-BFFC-D781E69445E1}" dt="2023-07-13T13:00:59.795" v="817" actId="47"/>
        <pc:sldMkLst>
          <pc:docMk/>
          <pc:sldMk cId="1776187233" sldId="3692"/>
        </pc:sldMkLst>
      </pc:sldChg>
      <pc:sldChg chg="del">
        <pc:chgData name="Scott Sink" userId="007532c1-63dd-4f29-9932-df3a9735f490" providerId="ADAL" clId="{4EE95FF4-2EC7-43A4-BFFC-D781E69445E1}" dt="2023-07-13T13:10:47.962" v="1171" actId="47"/>
        <pc:sldMkLst>
          <pc:docMk/>
          <pc:sldMk cId="4059728307" sldId="3693"/>
        </pc:sldMkLst>
      </pc:sldChg>
      <pc:sldChg chg="del">
        <pc:chgData name="Scott Sink" userId="007532c1-63dd-4f29-9932-df3a9735f490" providerId="ADAL" clId="{4EE95FF4-2EC7-43A4-BFFC-D781E69445E1}" dt="2023-07-13T13:10:43.173" v="1168" actId="47"/>
        <pc:sldMkLst>
          <pc:docMk/>
          <pc:sldMk cId="615662507" sldId="3694"/>
        </pc:sldMkLst>
      </pc:sldChg>
      <pc:sldChg chg="del">
        <pc:chgData name="Scott Sink" userId="007532c1-63dd-4f29-9932-df3a9735f490" providerId="ADAL" clId="{4EE95FF4-2EC7-43A4-BFFC-D781E69445E1}" dt="2023-07-13T13:10:52.345" v="1172" actId="47"/>
        <pc:sldMkLst>
          <pc:docMk/>
          <pc:sldMk cId="2105768483" sldId="3695"/>
        </pc:sldMkLst>
      </pc:sldChg>
      <pc:sldChg chg="del">
        <pc:chgData name="Scott Sink" userId="007532c1-63dd-4f29-9932-df3a9735f490" providerId="ADAL" clId="{4EE95FF4-2EC7-43A4-BFFC-D781E69445E1}" dt="2023-07-13T13:10:52.984" v="1173" actId="47"/>
        <pc:sldMkLst>
          <pc:docMk/>
          <pc:sldMk cId="1958007175" sldId="3696"/>
        </pc:sldMkLst>
      </pc:sldChg>
      <pc:sldChg chg="del">
        <pc:chgData name="Scott Sink" userId="007532c1-63dd-4f29-9932-df3a9735f490" providerId="ADAL" clId="{4EE95FF4-2EC7-43A4-BFFC-D781E69445E1}" dt="2023-07-13T13:11:01.378" v="1195" actId="47"/>
        <pc:sldMkLst>
          <pc:docMk/>
          <pc:sldMk cId="2283736091" sldId="3697"/>
        </pc:sldMkLst>
      </pc:sldChg>
      <pc:sldChg chg="del">
        <pc:chgData name="Scott Sink" userId="007532c1-63dd-4f29-9932-df3a9735f490" providerId="ADAL" clId="{4EE95FF4-2EC7-43A4-BFFC-D781E69445E1}" dt="2023-07-13T13:01:02.423" v="821" actId="47"/>
        <pc:sldMkLst>
          <pc:docMk/>
          <pc:sldMk cId="1233541946" sldId="3698"/>
        </pc:sldMkLst>
      </pc:sldChg>
      <pc:sldChg chg="del">
        <pc:chgData name="Scott Sink" userId="007532c1-63dd-4f29-9932-df3a9735f490" providerId="ADAL" clId="{4EE95FF4-2EC7-43A4-BFFC-D781E69445E1}" dt="2023-07-13T13:01:07.160" v="828" actId="47"/>
        <pc:sldMkLst>
          <pc:docMk/>
          <pc:sldMk cId="3014079232" sldId="3699"/>
        </pc:sldMkLst>
      </pc:sldChg>
      <pc:sldChg chg="del">
        <pc:chgData name="Scott Sink" userId="007532c1-63dd-4f29-9932-df3a9735f490" providerId="ADAL" clId="{4EE95FF4-2EC7-43A4-BFFC-D781E69445E1}" dt="2023-07-13T13:01:08.906" v="831" actId="47"/>
        <pc:sldMkLst>
          <pc:docMk/>
          <pc:sldMk cId="246832215" sldId="3701"/>
        </pc:sldMkLst>
      </pc:sldChg>
      <pc:sldChg chg="del">
        <pc:chgData name="Scott Sink" userId="007532c1-63dd-4f29-9932-df3a9735f490" providerId="ADAL" clId="{4EE95FF4-2EC7-43A4-BFFC-D781E69445E1}" dt="2023-07-13T13:01:32.033" v="862" actId="47"/>
        <pc:sldMkLst>
          <pc:docMk/>
          <pc:sldMk cId="2221338391" sldId="3702"/>
        </pc:sldMkLst>
      </pc:sldChg>
      <pc:sldChg chg="del">
        <pc:chgData name="Scott Sink" userId="007532c1-63dd-4f29-9932-df3a9735f490" providerId="ADAL" clId="{4EE95FF4-2EC7-43A4-BFFC-D781E69445E1}" dt="2023-07-13T13:10:37.618" v="1167" actId="47"/>
        <pc:sldMkLst>
          <pc:docMk/>
          <pc:sldMk cId="99492927" sldId="3706"/>
        </pc:sldMkLst>
      </pc:sldChg>
      <pc:sldChg chg="del">
        <pc:chgData name="Scott Sink" userId="007532c1-63dd-4f29-9932-df3a9735f490" providerId="ADAL" clId="{4EE95FF4-2EC7-43A4-BFFC-D781E69445E1}" dt="2023-07-13T13:01:25.365" v="854" actId="47"/>
        <pc:sldMkLst>
          <pc:docMk/>
          <pc:sldMk cId="1725456752" sldId="3707"/>
        </pc:sldMkLst>
      </pc:sldChg>
      <pc:sldChg chg="del">
        <pc:chgData name="Scott Sink" userId="007532c1-63dd-4f29-9932-df3a9735f490" providerId="ADAL" clId="{4EE95FF4-2EC7-43A4-BFFC-D781E69445E1}" dt="2023-07-13T13:11:04.186" v="1200" actId="47"/>
        <pc:sldMkLst>
          <pc:docMk/>
          <pc:sldMk cId="2377336484" sldId="3712"/>
        </pc:sldMkLst>
      </pc:sldChg>
      <pc:sldChg chg="del">
        <pc:chgData name="Scott Sink" userId="007532c1-63dd-4f29-9932-df3a9735f490" providerId="ADAL" clId="{4EE95FF4-2EC7-43A4-BFFC-D781E69445E1}" dt="2023-07-13T13:01:11.733" v="835" actId="47"/>
        <pc:sldMkLst>
          <pc:docMk/>
          <pc:sldMk cId="2092835934" sldId="3713"/>
        </pc:sldMkLst>
      </pc:sldChg>
      <pc:sldChg chg="del">
        <pc:chgData name="Scott Sink" userId="007532c1-63dd-4f29-9932-df3a9735f490" providerId="ADAL" clId="{4EE95FF4-2EC7-43A4-BFFC-D781E69445E1}" dt="2023-07-13T13:10:57.206" v="1184" actId="47"/>
        <pc:sldMkLst>
          <pc:docMk/>
          <pc:sldMk cId="2193695439" sldId="3715"/>
        </pc:sldMkLst>
      </pc:sldChg>
      <pc:sldChg chg="del">
        <pc:chgData name="Scott Sink" userId="007532c1-63dd-4f29-9932-df3a9735f490" providerId="ADAL" clId="{4EE95FF4-2EC7-43A4-BFFC-D781E69445E1}" dt="2023-07-13T13:11:04.839" v="1201" actId="47"/>
        <pc:sldMkLst>
          <pc:docMk/>
          <pc:sldMk cId="3396442185" sldId="3716"/>
        </pc:sldMkLst>
      </pc:sldChg>
      <pc:sldChg chg="del">
        <pc:chgData name="Scott Sink" userId="007532c1-63dd-4f29-9932-df3a9735f490" providerId="ADAL" clId="{4EE95FF4-2EC7-43A4-BFFC-D781E69445E1}" dt="2023-07-13T13:10:54.551" v="1176" actId="47"/>
        <pc:sldMkLst>
          <pc:docMk/>
          <pc:sldMk cId="1049912250" sldId="3717"/>
        </pc:sldMkLst>
      </pc:sldChg>
      <pc:sldChg chg="del">
        <pc:chgData name="Scott Sink" userId="007532c1-63dd-4f29-9932-df3a9735f490" providerId="ADAL" clId="{4EE95FF4-2EC7-43A4-BFFC-D781E69445E1}" dt="2023-07-13T13:10:55.306" v="1178" actId="47"/>
        <pc:sldMkLst>
          <pc:docMk/>
          <pc:sldMk cId="121591149" sldId="3718"/>
        </pc:sldMkLst>
      </pc:sldChg>
      <pc:sldChg chg="del">
        <pc:chgData name="Scott Sink" userId="007532c1-63dd-4f29-9932-df3a9735f490" providerId="ADAL" clId="{4EE95FF4-2EC7-43A4-BFFC-D781E69445E1}" dt="2023-07-13T13:11:05.206" v="1202" actId="47"/>
        <pc:sldMkLst>
          <pc:docMk/>
          <pc:sldMk cId="1217200469" sldId="3719"/>
        </pc:sldMkLst>
      </pc:sldChg>
      <pc:sldChg chg="del">
        <pc:chgData name="Scott Sink" userId="007532c1-63dd-4f29-9932-df3a9735f490" providerId="ADAL" clId="{4EE95FF4-2EC7-43A4-BFFC-D781E69445E1}" dt="2023-07-13T13:10:44.323" v="1169" actId="47"/>
        <pc:sldMkLst>
          <pc:docMk/>
          <pc:sldMk cId="2157562518" sldId="3720"/>
        </pc:sldMkLst>
      </pc:sldChg>
      <pc:sldChg chg="del">
        <pc:chgData name="Scott Sink" userId="007532c1-63dd-4f29-9932-df3a9735f490" providerId="ADAL" clId="{4EE95FF4-2EC7-43A4-BFFC-D781E69445E1}" dt="2023-07-13T13:10:54.020" v="1175" actId="47"/>
        <pc:sldMkLst>
          <pc:docMk/>
          <pc:sldMk cId="1211370524" sldId="3721"/>
        </pc:sldMkLst>
      </pc:sldChg>
      <pc:sldChg chg="del">
        <pc:chgData name="Scott Sink" userId="007532c1-63dd-4f29-9932-df3a9735f490" providerId="ADAL" clId="{4EE95FF4-2EC7-43A4-BFFC-D781E69445E1}" dt="2023-07-13T13:01:03.028" v="822" actId="47"/>
        <pc:sldMkLst>
          <pc:docMk/>
          <pc:sldMk cId="2994697881" sldId="3722"/>
        </pc:sldMkLst>
      </pc:sldChg>
      <pc:sldChg chg="del">
        <pc:chgData name="Scott Sink" userId="007532c1-63dd-4f29-9932-df3a9735f490" providerId="ADAL" clId="{4EE95FF4-2EC7-43A4-BFFC-D781E69445E1}" dt="2023-07-13T13:01:03.573" v="823" actId="47"/>
        <pc:sldMkLst>
          <pc:docMk/>
          <pc:sldMk cId="3987754599" sldId="3723"/>
        </pc:sldMkLst>
      </pc:sldChg>
      <pc:sldChg chg="del">
        <pc:chgData name="Scott Sink" userId="007532c1-63dd-4f29-9932-df3a9735f490" providerId="ADAL" clId="{4EE95FF4-2EC7-43A4-BFFC-D781E69445E1}" dt="2023-07-13T13:10:55.982" v="1180" actId="47"/>
        <pc:sldMkLst>
          <pc:docMk/>
          <pc:sldMk cId="2514327765" sldId="3724"/>
        </pc:sldMkLst>
      </pc:sldChg>
      <pc:sldChg chg="del">
        <pc:chgData name="Scott Sink" userId="007532c1-63dd-4f29-9932-df3a9735f490" providerId="ADAL" clId="{4EE95FF4-2EC7-43A4-BFFC-D781E69445E1}" dt="2023-07-13T13:11:01.089" v="1194" actId="47"/>
        <pc:sldMkLst>
          <pc:docMk/>
          <pc:sldMk cId="268826" sldId="3725"/>
        </pc:sldMkLst>
      </pc:sldChg>
      <pc:sldChg chg="del">
        <pc:chgData name="Scott Sink" userId="007532c1-63dd-4f29-9932-df3a9735f490" providerId="ADAL" clId="{4EE95FF4-2EC7-43A4-BFFC-D781E69445E1}" dt="2023-07-13T13:10:56.923" v="1183" actId="47"/>
        <pc:sldMkLst>
          <pc:docMk/>
          <pc:sldMk cId="1429197579" sldId="3726"/>
        </pc:sldMkLst>
      </pc:sldChg>
      <pc:sldChg chg="del">
        <pc:chgData name="Scott Sink" userId="007532c1-63dd-4f29-9932-df3a9735f490" providerId="ADAL" clId="{4EE95FF4-2EC7-43A4-BFFC-D781E69445E1}" dt="2023-07-13T13:01:13.223" v="837" actId="47"/>
        <pc:sldMkLst>
          <pc:docMk/>
          <pc:sldMk cId="3830039475" sldId="3727"/>
        </pc:sldMkLst>
      </pc:sldChg>
      <pc:sldChg chg="del">
        <pc:chgData name="Scott Sink" userId="007532c1-63dd-4f29-9932-df3a9735f490" providerId="ADAL" clId="{4EE95FF4-2EC7-43A4-BFFC-D781E69445E1}" dt="2023-07-13T13:01:32.590" v="863" actId="47"/>
        <pc:sldMkLst>
          <pc:docMk/>
          <pc:sldMk cId="3325468415" sldId="3728"/>
        </pc:sldMkLst>
      </pc:sldChg>
      <pc:sldChg chg="del">
        <pc:chgData name="Scott Sink" userId="007532c1-63dd-4f29-9932-df3a9735f490" providerId="ADAL" clId="{4EE95FF4-2EC7-43A4-BFFC-D781E69445E1}" dt="2023-07-13T13:11:07.794" v="1209" actId="47"/>
        <pc:sldMkLst>
          <pc:docMk/>
          <pc:sldMk cId="1359187073" sldId="3729"/>
        </pc:sldMkLst>
      </pc:sldChg>
      <pc:sldChg chg="del">
        <pc:chgData name="Scott Sink" userId="007532c1-63dd-4f29-9932-df3a9735f490" providerId="ADAL" clId="{4EE95FF4-2EC7-43A4-BFFC-D781E69445E1}" dt="2023-07-13T13:01:01.739" v="820" actId="47"/>
        <pc:sldMkLst>
          <pc:docMk/>
          <pc:sldMk cId="119098387" sldId="3730"/>
        </pc:sldMkLst>
      </pc:sldChg>
      <pc:sldChg chg="del">
        <pc:chgData name="Scott Sink" userId="007532c1-63dd-4f29-9932-df3a9735f490" providerId="ADAL" clId="{4EE95FF4-2EC7-43A4-BFFC-D781E69445E1}" dt="2023-07-13T13:01:13.880" v="838" actId="47"/>
        <pc:sldMkLst>
          <pc:docMk/>
          <pc:sldMk cId="4117063728" sldId="3731"/>
        </pc:sldMkLst>
      </pc:sldChg>
      <pc:sldChg chg="del">
        <pc:chgData name="Scott Sink" userId="007532c1-63dd-4f29-9932-df3a9735f490" providerId="ADAL" clId="{4EE95FF4-2EC7-43A4-BFFC-D781E69445E1}" dt="2023-07-13T13:11:02.820" v="1197" actId="47"/>
        <pc:sldMkLst>
          <pc:docMk/>
          <pc:sldMk cId="1765412184" sldId="3732"/>
        </pc:sldMkLst>
      </pc:sldChg>
      <pc:sldChg chg="del">
        <pc:chgData name="Scott Sink" userId="007532c1-63dd-4f29-9932-df3a9735f490" providerId="ADAL" clId="{4EE95FF4-2EC7-43A4-BFFC-D781E69445E1}" dt="2023-07-13T13:11:03.116" v="1198" actId="47"/>
        <pc:sldMkLst>
          <pc:docMk/>
          <pc:sldMk cId="3309833769" sldId="3733"/>
        </pc:sldMkLst>
      </pc:sldChg>
      <pc:sldChg chg="del">
        <pc:chgData name="Scott Sink" userId="007532c1-63dd-4f29-9932-df3a9735f490" providerId="ADAL" clId="{4EE95FF4-2EC7-43A4-BFFC-D781E69445E1}" dt="2023-07-13T13:11:03.422" v="1199" actId="47"/>
        <pc:sldMkLst>
          <pc:docMk/>
          <pc:sldMk cId="3254246654" sldId="3734"/>
        </pc:sldMkLst>
      </pc:sldChg>
      <pc:sldChg chg="del">
        <pc:chgData name="Scott Sink" userId="007532c1-63dd-4f29-9932-df3a9735f490" providerId="ADAL" clId="{4EE95FF4-2EC7-43A4-BFFC-D781E69445E1}" dt="2023-07-13T13:10:55.006" v="1177" actId="47"/>
        <pc:sldMkLst>
          <pc:docMk/>
          <pc:sldMk cId="3582924897" sldId="3735"/>
        </pc:sldMkLst>
      </pc:sldChg>
      <pc:sldChg chg="del">
        <pc:chgData name="Scott Sink" userId="007532c1-63dd-4f29-9932-df3a9735f490" providerId="ADAL" clId="{4EE95FF4-2EC7-43A4-BFFC-D781E69445E1}" dt="2023-07-13T13:01:06.573" v="827" actId="47"/>
        <pc:sldMkLst>
          <pc:docMk/>
          <pc:sldMk cId="3706266293" sldId="3736"/>
        </pc:sldMkLst>
      </pc:sldChg>
      <pc:sldChg chg="del">
        <pc:chgData name="Scott Sink" userId="007532c1-63dd-4f29-9932-df3a9735f490" providerId="ADAL" clId="{4EE95FF4-2EC7-43A4-BFFC-D781E69445E1}" dt="2023-07-13T13:01:08.356" v="830" actId="47"/>
        <pc:sldMkLst>
          <pc:docMk/>
          <pc:sldMk cId="89679871" sldId="3737"/>
        </pc:sldMkLst>
      </pc:sldChg>
      <pc:sldChg chg="del">
        <pc:chgData name="Scott Sink" userId="007532c1-63dd-4f29-9932-df3a9735f490" providerId="ADAL" clId="{4EE95FF4-2EC7-43A4-BFFC-D781E69445E1}" dt="2023-07-13T13:10:56.613" v="1182" actId="47"/>
        <pc:sldMkLst>
          <pc:docMk/>
          <pc:sldMk cId="4163520317" sldId="3738"/>
        </pc:sldMkLst>
      </pc:sldChg>
      <pc:sldChg chg="del">
        <pc:chgData name="Scott Sink" userId="007532c1-63dd-4f29-9932-df3a9735f490" providerId="ADAL" clId="{4EE95FF4-2EC7-43A4-BFFC-D781E69445E1}" dt="2023-07-13T13:01:11.098" v="834" actId="47"/>
        <pc:sldMkLst>
          <pc:docMk/>
          <pc:sldMk cId="1007212286" sldId="3739"/>
        </pc:sldMkLst>
      </pc:sldChg>
      <pc:sldChg chg="del">
        <pc:chgData name="Scott Sink" userId="007532c1-63dd-4f29-9932-df3a9735f490" providerId="ADAL" clId="{4EE95FF4-2EC7-43A4-BFFC-D781E69445E1}" dt="2023-07-13T13:01:18.534" v="844" actId="47"/>
        <pc:sldMkLst>
          <pc:docMk/>
          <pc:sldMk cId="3080365828" sldId="3740"/>
        </pc:sldMkLst>
      </pc:sldChg>
      <pc:sldChg chg="del">
        <pc:chgData name="Scott Sink" userId="007532c1-63dd-4f29-9932-df3a9735f490" providerId="ADAL" clId="{4EE95FF4-2EC7-43A4-BFFC-D781E69445E1}" dt="2023-07-13T13:01:17.923" v="843" actId="47"/>
        <pc:sldMkLst>
          <pc:docMk/>
          <pc:sldMk cId="479280247" sldId="3741"/>
        </pc:sldMkLst>
      </pc:sldChg>
      <pc:sldChg chg="del">
        <pc:chgData name="Scott Sink" userId="007532c1-63dd-4f29-9932-df3a9735f490" providerId="ADAL" clId="{4EE95FF4-2EC7-43A4-BFFC-D781E69445E1}" dt="2023-07-13T13:10:55.628" v="1179" actId="47"/>
        <pc:sldMkLst>
          <pc:docMk/>
          <pc:sldMk cId="3714319097" sldId="3742"/>
        </pc:sldMkLst>
      </pc:sldChg>
      <pc:sldChg chg="del">
        <pc:chgData name="Scott Sink" userId="007532c1-63dd-4f29-9932-df3a9735f490" providerId="ADAL" clId="{4EE95FF4-2EC7-43A4-BFFC-D781E69445E1}" dt="2023-07-13T13:10:57.510" v="1185" actId="47"/>
        <pc:sldMkLst>
          <pc:docMk/>
          <pc:sldMk cId="2081871205" sldId="3743"/>
        </pc:sldMkLst>
      </pc:sldChg>
      <pc:sldChg chg="del">
        <pc:chgData name="Scott Sink" userId="007532c1-63dd-4f29-9932-df3a9735f490" providerId="ADAL" clId="{4EE95FF4-2EC7-43A4-BFFC-D781E69445E1}" dt="2023-07-13T13:00:55.280" v="815" actId="47"/>
        <pc:sldMkLst>
          <pc:docMk/>
          <pc:sldMk cId="154761168" sldId="3744"/>
        </pc:sldMkLst>
      </pc:sldChg>
      <pc:sldChg chg="del">
        <pc:chgData name="Scott Sink" userId="007532c1-63dd-4f29-9932-df3a9735f490" providerId="ADAL" clId="{4EE95FF4-2EC7-43A4-BFFC-D781E69445E1}" dt="2023-07-13T13:10:47.037" v="1170" actId="47"/>
        <pc:sldMkLst>
          <pc:docMk/>
          <pc:sldMk cId="1908783343" sldId="3745"/>
        </pc:sldMkLst>
      </pc:sldChg>
      <pc:sldChg chg="del">
        <pc:chgData name="Scott Sink" userId="007532c1-63dd-4f29-9932-df3a9735f490" providerId="ADAL" clId="{4EE95FF4-2EC7-43A4-BFFC-D781E69445E1}" dt="2023-07-13T13:10:56.326" v="1181" actId="47"/>
        <pc:sldMkLst>
          <pc:docMk/>
          <pc:sldMk cId="2252823602" sldId="3746"/>
        </pc:sldMkLst>
      </pc:sldChg>
      <pc:sldChg chg="del">
        <pc:chgData name="Scott Sink" userId="007532c1-63dd-4f29-9932-df3a9735f490" providerId="ADAL" clId="{4EE95FF4-2EC7-43A4-BFFC-D781E69445E1}" dt="2023-07-13T13:10:58.083" v="1187" actId="47"/>
        <pc:sldMkLst>
          <pc:docMk/>
          <pc:sldMk cId="3178020124" sldId="3748"/>
        </pc:sldMkLst>
      </pc:sldChg>
      <pc:sldChg chg="del">
        <pc:chgData name="Scott Sink" userId="007532c1-63dd-4f29-9932-df3a9735f490" providerId="ADAL" clId="{4EE95FF4-2EC7-43A4-BFFC-D781E69445E1}" dt="2023-07-13T13:10:57.789" v="1186" actId="47"/>
        <pc:sldMkLst>
          <pc:docMk/>
          <pc:sldMk cId="4172800225" sldId="3749"/>
        </pc:sldMkLst>
      </pc:sldChg>
      <pc:sldChg chg="del">
        <pc:chgData name="Scott Sink" userId="007532c1-63dd-4f29-9932-df3a9735f490" providerId="ADAL" clId="{4EE95FF4-2EC7-43A4-BFFC-D781E69445E1}" dt="2023-07-13T13:10:59.273" v="1191" actId="47"/>
        <pc:sldMkLst>
          <pc:docMk/>
          <pc:sldMk cId="1380569140" sldId="3750"/>
        </pc:sldMkLst>
      </pc:sldChg>
      <pc:sldChg chg="del">
        <pc:chgData name="Scott Sink" userId="007532c1-63dd-4f29-9932-df3a9735f490" providerId="ADAL" clId="{4EE95FF4-2EC7-43A4-BFFC-D781E69445E1}" dt="2023-07-13T13:10:59.603" v="1192" actId="47"/>
        <pc:sldMkLst>
          <pc:docMk/>
          <pc:sldMk cId="997594699" sldId="3751"/>
        </pc:sldMkLst>
      </pc:sldChg>
      <pc:sldChg chg="del">
        <pc:chgData name="Scott Sink" userId="007532c1-63dd-4f29-9932-df3a9735f490" providerId="ADAL" clId="{4EE95FF4-2EC7-43A4-BFFC-D781E69445E1}" dt="2023-07-13T13:11:00.739" v="1193" actId="47"/>
        <pc:sldMkLst>
          <pc:docMk/>
          <pc:sldMk cId="2881422688" sldId="3752"/>
        </pc:sldMkLst>
      </pc:sldChg>
      <pc:sldChg chg="del">
        <pc:chgData name="Scott Sink" userId="007532c1-63dd-4f29-9932-df3a9735f490" providerId="ADAL" clId="{4EE95FF4-2EC7-43A4-BFFC-D781E69445E1}" dt="2023-07-13T13:10:29.106" v="1166" actId="47"/>
        <pc:sldMkLst>
          <pc:docMk/>
          <pc:sldMk cId="1369080686" sldId="3755"/>
        </pc:sldMkLst>
      </pc:sldChg>
      <pc:sldChg chg="del">
        <pc:chgData name="Scott Sink" userId="007532c1-63dd-4f29-9932-df3a9735f490" providerId="ADAL" clId="{4EE95FF4-2EC7-43A4-BFFC-D781E69445E1}" dt="2023-07-13T13:10:58.342" v="1188" actId="47"/>
        <pc:sldMkLst>
          <pc:docMk/>
          <pc:sldMk cId="887211373" sldId="3756"/>
        </pc:sldMkLst>
      </pc:sldChg>
      <pc:sldChg chg="del">
        <pc:chgData name="Scott Sink" userId="007532c1-63dd-4f29-9932-df3a9735f490" providerId="ADAL" clId="{4EE95FF4-2EC7-43A4-BFFC-D781E69445E1}" dt="2023-07-13T13:10:58.579" v="1189" actId="47"/>
        <pc:sldMkLst>
          <pc:docMk/>
          <pc:sldMk cId="3122618404" sldId="3757"/>
        </pc:sldMkLst>
      </pc:sldChg>
      <pc:sldChg chg="del">
        <pc:chgData name="Scott Sink" userId="007532c1-63dd-4f29-9932-df3a9735f490" providerId="ADAL" clId="{4EE95FF4-2EC7-43A4-BFFC-D781E69445E1}" dt="2023-07-13T13:10:58.806" v="1190" actId="47"/>
        <pc:sldMkLst>
          <pc:docMk/>
          <pc:sldMk cId="3581281373" sldId="3758"/>
        </pc:sldMkLst>
      </pc:sldChg>
      <pc:sldChg chg="del">
        <pc:chgData name="Scott Sink" userId="007532c1-63dd-4f29-9932-df3a9735f490" providerId="ADAL" clId="{4EE95FF4-2EC7-43A4-BFFC-D781E69445E1}" dt="2023-07-13T13:01:10.377" v="833" actId="47"/>
        <pc:sldMkLst>
          <pc:docMk/>
          <pc:sldMk cId="328562648" sldId="3759"/>
        </pc:sldMkLst>
      </pc:sldChg>
      <pc:sldChg chg="del">
        <pc:chgData name="Scott Sink" userId="007532c1-63dd-4f29-9932-df3a9735f490" providerId="ADAL" clId="{4EE95FF4-2EC7-43A4-BFFC-D781E69445E1}" dt="2023-07-13T13:01:06.025" v="826" actId="47"/>
        <pc:sldMkLst>
          <pc:docMk/>
          <pc:sldMk cId="4164328008" sldId="3760"/>
        </pc:sldMkLst>
      </pc:sldChg>
      <pc:sldChg chg="del">
        <pc:chgData name="Scott Sink" userId="007532c1-63dd-4f29-9932-df3a9735f490" providerId="ADAL" clId="{4EE95FF4-2EC7-43A4-BFFC-D781E69445E1}" dt="2023-07-13T13:01:33.939" v="865" actId="47"/>
        <pc:sldMkLst>
          <pc:docMk/>
          <pc:sldMk cId="1905520568" sldId="3761"/>
        </pc:sldMkLst>
      </pc:sldChg>
      <pc:sldChg chg="del">
        <pc:chgData name="Scott Sink" userId="007532c1-63dd-4f29-9932-df3a9735f490" providerId="ADAL" clId="{4EE95FF4-2EC7-43A4-BFFC-D781E69445E1}" dt="2023-07-13T13:01:35.599" v="867" actId="47"/>
        <pc:sldMkLst>
          <pc:docMk/>
          <pc:sldMk cId="1130458324" sldId="3762"/>
        </pc:sldMkLst>
      </pc:sldChg>
      <pc:sldChg chg="del">
        <pc:chgData name="Scott Sink" userId="007532c1-63dd-4f29-9932-df3a9735f490" providerId="ADAL" clId="{4EE95FF4-2EC7-43A4-BFFC-D781E69445E1}" dt="2023-07-13T13:01:14.523" v="839" actId="47"/>
        <pc:sldMkLst>
          <pc:docMk/>
          <pc:sldMk cId="2331528293" sldId="3763"/>
        </pc:sldMkLst>
      </pc:sldChg>
      <pc:sldChg chg="del">
        <pc:chgData name="Scott Sink" userId="007532c1-63dd-4f29-9932-df3a9735f490" providerId="ADAL" clId="{4EE95FF4-2EC7-43A4-BFFC-D781E69445E1}" dt="2023-07-13T13:01:00.456" v="818" actId="47"/>
        <pc:sldMkLst>
          <pc:docMk/>
          <pc:sldMk cId="2000752625" sldId="3764"/>
        </pc:sldMkLst>
      </pc:sldChg>
      <pc:sldChg chg="del">
        <pc:chgData name="Scott Sink" userId="007532c1-63dd-4f29-9932-df3a9735f490" providerId="ADAL" clId="{4EE95FF4-2EC7-43A4-BFFC-D781E69445E1}" dt="2023-07-13T13:01:34.489" v="866" actId="47"/>
        <pc:sldMkLst>
          <pc:docMk/>
          <pc:sldMk cId="3617298267" sldId="3765"/>
        </pc:sldMkLst>
      </pc:sldChg>
      <pc:sldChg chg="del">
        <pc:chgData name="Scott Sink" userId="007532c1-63dd-4f29-9932-df3a9735f490" providerId="ADAL" clId="{4EE95FF4-2EC7-43A4-BFFC-D781E69445E1}" dt="2023-07-14T09:04:57.228" v="1282" actId="47"/>
        <pc:sldMkLst>
          <pc:docMk/>
          <pc:sldMk cId="2295522465" sldId="3767"/>
        </pc:sldMkLst>
      </pc:sldChg>
      <pc:sldChg chg="del">
        <pc:chgData name="Scott Sink" userId="007532c1-63dd-4f29-9932-df3a9735f490" providerId="ADAL" clId="{4EE95FF4-2EC7-43A4-BFFC-D781E69445E1}" dt="2023-07-13T13:01:01.087" v="819" actId="47"/>
        <pc:sldMkLst>
          <pc:docMk/>
          <pc:sldMk cId="1200824711" sldId="3768"/>
        </pc:sldMkLst>
      </pc:sldChg>
      <pc:sldChg chg="del">
        <pc:chgData name="Scott Sink" userId="007532c1-63dd-4f29-9932-df3a9735f490" providerId="ADAL" clId="{4EE95FF4-2EC7-43A4-BFFC-D781E69445E1}" dt="2023-07-13T13:01:07.806" v="829" actId="47"/>
        <pc:sldMkLst>
          <pc:docMk/>
          <pc:sldMk cId="3003368435" sldId="3769"/>
        </pc:sldMkLst>
      </pc:sldChg>
      <pc:sldChg chg="del">
        <pc:chgData name="Scott Sink" userId="007532c1-63dd-4f29-9932-df3a9735f490" providerId="ADAL" clId="{4EE95FF4-2EC7-43A4-BFFC-D781E69445E1}" dt="2023-07-13T13:01:09.739" v="832" actId="47"/>
        <pc:sldMkLst>
          <pc:docMk/>
          <pc:sldMk cId="3867225243" sldId="3770"/>
        </pc:sldMkLst>
      </pc:sldChg>
      <pc:sldChg chg="del">
        <pc:chgData name="Scott Sink" userId="007532c1-63dd-4f29-9932-df3a9735f490" providerId="ADAL" clId="{4EE95FF4-2EC7-43A4-BFFC-D781E69445E1}" dt="2023-07-13T13:01:19.746" v="846" actId="47"/>
        <pc:sldMkLst>
          <pc:docMk/>
          <pc:sldMk cId="3507596488" sldId="3771"/>
        </pc:sldMkLst>
      </pc:sldChg>
      <pc:sldChg chg="del">
        <pc:chgData name="Scott Sink" userId="007532c1-63dd-4f29-9932-df3a9735f490" providerId="ADAL" clId="{4EE95FF4-2EC7-43A4-BFFC-D781E69445E1}" dt="2023-07-13T13:01:29.066" v="860" actId="47"/>
        <pc:sldMkLst>
          <pc:docMk/>
          <pc:sldMk cId="476150997" sldId="3772"/>
        </pc:sldMkLst>
      </pc:sldChg>
      <pc:sldChg chg="del">
        <pc:chgData name="Scott Sink" userId="007532c1-63dd-4f29-9932-df3a9735f490" providerId="ADAL" clId="{4EE95FF4-2EC7-43A4-BFFC-D781E69445E1}" dt="2023-07-13T13:01:29.789" v="861" actId="47"/>
        <pc:sldMkLst>
          <pc:docMk/>
          <pc:sldMk cId="4101336632" sldId="3773"/>
        </pc:sldMkLst>
      </pc:sldChg>
      <pc:sldChg chg="del">
        <pc:chgData name="Scott Sink" userId="007532c1-63dd-4f29-9932-df3a9735f490" providerId="ADAL" clId="{4EE95FF4-2EC7-43A4-BFFC-D781E69445E1}" dt="2023-07-13T13:01:33.325" v="864" actId="47"/>
        <pc:sldMkLst>
          <pc:docMk/>
          <pc:sldMk cId="3494568544" sldId="3774"/>
        </pc:sldMkLst>
      </pc:sldChg>
      <pc:sldChg chg="del">
        <pc:chgData name="Scott Sink" userId="007532c1-63dd-4f29-9932-df3a9735f490" providerId="ADAL" clId="{4EE95FF4-2EC7-43A4-BFFC-D781E69445E1}" dt="2023-07-13T13:01:21.495" v="848" actId="47"/>
        <pc:sldMkLst>
          <pc:docMk/>
          <pc:sldMk cId="2085349873" sldId="3775"/>
        </pc:sldMkLst>
      </pc:sldChg>
      <pc:sldChg chg="del">
        <pc:chgData name="Scott Sink" userId="007532c1-63dd-4f29-9932-df3a9735f490" providerId="ADAL" clId="{4EE95FF4-2EC7-43A4-BFFC-D781E69445E1}" dt="2023-07-13T13:01:22.088" v="849" actId="47"/>
        <pc:sldMkLst>
          <pc:docMk/>
          <pc:sldMk cId="2631079649" sldId="3776"/>
        </pc:sldMkLst>
      </pc:sldChg>
      <pc:sldChg chg="del">
        <pc:chgData name="Scott Sink" userId="007532c1-63dd-4f29-9932-df3a9735f490" providerId="ADAL" clId="{4EE95FF4-2EC7-43A4-BFFC-D781E69445E1}" dt="2023-07-13T13:01:23.257" v="851" actId="47"/>
        <pc:sldMkLst>
          <pc:docMk/>
          <pc:sldMk cId="195917703" sldId="3778"/>
        </pc:sldMkLst>
      </pc:sldChg>
      <pc:sldChg chg="del">
        <pc:chgData name="Scott Sink" userId="007532c1-63dd-4f29-9932-df3a9735f490" providerId="ADAL" clId="{4EE95FF4-2EC7-43A4-BFFC-D781E69445E1}" dt="2023-07-13T13:01:15.161" v="840" actId="47"/>
        <pc:sldMkLst>
          <pc:docMk/>
          <pc:sldMk cId="284347580" sldId="3779"/>
        </pc:sldMkLst>
      </pc:sldChg>
      <pc:sldChg chg="del">
        <pc:chgData name="Scott Sink" userId="007532c1-63dd-4f29-9932-df3a9735f490" providerId="ADAL" clId="{4EE95FF4-2EC7-43A4-BFFC-D781E69445E1}" dt="2023-07-13T13:01:17.100" v="842" actId="47"/>
        <pc:sldMkLst>
          <pc:docMk/>
          <pc:sldMk cId="613625542" sldId="3780"/>
        </pc:sldMkLst>
      </pc:sldChg>
      <pc:sldChg chg="del">
        <pc:chgData name="Scott Sink" userId="007532c1-63dd-4f29-9932-df3a9735f490" providerId="ADAL" clId="{4EE95FF4-2EC7-43A4-BFFC-D781E69445E1}" dt="2023-07-13T13:01:19.223" v="845" actId="47"/>
        <pc:sldMkLst>
          <pc:docMk/>
          <pc:sldMk cId="4081536244" sldId="3781"/>
        </pc:sldMkLst>
      </pc:sldChg>
      <pc:sldChg chg="del">
        <pc:chgData name="Scott Sink" userId="007532c1-63dd-4f29-9932-df3a9735f490" providerId="ADAL" clId="{4EE95FF4-2EC7-43A4-BFFC-D781E69445E1}" dt="2023-07-13T13:01:15.930" v="841" actId="47"/>
        <pc:sldMkLst>
          <pc:docMk/>
          <pc:sldMk cId="2767344656" sldId="3782"/>
        </pc:sldMkLst>
      </pc:sldChg>
      <pc:sldChg chg="del">
        <pc:chgData name="Scott Sink" userId="007532c1-63dd-4f29-9932-df3a9735f490" providerId="ADAL" clId="{4EE95FF4-2EC7-43A4-BFFC-D781E69445E1}" dt="2023-07-13T13:01:26.064" v="855" actId="47"/>
        <pc:sldMkLst>
          <pc:docMk/>
          <pc:sldMk cId="1423464395" sldId="3783"/>
        </pc:sldMkLst>
      </pc:sldChg>
      <pc:sldChg chg="del">
        <pc:chgData name="Scott Sink" userId="007532c1-63dd-4f29-9932-df3a9735f490" providerId="ADAL" clId="{4EE95FF4-2EC7-43A4-BFFC-D781E69445E1}" dt="2023-07-13T13:01:20.323" v="847" actId="47"/>
        <pc:sldMkLst>
          <pc:docMk/>
          <pc:sldMk cId="1167232084" sldId="3784"/>
        </pc:sldMkLst>
      </pc:sldChg>
      <pc:sldChg chg="del">
        <pc:chgData name="Scott Sink" userId="007532c1-63dd-4f29-9932-df3a9735f490" providerId="ADAL" clId="{4EE95FF4-2EC7-43A4-BFFC-D781E69445E1}" dt="2023-07-13T13:01:23.823" v="852" actId="47"/>
        <pc:sldMkLst>
          <pc:docMk/>
          <pc:sldMk cId="2289787300" sldId="3785"/>
        </pc:sldMkLst>
      </pc:sldChg>
      <pc:sldChg chg="del">
        <pc:chgData name="Scott Sink" userId="007532c1-63dd-4f29-9932-df3a9735f490" providerId="ADAL" clId="{4EE95FF4-2EC7-43A4-BFFC-D781E69445E1}" dt="2023-07-13T13:01:26.641" v="856" actId="47"/>
        <pc:sldMkLst>
          <pc:docMk/>
          <pc:sldMk cId="563231357" sldId="3786"/>
        </pc:sldMkLst>
      </pc:sldChg>
      <pc:sldChg chg="del">
        <pc:chgData name="Scott Sink" userId="007532c1-63dd-4f29-9932-df3a9735f490" providerId="ADAL" clId="{4EE95FF4-2EC7-43A4-BFFC-D781E69445E1}" dt="2023-07-13T13:01:27.328" v="857" actId="47"/>
        <pc:sldMkLst>
          <pc:docMk/>
          <pc:sldMk cId="2722228075" sldId="3787"/>
        </pc:sldMkLst>
      </pc:sldChg>
      <pc:sldChg chg="del">
        <pc:chgData name="Scott Sink" userId="007532c1-63dd-4f29-9932-df3a9735f490" providerId="ADAL" clId="{4EE95FF4-2EC7-43A4-BFFC-D781E69445E1}" dt="2023-07-13T13:01:27.843" v="858" actId="47"/>
        <pc:sldMkLst>
          <pc:docMk/>
          <pc:sldMk cId="390451315" sldId="3788"/>
        </pc:sldMkLst>
      </pc:sldChg>
      <pc:sldChg chg="del">
        <pc:chgData name="Scott Sink" userId="007532c1-63dd-4f29-9932-df3a9735f490" providerId="ADAL" clId="{4EE95FF4-2EC7-43A4-BFFC-D781E69445E1}" dt="2023-07-13T13:01:28.474" v="859" actId="47"/>
        <pc:sldMkLst>
          <pc:docMk/>
          <pc:sldMk cId="4051168136" sldId="3789"/>
        </pc:sldMkLst>
      </pc:sldChg>
      <pc:sldChg chg="del">
        <pc:chgData name="Scott Sink" userId="007532c1-63dd-4f29-9932-df3a9735f490" providerId="ADAL" clId="{4EE95FF4-2EC7-43A4-BFFC-D781E69445E1}" dt="2023-07-13T13:01:24.838" v="853" actId="47"/>
        <pc:sldMkLst>
          <pc:docMk/>
          <pc:sldMk cId="1202657784" sldId="3790"/>
        </pc:sldMkLst>
      </pc:sldChg>
      <pc:sldChg chg="del">
        <pc:chgData name="Scott Sink" userId="007532c1-63dd-4f29-9932-df3a9735f490" providerId="ADAL" clId="{4EE95FF4-2EC7-43A4-BFFC-D781E69445E1}" dt="2023-07-13T13:01:36.123" v="868" actId="47"/>
        <pc:sldMkLst>
          <pc:docMk/>
          <pc:sldMk cId="1304768579" sldId="3791"/>
        </pc:sldMkLst>
      </pc:sldChg>
      <pc:sldChg chg="del">
        <pc:chgData name="Scott Sink" userId="007532c1-63dd-4f29-9932-df3a9735f490" providerId="ADAL" clId="{4EE95FF4-2EC7-43A4-BFFC-D781E69445E1}" dt="2023-07-13T13:01:36.923" v="869" actId="47"/>
        <pc:sldMkLst>
          <pc:docMk/>
          <pc:sldMk cId="1266825863" sldId="3792"/>
        </pc:sldMkLst>
      </pc:sldChg>
      <pc:sldChg chg="del">
        <pc:chgData name="Scott Sink" userId="007532c1-63dd-4f29-9932-df3a9735f490" providerId="ADAL" clId="{4EE95FF4-2EC7-43A4-BFFC-D781E69445E1}" dt="2023-07-13T13:01:22.670" v="850" actId="47"/>
        <pc:sldMkLst>
          <pc:docMk/>
          <pc:sldMk cId="350048468" sldId="3793"/>
        </pc:sldMkLst>
      </pc:sldChg>
      <pc:sldChg chg="del">
        <pc:chgData name="Scott Sink" userId="007532c1-63dd-4f29-9932-df3a9735f490" providerId="ADAL" clId="{4EE95FF4-2EC7-43A4-BFFC-D781E69445E1}" dt="2023-07-13T13:01:04.905" v="824" actId="47"/>
        <pc:sldMkLst>
          <pc:docMk/>
          <pc:sldMk cId="2063175306" sldId="3794"/>
        </pc:sldMkLst>
      </pc:sldChg>
      <pc:sldChg chg="del">
        <pc:chgData name="Scott Sink" userId="007532c1-63dd-4f29-9932-df3a9735f490" providerId="ADAL" clId="{4EE95FF4-2EC7-43A4-BFFC-D781E69445E1}" dt="2023-07-13T13:01:05.546" v="825" actId="47"/>
        <pc:sldMkLst>
          <pc:docMk/>
          <pc:sldMk cId="811288923" sldId="3795"/>
        </pc:sldMkLst>
      </pc:sldChg>
      <pc:sldChg chg="addSp modSp add mod ord">
        <pc:chgData name="Scott Sink" userId="007532c1-63dd-4f29-9932-df3a9735f490" providerId="ADAL" clId="{4EE95FF4-2EC7-43A4-BFFC-D781E69445E1}" dt="2023-07-13T12:53:20.172" v="812" actId="207"/>
        <pc:sldMkLst>
          <pc:docMk/>
          <pc:sldMk cId="4200182014" sldId="3823"/>
        </pc:sldMkLst>
        <pc:spChg chg="mod">
          <ac:chgData name="Scott Sink" userId="007532c1-63dd-4f29-9932-df3a9735f490" providerId="ADAL" clId="{4EE95FF4-2EC7-43A4-BFFC-D781E69445E1}" dt="2023-07-13T12:41:18.383" v="45" actId="1076"/>
          <ac:spMkLst>
            <pc:docMk/>
            <pc:sldMk cId="4200182014" sldId="3823"/>
            <ac:spMk id="2" creationId="{F57C5E07-DB5B-55F2-6F01-6B61AC3D8F04}"/>
          </ac:spMkLst>
        </pc:spChg>
        <pc:spChg chg="mod">
          <ac:chgData name="Scott Sink" userId="007532c1-63dd-4f29-9932-df3a9735f490" providerId="ADAL" clId="{4EE95FF4-2EC7-43A4-BFFC-D781E69445E1}" dt="2023-07-13T12:52:56.209" v="783" actId="1076"/>
          <ac:spMkLst>
            <pc:docMk/>
            <pc:sldMk cId="4200182014" sldId="3823"/>
            <ac:spMk id="3" creationId="{D52268DB-61E4-27E1-5D29-0E7DE9B5711D}"/>
          </ac:spMkLst>
        </pc:spChg>
        <pc:spChg chg="add mod">
          <ac:chgData name="Scott Sink" userId="007532c1-63dd-4f29-9932-df3a9735f490" providerId="ADAL" clId="{4EE95FF4-2EC7-43A4-BFFC-D781E69445E1}" dt="2023-07-13T12:53:20.172" v="812" actId="207"/>
          <ac:spMkLst>
            <pc:docMk/>
            <pc:sldMk cId="4200182014" sldId="3823"/>
            <ac:spMk id="5" creationId="{E2199BC0-9E28-ACC3-E550-702751B026C6}"/>
          </ac:spMkLst>
        </pc:spChg>
        <pc:picChg chg="add mod">
          <ac:chgData name="Scott Sink" userId="007532c1-63dd-4f29-9932-df3a9735f490" providerId="ADAL" clId="{4EE95FF4-2EC7-43A4-BFFC-D781E69445E1}" dt="2023-07-13T12:40:53.580" v="5" actId="1076"/>
          <ac:picMkLst>
            <pc:docMk/>
            <pc:sldMk cId="4200182014" sldId="3823"/>
            <ac:picMk id="4" creationId="{3AC248A1-6CD4-CCDD-37BF-48F095959DF8}"/>
          </ac:picMkLst>
        </pc:picChg>
      </pc:sldChg>
      <pc:sldChg chg="add">
        <pc:chgData name="Scott Sink" userId="007532c1-63dd-4f29-9932-df3a9735f490" providerId="ADAL" clId="{4EE95FF4-2EC7-43A4-BFFC-D781E69445E1}" dt="2023-07-14T09:07:39.219" v="1284"/>
        <pc:sldMkLst>
          <pc:docMk/>
          <pc:sldMk cId="2992706872" sldId="3824"/>
        </pc:sldMkLst>
      </pc:sldChg>
      <pc:sldChg chg="add">
        <pc:chgData name="Scott Sink" userId="007532c1-63dd-4f29-9932-df3a9735f490" providerId="ADAL" clId="{4EE95FF4-2EC7-43A4-BFFC-D781E69445E1}" dt="2023-07-14T09:08:05.003" v="1286"/>
        <pc:sldMkLst>
          <pc:docMk/>
          <pc:sldMk cId="3725887983" sldId="3825"/>
        </pc:sldMkLst>
      </pc:sldChg>
      <pc:sldChg chg="addSp modSp add mod ord">
        <pc:chgData name="Scott Sink" userId="007532c1-63dd-4f29-9932-df3a9735f490" providerId="ADAL" clId="{4EE95FF4-2EC7-43A4-BFFC-D781E69445E1}" dt="2023-07-14T09:31:10.477" v="1934" actId="1076"/>
        <pc:sldMkLst>
          <pc:docMk/>
          <pc:sldMk cId="3126925418" sldId="3826"/>
        </pc:sldMkLst>
        <pc:spChg chg="mod">
          <ac:chgData name="Scott Sink" userId="007532c1-63dd-4f29-9932-df3a9735f490" providerId="ADAL" clId="{4EE95FF4-2EC7-43A4-BFFC-D781E69445E1}" dt="2023-07-14T09:31:10.477" v="1934" actId="1076"/>
          <ac:spMkLst>
            <pc:docMk/>
            <pc:sldMk cId="3126925418" sldId="3826"/>
            <ac:spMk id="3" creationId="{501C52F2-9691-5809-2EF6-877F91F062D5}"/>
          </ac:spMkLst>
        </pc:spChg>
        <pc:spChg chg="mod">
          <ac:chgData name="Scott Sink" userId="007532c1-63dd-4f29-9932-df3a9735f490" providerId="ADAL" clId="{4EE95FF4-2EC7-43A4-BFFC-D781E69445E1}" dt="2023-07-14T09:29:08.207" v="1830" actId="1076"/>
          <ac:spMkLst>
            <pc:docMk/>
            <pc:sldMk cId="3126925418" sldId="3826"/>
            <ac:spMk id="5" creationId="{BA939523-378E-B1A4-D0A8-161A1283FEB0}"/>
          </ac:spMkLst>
        </pc:spChg>
        <pc:spChg chg="add mod">
          <ac:chgData name="Scott Sink" userId="007532c1-63dd-4f29-9932-df3a9735f490" providerId="ADAL" clId="{4EE95FF4-2EC7-43A4-BFFC-D781E69445E1}" dt="2023-07-14T09:29:58.815" v="1836" actId="207"/>
          <ac:spMkLst>
            <pc:docMk/>
            <pc:sldMk cId="3126925418" sldId="3826"/>
            <ac:spMk id="8" creationId="{E38C09E0-5BCD-F5DA-9262-5900408D3708}"/>
          </ac:spMkLst>
        </pc:spChg>
        <pc:spChg chg="add mod">
          <ac:chgData name="Scott Sink" userId="007532c1-63dd-4f29-9932-df3a9735f490" providerId="ADAL" clId="{4EE95FF4-2EC7-43A4-BFFC-D781E69445E1}" dt="2023-07-14T09:31:03.253" v="1932" actId="207"/>
          <ac:spMkLst>
            <pc:docMk/>
            <pc:sldMk cId="3126925418" sldId="3826"/>
            <ac:spMk id="9" creationId="{AF0FF4D7-6C25-A3DA-1DED-A12BF53B0FEC}"/>
          </ac:spMkLst>
        </pc:spChg>
        <pc:picChg chg="mod">
          <ac:chgData name="Scott Sink" userId="007532c1-63dd-4f29-9932-df3a9735f490" providerId="ADAL" clId="{4EE95FF4-2EC7-43A4-BFFC-D781E69445E1}" dt="2023-07-14T09:30:06.816" v="1838" actId="1076"/>
          <ac:picMkLst>
            <pc:docMk/>
            <pc:sldMk cId="3126925418" sldId="3826"/>
            <ac:picMk id="6" creationId="{979BE928-5C06-2FDC-2E4F-FAD3A649A348}"/>
          </ac:picMkLst>
        </pc:picChg>
      </pc:sldChg>
      <pc:sldChg chg="addSp delSp modSp add mod">
        <pc:chgData name="Scott Sink" userId="007532c1-63dd-4f29-9932-df3a9735f490" providerId="ADAL" clId="{4EE95FF4-2EC7-43A4-BFFC-D781E69445E1}" dt="2023-07-14T14:17:54.002" v="2921" actId="478"/>
        <pc:sldMkLst>
          <pc:docMk/>
          <pc:sldMk cId="2483577662" sldId="3827"/>
        </pc:sldMkLst>
        <pc:spChg chg="mod">
          <ac:chgData name="Scott Sink" userId="007532c1-63dd-4f29-9932-df3a9735f490" providerId="ADAL" clId="{4EE95FF4-2EC7-43A4-BFFC-D781E69445E1}" dt="2023-07-14T14:17:44.644" v="2920" actId="403"/>
          <ac:spMkLst>
            <pc:docMk/>
            <pc:sldMk cId="2483577662" sldId="3827"/>
            <ac:spMk id="10" creationId="{E029969E-F047-63B4-ECF6-ABF8E47F8F0D}"/>
          </ac:spMkLst>
        </pc:spChg>
        <pc:grpChg chg="mod">
          <ac:chgData name="Scott Sink" userId="007532c1-63dd-4f29-9932-df3a9735f490" providerId="ADAL" clId="{4EE95FF4-2EC7-43A4-BFFC-D781E69445E1}" dt="2023-07-14T09:10:22.869" v="1312" actId="1076"/>
          <ac:grpSpMkLst>
            <pc:docMk/>
            <pc:sldMk cId="2483577662" sldId="3827"/>
            <ac:grpSpMk id="2" creationId="{245939A8-3CD4-3E55-D106-FFDDF8A2351A}"/>
          </ac:grpSpMkLst>
        </pc:grpChg>
        <pc:picChg chg="del">
          <ac:chgData name="Scott Sink" userId="007532c1-63dd-4f29-9932-df3a9735f490" providerId="ADAL" clId="{4EE95FF4-2EC7-43A4-BFFC-D781E69445E1}" dt="2023-07-14T09:10:02.858" v="1304" actId="478"/>
          <ac:picMkLst>
            <pc:docMk/>
            <pc:sldMk cId="2483577662" sldId="3827"/>
            <ac:picMk id="5" creationId="{5E949437-2906-4725-69F0-DC28C77764B4}"/>
          </ac:picMkLst>
        </pc:picChg>
        <pc:picChg chg="add del mod">
          <ac:chgData name="Scott Sink" userId="007532c1-63dd-4f29-9932-df3a9735f490" providerId="ADAL" clId="{4EE95FF4-2EC7-43A4-BFFC-D781E69445E1}" dt="2023-07-14T14:17:54.002" v="2921" actId="478"/>
          <ac:picMkLst>
            <pc:docMk/>
            <pc:sldMk cId="2483577662" sldId="3827"/>
            <ac:picMk id="7" creationId="{2D7D6A63-CCBB-3652-0039-58750414BF81}"/>
          </ac:picMkLst>
        </pc:picChg>
        <pc:picChg chg="mod">
          <ac:chgData name="Scott Sink" userId="007532c1-63dd-4f29-9932-df3a9735f490" providerId="ADAL" clId="{4EE95FF4-2EC7-43A4-BFFC-D781E69445E1}" dt="2023-07-14T09:18:15.569" v="1463" actId="1076"/>
          <ac:picMkLst>
            <pc:docMk/>
            <pc:sldMk cId="2483577662" sldId="3827"/>
            <ac:picMk id="8" creationId="{67820FD5-883A-0C67-64B8-9C749B62172E}"/>
          </ac:picMkLst>
        </pc:picChg>
        <pc:picChg chg="mod">
          <ac:chgData name="Scott Sink" userId="007532c1-63dd-4f29-9932-df3a9735f490" providerId="ADAL" clId="{4EE95FF4-2EC7-43A4-BFFC-D781E69445E1}" dt="2023-07-14T09:10:20.520" v="1311" actId="1076"/>
          <ac:picMkLst>
            <pc:docMk/>
            <pc:sldMk cId="2483577662" sldId="3827"/>
            <ac:picMk id="12" creationId="{71315DE1-4652-86E4-9971-C43D8BA39352}"/>
          </ac:picMkLst>
        </pc:picChg>
        <pc:picChg chg="del">
          <ac:chgData name="Scott Sink" userId="007532c1-63dd-4f29-9932-df3a9735f490" providerId="ADAL" clId="{4EE95FF4-2EC7-43A4-BFFC-D781E69445E1}" dt="2023-07-14T09:10:07.239" v="1306" actId="478"/>
          <ac:picMkLst>
            <pc:docMk/>
            <pc:sldMk cId="2483577662" sldId="3827"/>
            <ac:picMk id="22" creationId="{DDF95967-C8F9-8DCC-8A82-A35A0EE7FEEB}"/>
          </ac:picMkLst>
        </pc:picChg>
      </pc:sldChg>
      <pc:sldChg chg="add del">
        <pc:chgData name="Scott Sink" userId="007532c1-63dd-4f29-9932-df3a9735f490" providerId="ADAL" clId="{4EE95FF4-2EC7-43A4-BFFC-D781E69445E1}" dt="2023-07-14T09:08:37.307" v="1293" actId="27028"/>
        <pc:sldMkLst>
          <pc:docMk/>
          <pc:sldMk cId="4043312067" sldId="3828"/>
        </pc:sldMkLst>
      </pc:sldChg>
      <pc:sldChg chg="addSp delSp modSp add mod">
        <pc:chgData name="Scott Sink" userId="007532c1-63dd-4f29-9932-df3a9735f490" providerId="ADAL" clId="{4EE95FF4-2EC7-43A4-BFFC-D781E69445E1}" dt="2023-07-14T09:28:46.166" v="1826" actId="207"/>
        <pc:sldMkLst>
          <pc:docMk/>
          <pc:sldMk cId="4162083558" sldId="3828"/>
        </pc:sldMkLst>
        <pc:spChg chg="add del mod">
          <ac:chgData name="Scott Sink" userId="007532c1-63dd-4f29-9932-df3a9735f490" providerId="ADAL" clId="{4EE95FF4-2EC7-43A4-BFFC-D781E69445E1}" dt="2023-07-14T09:25:13.002" v="1719" actId="478"/>
          <ac:spMkLst>
            <pc:docMk/>
            <pc:sldMk cId="4162083558" sldId="3828"/>
            <ac:spMk id="3" creationId="{91A250EF-BEC6-9285-8CDA-B51DA001E718}"/>
          </ac:spMkLst>
        </pc:spChg>
        <pc:spChg chg="mod">
          <ac:chgData name="Scott Sink" userId="007532c1-63dd-4f29-9932-df3a9735f490" providerId="ADAL" clId="{4EE95FF4-2EC7-43A4-BFFC-D781E69445E1}" dt="2023-07-14T09:25:08.293" v="1717" actId="20577"/>
          <ac:spMkLst>
            <pc:docMk/>
            <pc:sldMk cId="4162083558" sldId="3828"/>
            <ac:spMk id="5" creationId="{742FD463-1B60-1AB5-29D4-A31612D0FCF6}"/>
          </ac:spMkLst>
        </pc:spChg>
        <pc:spChg chg="mod">
          <ac:chgData name="Scott Sink" userId="007532c1-63dd-4f29-9932-df3a9735f490" providerId="ADAL" clId="{4EE95FF4-2EC7-43A4-BFFC-D781E69445E1}" dt="2023-07-14T09:26:57.069" v="1729" actId="1076"/>
          <ac:spMkLst>
            <pc:docMk/>
            <pc:sldMk cId="4162083558" sldId="3828"/>
            <ac:spMk id="10" creationId="{B930EA69-E8A1-478A-E6AE-66C173EA535A}"/>
          </ac:spMkLst>
        </pc:spChg>
        <pc:spChg chg="add mod">
          <ac:chgData name="Scott Sink" userId="007532c1-63dd-4f29-9932-df3a9735f490" providerId="ADAL" clId="{4EE95FF4-2EC7-43A4-BFFC-D781E69445E1}" dt="2023-07-14T09:28:00.336" v="1746" actId="1076"/>
          <ac:spMkLst>
            <pc:docMk/>
            <pc:sldMk cId="4162083558" sldId="3828"/>
            <ac:spMk id="11" creationId="{EEA5A7D6-AD30-9184-7DBD-15CD9DADA3B3}"/>
          </ac:spMkLst>
        </pc:spChg>
        <pc:spChg chg="add mod">
          <ac:chgData name="Scott Sink" userId="007532c1-63dd-4f29-9932-df3a9735f490" providerId="ADAL" clId="{4EE95FF4-2EC7-43A4-BFFC-D781E69445E1}" dt="2023-07-14T09:28:46.166" v="1826" actId="207"/>
          <ac:spMkLst>
            <pc:docMk/>
            <pc:sldMk cId="4162083558" sldId="3828"/>
            <ac:spMk id="12" creationId="{2202A7D2-2E1F-CD97-D267-11506200F835}"/>
          </ac:spMkLst>
        </pc:spChg>
        <pc:picChg chg="add mod">
          <ac:chgData name="Scott Sink" userId="007532c1-63dd-4f29-9932-df3a9735f490" providerId="ADAL" clId="{4EE95FF4-2EC7-43A4-BFFC-D781E69445E1}" dt="2023-07-14T09:26:49.347" v="1726" actId="1076"/>
          <ac:picMkLst>
            <pc:docMk/>
            <pc:sldMk cId="4162083558" sldId="3828"/>
            <ac:picMk id="7" creationId="{FF0EC748-67DE-9520-E193-A5409F321165}"/>
          </ac:picMkLst>
        </pc:picChg>
        <pc:picChg chg="del">
          <ac:chgData name="Scott Sink" userId="007532c1-63dd-4f29-9932-df3a9735f490" providerId="ADAL" clId="{4EE95FF4-2EC7-43A4-BFFC-D781E69445E1}" dt="2023-07-14T09:25:10.861" v="1718" actId="478"/>
          <ac:picMkLst>
            <pc:docMk/>
            <pc:sldMk cId="4162083558" sldId="3828"/>
            <ac:picMk id="8" creationId="{A222B0C3-F422-3E8F-13CA-52B42C6AB255}"/>
          </ac:picMkLst>
        </pc:picChg>
      </pc:sldChg>
      <pc:sldChg chg="add del">
        <pc:chgData name="Scott Sink" userId="007532c1-63dd-4f29-9932-df3a9735f490" providerId="ADAL" clId="{4EE95FF4-2EC7-43A4-BFFC-D781E69445E1}" dt="2023-07-14T09:31:24.897" v="1935" actId="47"/>
        <pc:sldMkLst>
          <pc:docMk/>
          <pc:sldMk cId="2520096462" sldId="3829"/>
        </pc:sldMkLst>
      </pc:sldChg>
      <pc:sldChg chg="addSp modSp add mod">
        <pc:chgData name="Scott Sink" userId="007532c1-63dd-4f29-9932-df3a9735f490" providerId="ADAL" clId="{4EE95FF4-2EC7-43A4-BFFC-D781E69445E1}" dt="2023-07-14T09:24:00.269" v="1668" actId="207"/>
        <pc:sldMkLst>
          <pc:docMk/>
          <pc:sldMk cId="3959275179" sldId="3830"/>
        </pc:sldMkLst>
        <pc:spChg chg="mod">
          <ac:chgData name="Scott Sink" userId="007532c1-63dd-4f29-9932-df3a9735f490" providerId="ADAL" clId="{4EE95FF4-2EC7-43A4-BFFC-D781E69445E1}" dt="2023-07-14T09:18:37.472" v="1465" actId="20577"/>
          <ac:spMkLst>
            <pc:docMk/>
            <pc:sldMk cId="3959275179" sldId="3830"/>
            <ac:spMk id="2" creationId="{C4CAE0BA-958E-45A5-EF66-F9DAA8E36FD9}"/>
          </ac:spMkLst>
        </pc:spChg>
        <pc:spChg chg="mod">
          <ac:chgData name="Scott Sink" userId="007532c1-63dd-4f29-9932-df3a9735f490" providerId="ADAL" clId="{4EE95FF4-2EC7-43A4-BFFC-D781E69445E1}" dt="2023-07-14T09:20:29.080" v="1511" actId="20577"/>
          <ac:spMkLst>
            <pc:docMk/>
            <pc:sldMk cId="3959275179" sldId="3830"/>
            <ac:spMk id="3" creationId="{9E946C61-56E2-8D14-E3A1-A4E9B760F229}"/>
          </ac:spMkLst>
        </pc:spChg>
        <pc:spChg chg="add mod">
          <ac:chgData name="Scott Sink" userId="007532c1-63dd-4f29-9932-df3a9735f490" providerId="ADAL" clId="{4EE95FF4-2EC7-43A4-BFFC-D781E69445E1}" dt="2023-07-14T09:23:54.786" v="1666" actId="207"/>
          <ac:spMkLst>
            <pc:docMk/>
            <pc:sldMk cId="3959275179" sldId="3830"/>
            <ac:spMk id="7" creationId="{FAE22A90-B6CF-B3E6-8F87-AB0A9A2ACDE2}"/>
          </ac:spMkLst>
        </pc:spChg>
        <pc:spChg chg="add mod">
          <ac:chgData name="Scott Sink" userId="007532c1-63dd-4f29-9932-df3a9735f490" providerId="ADAL" clId="{4EE95FF4-2EC7-43A4-BFFC-D781E69445E1}" dt="2023-07-14T09:23:57.669" v="1667" actId="207"/>
          <ac:spMkLst>
            <pc:docMk/>
            <pc:sldMk cId="3959275179" sldId="3830"/>
            <ac:spMk id="8" creationId="{7A6DAE59-1706-B3EA-4984-A5DAE58CC7B9}"/>
          </ac:spMkLst>
        </pc:spChg>
        <pc:spChg chg="add mod">
          <ac:chgData name="Scott Sink" userId="007532c1-63dd-4f29-9932-df3a9735f490" providerId="ADAL" clId="{4EE95FF4-2EC7-43A4-BFFC-D781E69445E1}" dt="2023-07-14T09:24:00.269" v="1668" actId="207"/>
          <ac:spMkLst>
            <pc:docMk/>
            <pc:sldMk cId="3959275179" sldId="3830"/>
            <ac:spMk id="9" creationId="{4C8EEA5C-7B1E-8143-7BBF-D3038681A645}"/>
          </ac:spMkLst>
        </pc:spChg>
        <pc:spChg chg="add mod">
          <ac:chgData name="Scott Sink" userId="007532c1-63dd-4f29-9932-df3a9735f490" providerId="ADAL" clId="{4EE95FF4-2EC7-43A4-BFFC-D781E69445E1}" dt="2023-07-14T09:23:49.296" v="1664" actId="207"/>
          <ac:spMkLst>
            <pc:docMk/>
            <pc:sldMk cId="3959275179" sldId="3830"/>
            <ac:spMk id="10" creationId="{25DB5DBA-8734-C4F1-5E64-B26A1A17EC6B}"/>
          </ac:spMkLst>
        </pc:spChg>
        <pc:picChg chg="mod">
          <ac:chgData name="Scott Sink" userId="007532c1-63dd-4f29-9932-df3a9735f490" providerId="ADAL" clId="{4EE95FF4-2EC7-43A4-BFFC-D781E69445E1}" dt="2023-07-14T09:22:12.353" v="1532" actId="1076"/>
          <ac:picMkLst>
            <pc:docMk/>
            <pc:sldMk cId="3959275179" sldId="3830"/>
            <ac:picMk id="5" creationId="{DE8A5BB8-9A0F-386B-2BD4-DCBFE2F07FA6}"/>
          </ac:picMkLst>
        </pc:picChg>
        <pc:picChg chg="add mod">
          <ac:chgData name="Scott Sink" userId="007532c1-63dd-4f29-9932-df3a9735f490" providerId="ADAL" clId="{4EE95FF4-2EC7-43A4-BFFC-D781E69445E1}" dt="2023-07-14T09:22:17.236" v="1535" actId="1076"/>
          <ac:picMkLst>
            <pc:docMk/>
            <pc:sldMk cId="3959275179" sldId="3830"/>
            <ac:picMk id="6" creationId="{68486E81-581D-53C3-EE41-3EA634C8840A}"/>
          </ac:picMkLst>
        </pc:picChg>
      </pc:sldChg>
      <pc:sldChg chg="add del">
        <pc:chgData name="Scott Sink" userId="007532c1-63dd-4f29-9932-df3a9735f490" providerId="ADAL" clId="{4EE95FF4-2EC7-43A4-BFFC-D781E69445E1}" dt="2023-07-14T09:17:31.336" v="1453" actId="27028"/>
        <pc:sldMkLst>
          <pc:docMk/>
          <pc:sldMk cId="1861174183" sldId="3831"/>
        </pc:sldMkLst>
      </pc:sldChg>
      <pc:sldChg chg="addSp delSp modSp add mod ord">
        <pc:chgData name="Scott Sink" userId="007532c1-63dd-4f29-9932-df3a9735f490" providerId="ADAL" clId="{4EE95FF4-2EC7-43A4-BFFC-D781E69445E1}" dt="2023-07-14T14:22:13.929" v="3034" actId="1076"/>
        <pc:sldMkLst>
          <pc:docMk/>
          <pc:sldMk cId="2262025907" sldId="3831"/>
        </pc:sldMkLst>
        <pc:spChg chg="mod">
          <ac:chgData name="Scott Sink" userId="007532c1-63dd-4f29-9932-df3a9735f490" providerId="ADAL" clId="{4EE95FF4-2EC7-43A4-BFFC-D781E69445E1}" dt="2023-07-14T14:22:11.653" v="3033" actId="1076"/>
          <ac:spMkLst>
            <pc:docMk/>
            <pc:sldMk cId="2262025907" sldId="3831"/>
            <ac:spMk id="2" creationId="{00000000-0000-0000-0000-000000000000}"/>
          </ac:spMkLst>
        </pc:spChg>
        <pc:spChg chg="mod">
          <ac:chgData name="Scott Sink" userId="007532c1-63dd-4f29-9932-df3a9735f490" providerId="ADAL" clId="{4EE95FF4-2EC7-43A4-BFFC-D781E69445E1}" dt="2023-07-14T09:42:05.596" v="1970" actId="20577"/>
          <ac:spMkLst>
            <pc:docMk/>
            <pc:sldMk cId="2262025907" sldId="3831"/>
            <ac:spMk id="3" creationId="{00000000-0000-0000-0000-000000000000}"/>
          </ac:spMkLst>
        </pc:spChg>
        <pc:spChg chg="add mod">
          <ac:chgData name="Scott Sink" userId="007532c1-63dd-4f29-9932-df3a9735f490" providerId="ADAL" clId="{4EE95FF4-2EC7-43A4-BFFC-D781E69445E1}" dt="2023-07-14T14:22:13.929" v="3034" actId="1076"/>
          <ac:spMkLst>
            <pc:docMk/>
            <pc:sldMk cId="2262025907" sldId="3831"/>
            <ac:spMk id="4" creationId="{507AD172-DA19-AA1D-EF89-76E975DE4C80}"/>
          </ac:spMkLst>
        </pc:spChg>
        <pc:spChg chg="del">
          <ac:chgData name="Scott Sink" userId="007532c1-63dd-4f29-9932-df3a9735f490" providerId="ADAL" clId="{4EE95FF4-2EC7-43A4-BFFC-D781E69445E1}" dt="2023-07-14T09:42:11.256" v="1972" actId="478"/>
          <ac:spMkLst>
            <pc:docMk/>
            <pc:sldMk cId="2262025907" sldId="3831"/>
            <ac:spMk id="9" creationId="{AE03AFE0-BCD7-47D3-A652-8C79F3C3E4DD}"/>
          </ac:spMkLst>
        </pc:spChg>
        <pc:spChg chg="del">
          <ac:chgData name="Scott Sink" userId="007532c1-63dd-4f29-9932-df3a9735f490" providerId="ADAL" clId="{4EE95FF4-2EC7-43A4-BFFC-D781E69445E1}" dt="2023-07-14T09:42:11.256" v="1972" actId="478"/>
          <ac:spMkLst>
            <pc:docMk/>
            <pc:sldMk cId="2262025907" sldId="3831"/>
            <ac:spMk id="11" creationId="{35C7099D-203E-4BCE-83D4-A2FB1A595740}"/>
          </ac:spMkLst>
        </pc:spChg>
        <pc:spChg chg="del">
          <ac:chgData name="Scott Sink" userId="007532c1-63dd-4f29-9932-df3a9735f490" providerId="ADAL" clId="{4EE95FF4-2EC7-43A4-BFFC-D781E69445E1}" dt="2023-07-14T09:42:11.256" v="1972" actId="478"/>
          <ac:spMkLst>
            <pc:docMk/>
            <pc:sldMk cId="2262025907" sldId="3831"/>
            <ac:spMk id="15" creationId="{6F2FE63E-19AB-4794-9349-F1D3710B97B9}"/>
          </ac:spMkLst>
        </pc:spChg>
        <pc:spChg chg="del">
          <ac:chgData name="Scott Sink" userId="007532c1-63dd-4f29-9932-df3a9735f490" providerId="ADAL" clId="{4EE95FF4-2EC7-43A4-BFFC-D781E69445E1}" dt="2023-07-14T09:42:11.256" v="1972" actId="478"/>
          <ac:spMkLst>
            <pc:docMk/>
            <pc:sldMk cId="2262025907" sldId="3831"/>
            <ac:spMk id="17" creationId="{9B84EA8D-DF92-477E-849E-C3D141F08948}"/>
          </ac:spMkLst>
        </pc:spChg>
        <pc:spChg chg="del">
          <ac:chgData name="Scott Sink" userId="007532c1-63dd-4f29-9932-df3a9735f490" providerId="ADAL" clId="{4EE95FF4-2EC7-43A4-BFFC-D781E69445E1}" dt="2023-07-14T09:42:11.256" v="1972" actId="478"/>
          <ac:spMkLst>
            <pc:docMk/>
            <pc:sldMk cId="2262025907" sldId="3831"/>
            <ac:spMk id="18" creationId="{1F6E650F-1412-4078-98DA-3A9C0EA67149}"/>
          </ac:spMkLst>
        </pc:spChg>
        <pc:spChg chg="del">
          <ac:chgData name="Scott Sink" userId="007532c1-63dd-4f29-9932-df3a9735f490" providerId="ADAL" clId="{4EE95FF4-2EC7-43A4-BFFC-D781E69445E1}" dt="2023-07-14T09:42:11.256" v="1972" actId="478"/>
          <ac:spMkLst>
            <pc:docMk/>
            <pc:sldMk cId="2262025907" sldId="3831"/>
            <ac:spMk id="21" creationId="{16E16858-6976-49AB-AC1B-5A5CC7215422}"/>
          </ac:spMkLst>
        </pc:spChg>
        <pc:spChg chg="del">
          <ac:chgData name="Scott Sink" userId="007532c1-63dd-4f29-9932-df3a9735f490" providerId="ADAL" clId="{4EE95FF4-2EC7-43A4-BFFC-D781E69445E1}" dt="2023-07-14T09:42:14.207" v="1973" actId="478"/>
          <ac:spMkLst>
            <pc:docMk/>
            <pc:sldMk cId="2262025907" sldId="3831"/>
            <ac:spMk id="23" creationId="{6990F5C2-6EA8-46CC-937C-8930B8B49B41}"/>
          </ac:spMkLst>
        </pc:spChg>
        <pc:spChg chg="del">
          <ac:chgData name="Scott Sink" userId="007532c1-63dd-4f29-9932-df3a9735f490" providerId="ADAL" clId="{4EE95FF4-2EC7-43A4-BFFC-D781E69445E1}" dt="2023-07-14T09:42:11.256" v="1972" actId="478"/>
          <ac:spMkLst>
            <pc:docMk/>
            <pc:sldMk cId="2262025907" sldId="3831"/>
            <ac:spMk id="24" creationId="{DF2D0631-EDC0-4EB3-8EF2-8B7E56F37211}"/>
          </ac:spMkLst>
        </pc:spChg>
        <pc:picChg chg="del">
          <ac:chgData name="Scott Sink" userId="007532c1-63dd-4f29-9932-df3a9735f490" providerId="ADAL" clId="{4EE95FF4-2EC7-43A4-BFFC-D781E69445E1}" dt="2023-07-14T09:42:11.256" v="1972" actId="478"/>
          <ac:picMkLst>
            <pc:docMk/>
            <pc:sldMk cId="2262025907" sldId="3831"/>
            <ac:picMk id="5" creationId="{EE3B9F42-3089-4F7F-A6B7-BF0CBB54CDCE}"/>
          </ac:picMkLst>
        </pc:picChg>
        <pc:picChg chg="del">
          <ac:chgData name="Scott Sink" userId="007532c1-63dd-4f29-9932-df3a9735f490" providerId="ADAL" clId="{4EE95FF4-2EC7-43A4-BFFC-D781E69445E1}" dt="2023-07-14T09:42:11.256" v="1972" actId="478"/>
          <ac:picMkLst>
            <pc:docMk/>
            <pc:sldMk cId="2262025907" sldId="3831"/>
            <ac:picMk id="6" creationId="{1A5F3193-3F9F-48EC-8F3F-05A2FA1F46ED}"/>
          </ac:picMkLst>
        </pc:picChg>
        <pc:picChg chg="del">
          <ac:chgData name="Scott Sink" userId="007532c1-63dd-4f29-9932-df3a9735f490" providerId="ADAL" clId="{4EE95FF4-2EC7-43A4-BFFC-D781E69445E1}" dt="2023-07-14T09:42:07.419" v="1971" actId="478"/>
          <ac:picMkLst>
            <pc:docMk/>
            <pc:sldMk cId="2262025907" sldId="3831"/>
            <ac:picMk id="20" creationId="{BCEA8260-813C-44BC-90C6-702BDFD0BC86}"/>
          </ac:picMkLst>
        </pc:picChg>
        <pc:cxnChg chg="del">
          <ac:chgData name="Scott Sink" userId="007532c1-63dd-4f29-9932-df3a9735f490" providerId="ADAL" clId="{4EE95FF4-2EC7-43A4-BFFC-D781E69445E1}" dt="2023-07-14T09:42:11.256" v="1972" actId="478"/>
          <ac:cxnSpMkLst>
            <pc:docMk/>
            <pc:sldMk cId="2262025907" sldId="3831"/>
            <ac:cxnSpMk id="7" creationId="{5AECFA4D-DF14-4734-99AB-A4F2E72F59BD}"/>
          </ac:cxnSpMkLst>
        </pc:cxnChg>
      </pc:sldChg>
      <pc:sldChg chg="addSp delSp modSp new mod">
        <pc:chgData name="Scott Sink" userId="007532c1-63dd-4f29-9932-df3a9735f490" providerId="ADAL" clId="{4EE95FF4-2EC7-43A4-BFFC-D781E69445E1}" dt="2023-07-14T09:48:56.470" v="2752" actId="403"/>
        <pc:sldMkLst>
          <pc:docMk/>
          <pc:sldMk cId="122853468" sldId="3832"/>
        </pc:sldMkLst>
        <pc:spChg chg="del">
          <ac:chgData name="Scott Sink" userId="007532c1-63dd-4f29-9932-df3a9735f490" providerId="ADAL" clId="{4EE95FF4-2EC7-43A4-BFFC-D781E69445E1}" dt="2023-07-14T09:46:47.371" v="2612" actId="478"/>
          <ac:spMkLst>
            <pc:docMk/>
            <pc:sldMk cId="122853468" sldId="3832"/>
            <ac:spMk id="2" creationId="{BC1BDD12-6F08-458F-D091-4F40D515A7EF}"/>
          </ac:spMkLst>
        </pc:spChg>
        <pc:spChg chg="del">
          <ac:chgData name="Scott Sink" userId="007532c1-63dd-4f29-9932-df3a9735f490" providerId="ADAL" clId="{4EE95FF4-2EC7-43A4-BFFC-D781E69445E1}" dt="2023-07-14T09:46:39.267" v="2607" actId="931"/>
          <ac:spMkLst>
            <pc:docMk/>
            <pc:sldMk cId="122853468" sldId="3832"/>
            <ac:spMk id="3" creationId="{04C35F34-7B2F-018A-A627-14C89C846F45}"/>
          </ac:spMkLst>
        </pc:spChg>
        <pc:spChg chg="add mod">
          <ac:chgData name="Scott Sink" userId="007532c1-63dd-4f29-9932-df3a9735f490" providerId="ADAL" clId="{4EE95FF4-2EC7-43A4-BFFC-D781E69445E1}" dt="2023-07-14T09:47:59.336" v="2657" actId="20577"/>
          <ac:spMkLst>
            <pc:docMk/>
            <pc:sldMk cId="122853468" sldId="3832"/>
            <ac:spMk id="6" creationId="{DF4EE743-7F18-16AC-7679-4D7924CDA873}"/>
          </ac:spMkLst>
        </pc:spChg>
        <pc:spChg chg="add mod">
          <ac:chgData name="Scott Sink" userId="007532c1-63dd-4f29-9932-df3a9735f490" providerId="ADAL" clId="{4EE95FF4-2EC7-43A4-BFFC-D781E69445E1}" dt="2023-07-14T09:48:56.470" v="2752" actId="403"/>
          <ac:spMkLst>
            <pc:docMk/>
            <pc:sldMk cId="122853468" sldId="3832"/>
            <ac:spMk id="7" creationId="{4FF4E006-F33E-1CD1-5D31-C3ACA49BC68F}"/>
          </ac:spMkLst>
        </pc:spChg>
        <pc:picChg chg="add mod">
          <ac:chgData name="Scott Sink" userId="007532c1-63dd-4f29-9932-df3a9735f490" providerId="ADAL" clId="{4EE95FF4-2EC7-43A4-BFFC-D781E69445E1}" dt="2023-07-14T09:46:43.881" v="2611" actId="14100"/>
          <ac:picMkLst>
            <pc:docMk/>
            <pc:sldMk cId="122853468" sldId="3832"/>
            <ac:picMk id="5" creationId="{58F0533B-0E4B-581D-0DA9-A051B77C6EBD}"/>
          </ac:picMkLst>
        </pc:picChg>
      </pc:sldChg>
      <pc:sldChg chg="addSp delSp modSp new mod">
        <pc:chgData name="Scott Sink" userId="007532c1-63dd-4f29-9932-df3a9735f490" providerId="ADAL" clId="{4EE95FF4-2EC7-43A4-BFFC-D781E69445E1}" dt="2023-07-14T12:41:02.834" v="2915" actId="1076"/>
        <pc:sldMkLst>
          <pc:docMk/>
          <pc:sldMk cId="4020606324" sldId="3833"/>
        </pc:sldMkLst>
        <pc:spChg chg="mod">
          <ac:chgData name="Scott Sink" userId="007532c1-63dd-4f29-9932-df3a9735f490" providerId="ADAL" clId="{4EE95FF4-2EC7-43A4-BFFC-D781E69445E1}" dt="2023-07-14T12:40:30.203" v="2907" actId="1076"/>
          <ac:spMkLst>
            <pc:docMk/>
            <pc:sldMk cId="4020606324" sldId="3833"/>
            <ac:spMk id="2" creationId="{836ADB92-A230-A7DF-3908-ED883ECF6C9D}"/>
          </ac:spMkLst>
        </pc:spChg>
        <pc:spChg chg="del">
          <ac:chgData name="Scott Sink" userId="007532c1-63dd-4f29-9932-df3a9735f490" providerId="ADAL" clId="{4EE95FF4-2EC7-43A4-BFFC-D781E69445E1}" dt="2023-07-14T12:02:31.060" v="2754"/>
          <ac:spMkLst>
            <pc:docMk/>
            <pc:sldMk cId="4020606324" sldId="3833"/>
            <ac:spMk id="3" creationId="{FFC18C22-5015-E10E-07F3-4EAAFC7AF13E}"/>
          </ac:spMkLst>
        </pc:spChg>
        <pc:spChg chg="add mod">
          <ac:chgData name="Scott Sink" userId="007532c1-63dd-4f29-9932-df3a9735f490" providerId="ADAL" clId="{4EE95FF4-2EC7-43A4-BFFC-D781E69445E1}" dt="2023-07-14T12:03:21.521" v="2805" actId="403"/>
          <ac:spMkLst>
            <pc:docMk/>
            <pc:sldMk cId="4020606324" sldId="3833"/>
            <ac:spMk id="7" creationId="{CAC719B3-7864-026F-C93D-4606B48087B0}"/>
          </ac:spMkLst>
        </pc:spChg>
        <pc:spChg chg="add mod">
          <ac:chgData name="Scott Sink" userId="007532c1-63dd-4f29-9932-df3a9735f490" providerId="ADAL" clId="{4EE95FF4-2EC7-43A4-BFFC-D781E69445E1}" dt="2023-07-14T12:04:41.786" v="2898" actId="20577"/>
          <ac:spMkLst>
            <pc:docMk/>
            <pc:sldMk cId="4020606324" sldId="3833"/>
            <ac:spMk id="8" creationId="{9C6C35DC-BEEE-D338-B3C4-D9698D16DC0D}"/>
          </ac:spMkLst>
        </pc:spChg>
        <pc:picChg chg="add mod">
          <ac:chgData name="Scott Sink" userId="007532c1-63dd-4f29-9932-df3a9735f490" providerId="ADAL" clId="{4EE95FF4-2EC7-43A4-BFFC-D781E69445E1}" dt="2023-07-14T12:02:33.161" v="2756" actId="962"/>
          <ac:picMkLst>
            <pc:docMk/>
            <pc:sldMk cId="4020606324" sldId="3833"/>
            <ac:picMk id="6" creationId="{4427DF04-DC4E-D195-EBE2-5F0BA93CE860}"/>
          </ac:picMkLst>
        </pc:picChg>
        <pc:picChg chg="add mod modCrop">
          <ac:chgData name="Scott Sink" userId="007532c1-63dd-4f29-9932-df3a9735f490" providerId="ADAL" clId="{4EE95FF4-2EC7-43A4-BFFC-D781E69445E1}" dt="2023-07-14T12:41:02.834" v="2915" actId="1076"/>
          <ac:picMkLst>
            <pc:docMk/>
            <pc:sldMk cId="4020606324" sldId="3833"/>
            <ac:picMk id="10" creationId="{653604BC-D961-AE27-39E0-C539F4ABA1BA}"/>
          </ac:picMkLst>
        </pc:picChg>
      </pc:sldChg>
      <pc:sldChg chg="new del">
        <pc:chgData name="Scott Sink" userId="007532c1-63dd-4f29-9932-df3a9735f490" providerId="ADAL" clId="{4EE95FF4-2EC7-43A4-BFFC-D781E69445E1}" dt="2023-07-14T14:22:21.779" v="3036" actId="680"/>
        <pc:sldMkLst>
          <pc:docMk/>
          <pc:sldMk cId="2782569106" sldId="3834"/>
        </pc:sldMkLst>
      </pc:sldChg>
      <pc:sldMasterChg chg="del delSldLayout">
        <pc:chgData name="Scott Sink" userId="007532c1-63dd-4f29-9932-df3a9735f490" providerId="ADAL" clId="{4EE95FF4-2EC7-43A4-BFFC-D781E69445E1}" dt="2023-07-13T13:11:04.839" v="1201" actId="47"/>
        <pc:sldMasterMkLst>
          <pc:docMk/>
          <pc:sldMasterMk cId="0" sldId="2147483658"/>
        </pc:sldMasterMkLst>
        <pc:sldLayoutChg chg="del">
          <pc:chgData name="Scott Sink" userId="007532c1-63dd-4f29-9932-df3a9735f490" providerId="ADAL" clId="{4EE95FF4-2EC7-43A4-BFFC-D781E69445E1}" dt="2023-07-13T13:11:04.839" v="1201" actId="47"/>
          <pc:sldLayoutMkLst>
            <pc:docMk/>
            <pc:sldMasterMk cId="0" sldId="2147483658"/>
            <pc:sldLayoutMk cId="1335986753" sldId="2147497901"/>
          </pc:sldLayoutMkLst>
        </pc:sldLayoutChg>
      </pc:sldMasterChg>
      <pc:sldMasterChg chg="del delSldLayout">
        <pc:chgData name="Scott Sink" userId="007532c1-63dd-4f29-9932-df3a9735f490" providerId="ADAL" clId="{4EE95FF4-2EC7-43A4-BFFC-D781E69445E1}" dt="2023-07-13T13:11:00.739" v="1193" actId="47"/>
        <pc:sldMasterMkLst>
          <pc:docMk/>
          <pc:sldMasterMk cId="0" sldId="2147483666"/>
        </pc:sldMasterMkLst>
        <pc:sldLayoutChg chg="del">
          <pc:chgData name="Scott Sink" userId="007532c1-63dd-4f29-9932-df3a9735f490" providerId="ADAL" clId="{4EE95FF4-2EC7-43A4-BFFC-D781E69445E1}" dt="2023-07-13T13:10:59.603" v="1192" actId="47"/>
          <pc:sldLayoutMkLst>
            <pc:docMk/>
            <pc:sldMasterMk cId="0" sldId="2147483666"/>
            <pc:sldLayoutMk cId="1393805021" sldId="2147483669"/>
          </pc:sldLayoutMkLst>
        </pc:sldLayoutChg>
        <pc:sldLayoutChg chg="del">
          <pc:chgData name="Scott Sink" userId="007532c1-63dd-4f29-9932-df3a9735f490" providerId="ADAL" clId="{4EE95FF4-2EC7-43A4-BFFC-D781E69445E1}" dt="2023-07-13T13:11:00.739" v="1193" actId="47"/>
          <pc:sldLayoutMkLst>
            <pc:docMk/>
            <pc:sldMasterMk cId="0" sldId="2147483666"/>
            <pc:sldLayoutMk cId="0" sldId="2147497908"/>
          </pc:sldLayoutMkLst>
        </pc:sldLayoutChg>
      </pc:sldMasterChg>
      <pc:sldMasterChg chg="del delSldLayout">
        <pc:chgData name="Scott Sink" userId="007532c1-63dd-4f29-9932-df3a9735f490" providerId="ADAL" clId="{4EE95FF4-2EC7-43A4-BFFC-D781E69445E1}" dt="2023-07-13T13:10:58.806" v="1190" actId="47"/>
        <pc:sldMasterMkLst>
          <pc:docMk/>
          <pc:sldMasterMk cId="2634445035" sldId="2147483712"/>
        </pc:sldMasterMkLst>
        <pc:sldLayoutChg chg="del">
          <pc:chgData name="Scott Sink" userId="007532c1-63dd-4f29-9932-df3a9735f490" providerId="ADAL" clId="{4EE95FF4-2EC7-43A4-BFFC-D781E69445E1}" dt="2023-07-13T13:10:58.806" v="1190" actId="47"/>
          <pc:sldLayoutMkLst>
            <pc:docMk/>
            <pc:sldMasterMk cId="2634445035" sldId="2147483712"/>
            <pc:sldLayoutMk cId="2434317192" sldId="2147483715"/>
          </pc:sldLayoutMkLst>
        </pc:sldLayoutChg>
      </pc:sldMasterChg>
      <pc:sldMasterChg chg="del delSldLayout">
        <pc:chgData name="Scott Sink" userId="007532c1-63dd-4f29-9932-df3a9735f490" providerId="ADAL" clId="{4EE95FF4-2EC7-43A4-BFFC-D781E69445E1}" dt="2023-07-13T13:11:05.876" v="1204" actId="47"/>
        <pc:sldMasterMkLst>
          <pc:docMk/>
          <pc:sldMasterMk cId="1310371896" sldId="2147483726"/>
        </pc:sldMasterMkLst>
        <pc:sldLayoutChg chg="del">
          <pc:chgData name="Scott Sink" userId="007532c1-63dd-4f29-9932-df3a9735f490" providerId="ADAL" clId="{4EE95FF4-2EC7-43A4-BFFC-D781E69445E1}" dt="2023-07-13T13:11:05.876" v="1204" actId="47"/>
          <pc:sldLayoutMkLst>
            <pc:docMk/>
            <pc:sldMasterMk cId="1310371896" sldId="2147483726"/>
            <pc:sldLayoutMk cId="613140667" sldId="2147483728"/>
          </pc:sldLayoutMkLst>
        </pc:sldLayoutChg>
      </pc:sldMasterChg>
      <pc:sldMasterChg chg="del delSldLayout">
        <pc:chgData name="Scott Sink" userId="007532c1-63dd-4f29-9932-df3a9735f490" providerId="ADAL" clId="{4EE95FF4-2EC7-43A4-BFFC-D781E69445E1}" dt="2023-07-13T13:11:01.089" v="1194" actId="47"/>
        <pc:sldMasterMkLst>
          <pc:docMk/>
          <pc:sldMasterMk cId="0" sldId="2147483873"/>
        </pc:sldMasterMkLst>
        <pc:sldLayoutChg chg="del">
          <pc:chgData name="Scott Sink" userId="007532c1-63dd-4f29-9932-df3a9735f490" providerId="ADAL" clId="{4EE95FF4-2EC7-43A4-BFFC-D781E69445E1}" dt="2023-07-13T13:11:01.089" v="1194" actId="47"/>
          <pc:sldLayoutMkLst>
            <pc:docMk/>
            <pc:sldMasterMk cId="0" sldId="2147483873"/>
            <pc:sldLayoutMk cId="3723801766" sldId="2147484076"/>
          </pc:sldLayoutMkLst>
        </pc:sldLayoutChg>
      </pc:sldMasterChg>
      <pc:sldMasterChg chg="del delSldLayout">
        <pc:chgData name="Scott Sink" userId="007532c1-63dd-4f29-9932-df3a9735f490" providerId="ADAL" clId="{4EE95FF4-2EC7-43A4-BFFC-D781E69445E1}" dt="2023-07-13T13:11:06.193" v="1205" actId="47"/>
        <pc:sldMasterMkLst>
          <pc:docMk/>
          <pc:sldMasterMk cId="0" sldId="2147484151"/>
        </pc:sldMasterMkLst>
        <pc:sldLayoutChg chg="del">
          <pc:chgData name="Scott Sink" userId="007532c1-63dd-4f29-9932-df3a9735f490" providerId="ADAL" clId="{4EE95FF4-2EC7-43A4-BFFC-D781E69445E1}" dt="2023-07-13T13:11:06.193" v="1205" actId="47"/>
          <pc:sldLayoutMkLst>
            <pc:docMk/>
            <pc:sldMasterMk cId="0" sldId="2147484151"/>
            <pc:sldLayoutMk cId="3956399100" sldId="2147497324"/>
          </pc:sldLayoutMkLst>
        </pc:sldLayoutChg>
      </pc:sldMasterChg>
      <pc:sldMasterChg chg="del delSldLayout">
        <pc:chgData name="Scott Sink" userId="007532c1-63dd-4f29-9932-df3a9735f490" providerId="ADAL" clId="{4EE95FF4-2EC7-43A4-BFFC-D781E69445E1}" dt="2023-07-13T13:01:32.033" v="862" actId="47"/>
        <pc:sldMasterMkLst>
          <pc:docMk/>
          <pc:sldMasterMk cId="0" sldId="2147484521"/>
        </pc:sldMasterMkLst>
        <pc:sldLayoutChg chg="del">
          <pc:chgData name="Scott Sink" userId="007532c1-63dd-4f29-9932-df3a9735f490" providerId="ADAL" clId="{4EE95FF4-2EC7-43A4-BFFC-D781E69445E1}" dt="2023-07-13T13:01:32.033" v="862" actId="47"/>
          <pc:sldLayoutMkLst>
            <pc:docMk/>
            <pc:sldMasterMk cId="0" sldId="2147484521"/>
            <pc:sldLayoutMk cId="0" sldId="2147484522"/>
          </pc:sldLayoutMkLst>
        </pc:sldLayoutChg>
      </pc:sldMasterChg>
      <pc:sldMasterChg chg="del delSldLayout">
        <pc:chgData name="Scott Sink" userId="007532c1-63dd-4f29-9932-df3a9735f490" providerId="ADAL" clId="{4EE95FF4-2EC7-43A4-BFFC-D781E69445E1}" dt="2023-07-13T13:01:13.880" v="838" actId="47"/>
        <pc:sldMasterMkLst>
          <pc:docMk/>
          <pc:sldMasterMk cId="0" sldId="2147497328"/>
        </pc:sldMasterMkLst>
        <pc:sldLayoutChg chg="del">
          <pc:chgData name="Scott Sink" userId="007532c1-63dd-4f29-9932-df3a9735f490" providerId="ADAL" clId="{4EE95FF4-2EC7-43A4-BFFC-D781E69445E1}" dt="2023-07-13T13:01:13.880" v="838" actId="47"/>
          <pc:sldLayoutMkLst>
            <pc:docMk/>
            <pc:sldMasterMk cId="0" sldId="2147497328"/>
            <pc:sldLayoutMk cId="3956399100" sldId="2147497329"/>
          </pc:sldLayoutMkLst>
        </pc:sldLayoutChg>
      </pc:sldMasterChg>
      <pc:sldMasterChg chg="del delSldLayout">
        <pc:chgData name="Scott Sink" userId="007532c1-63dd-4f29-9932-df3a9735f490" providerId="ADAL" clId="{4EE95FF4-2EC7-43A4-BFFC-D781E69445E1}" dt="2023-07-13T13:11:03.422" v="1199" actId="47"/>
        <pc:sldMasterMkLst>
          <pc:docMk/>
          <pc:sldMasterMk cId="0" sldId="2147497806"/>
        </pc:sldMasterMkLst>
        <pc:sldLayoutChg chg="del">
          <pc:chgData name="Scott Sink" userId="007532c1-63dd-4f29-9932-df3a9735f490" providerId="ADAL" clId="{4EE95FF4-2EC7-43A4-BFFC-D781E69445E1}" dt="2023-07-13T13:11:03.422" v="1199" actId="47"/>
          <pc:sldLayoutMkLst>
            <pc:docMk/>
            <pc:sldMasterMk cId="0" sldId="2147497806"/>
            <pc:sldLayoutMk cId="0" sldId="2147483652"/>
          </pc:sldLayoutMkLst>
        </pc:sldLayoutChg>
        <pc:sldLayoutChg chg="del">
          <pc:chgData name="Scott Sink" userId="007532c1-63dd-4f29-9932-df3a9735f490" providerId="ADAL" clId="{4EE95FF4-2EC7-43A4-BFFC-D781E69445E1}" dt="2023-07-13T13:11:03.422" v="1199" actId="47"/>
          <pc:sldLayoutMkLst>
            <pc:docMk/>
            <pc:sldMasterMk cId="0" sldId="2147497806"/>
            <pc:sldLayoutMk cId="0" sldId="2147497791"/>
          </pc:sldLayoutMkLst>
        </pc:sldLayoutChg>
      </pc:sldMasterChg>
      <pc:sldMasterChg chg="add addSldLayout">
        <pc:chgData name="Scott Sink" userId="007532c1-63dd-4f29-9932-df3a9735f490" providerId="ADAL" clId="{4EE95FF4-2EC7-43A4-BFFC-D781E69445E1}" dt="2023-07-14T09:08:09.452" v="1287" actId="27028"/>
        <pc:sldMasterMkLst>
          <pc:docMk/>
          <pc:sldMasterMk cId="650928819" sldId="2147497886"/>
        </pc:sldMasterMkLst>
        <pc:sldLayoutChg chg="add">
          <pc:chgData name="Scott Sink" userId="007532c1-63dd-4f29-9932-df3a9735f490" providerId="ADAL" clId="{4EE95FF4-2EC7-43A4-BFFC-D781E69445E1}" dt="2023-07-14T09:08:09.452" v="1287" actId="27028"/>
          <pc:sldLayoutMkLst>
            <pc:docMk/>
            <pc:sldMasterMk cId="650928819" sldId="2147497886"/>
            <pc:sldLayoutMk cId="2108126181" sldId="2147497887"/>
          </pc:sldLayoutMkLst>
        </pc:sldLayoutChg>
      </pc:sldMasterChg>
      <pc:sldMasterChg chg="addSldLayout delSldLayout">
        <pc:chgData name="Scott Sink" userId="007532c1-63dd-4f29-9932-df3a9735f490" providerId="ADAL" clId="{4EE95FF4-2EC7-43A4-BFFC-D781E69445E1}" dt="2023-07-14T09:08:05.003" v="1285" actId="27028"/>
        <pc:sldMasterMkLst>
          <pc:docMk/>
          <pc:sldMasterMk cId="109284353" sldId="2147497892"/>
        </pc:sldMasterMkLst>
        <pc:sldLayoutChg chg="add">
          <pc:chgData name="Scott Sink" userId="007532c1-63dd-4f29-9932-df3a9735f490" providerId="ADAL" clId="{4EE95FF4-2EC7-43A4-BFFC-D781E69445E1}" dt="2023-07-14T09:08:05.003" v="1285" actId="27028"/>
          <pc:sldLayoutMkLst>
            <pc:docMk/>
            <pc:sldMasterMk cId="109284353" sldId="2147497892"/>
            <pc:sldLayoutMk cId="2050625499" sldId="2147497884"/>
          </pc:sldLayoutMkLst>
        </pc:sldLayoutChg>
        <pc:sldLayoutChg chg="del">
          <pc:chgData name="Scott Sink" userId="007532c1-63dd-4f29-9932-df3a9735f490" providerId="ADAL" clId="{4EE95FF4-2EC7-43A4-BFFC-D781E69445E1}" dt="2023-07-13T13:11:08.142" v="1210" actId="47"/>
          <pc:sldLayoutMkLst>
            <pc:docMk/>
            <pc:sldMasterMk cId="109284353" sldId="2147497892"/>
            <pc:sldLayoutMk cId="2587822317" sldId="2147497899"/>
          </pc:sldLayoutMkLst>
        </pc:sldLayoutChg>
      </pc:sldMasterChg>
      <pc:sldMasterChg chg="addSldLayout">
        <pc:chgData name="Scott Sink" userId="007532c1-63dd-4f29-9932-df3a9735f490" providerId="ADAL" clId="{4EE95FF4-2EC7-43A4-BFFC-D781E69445E1}" dt="2023-07-14T09:07:39.219" v="1283" actId="27028"/>
        <pc:sldMasterMkLst>
          <pc:docMk/>
          <pc:sldMasterMk cId="1255074819" sldId="2147497898"/>
        </pc:sldMasterMkLst>
        <pc:sldLayoutChg chg="add">
          <pc:chgData name="Scott Sink" userId="007532c1-63dd-4f29-9932-df3a9735f490" providerId="ADAL" clId="{4EE95FF4-2EC7-43A4-BFFC-D781E69445E1}" dt="2023-07-14T09:07:39.219" v="1283" actId="27028"/>
          <pc:sldLayoutMkLst>
            <pc:docMk/>
            <pc:sldMasterMk cId="1255074819" sldId="2147497898"/>
            <pc:sldLayoutMk cId="3978682743" sldId="2147497891"/>
          </pc:sldLayoutMkLst>
        </pc:sldLayoutChg>
      </pc:sldMasterChg>
      <pc:sldMasterChg chg="del delSldLayout">
        <pc:chgData name="Scott Sink" userId="007532c1-63dd-4f29-9932-df3a9735f490" providerId="ADAL" clId="{4EE95FF4-2EC7-43A4-BFFC-D781E69445E1}" dt="2023-07-13T13:01:05.546" v="825" actId="47"/>
        <pc:sldMasterMkLst>
          <pc:docMk/>
          <pc:sldMasterMk cId="2986711267" sldId="2147497900"/>
        </pc:sldMasterMkLst>
        <pc:sldLayoutChg chg="del">
          <pc:chgData name="Scott Sink" userId="007532c1-63dd-4f29-9932-df3a9735f490" providerId="ADAL" clId="{4EE95FF4-2EC7-43A4-BFFC-D781E69445E1}" dt="2023-07-13T13:01:05.546" v="825" actId="47"/>
          <pc:sldLayoutMkLst>
            <pc:docMk/>
            <pc:sldMasterMk cId="2986711267" sldId="2147497900"/>
            <pc:sldLayoutMk cId="2640896162" sldId="2147497902"/>
          </pc:sldLayoutMkLst>
        </pc:sldLayoutChg>
      </pc:sldMasterChg>
      <pc:sldMasterChg chg="del delSldLayout">
        <pc:chgData name="Scott Sink" userId="007532c1-63dd-4f29-9932-df3a9735f490" providerId="ADAL" clId="{4EE95FF4-2EC7-43A4-BFFC-D781E69445E1}" dt="2023-07-13T13:01:20.323" v="847" actId="47"/>
        <pc:sldMasterMkLst>
          <pc:docMk/>
          <pc:sldMasterMk cId="0" sldId="2147497904"/>
        </pc:sldMasterMkLst>
        <pc:sldLayoutChg chg="del">
          <pc:chgData name="Scott Sink" userId="007532c1-63dd-4f29-9932-df3a9735f490" providerId="ADAL" clId="{4EE95FF4-2EC7-43A4-BFFC-D781E69445E1}" dt="2023-07-13T13:01:20.323" v="847" actId="47"/>
          <pc:sldLayoutMkLst>
            <pc:docMk/>
            <pc:sldMasterMk cId="0" sldId="2147497904"/>
            <pc:sldLayoutMk cId="0" sldId="2147497905"/>
          </pc:sldLayoutMkLst>
        </pc:sldLayoutChg>
      </pc:sldMasterChg>
      <pc:sldMasterChg chg="del delSldLayout">
        <pc:chgData name="Scott Sink" userId="007532c1-63dd-4f29-9932-df3a9735f490" providerId="ADAL" clId="{4EE95FF4-2EC7-43A4-BFFC-D781E69445E1}" dt="2023-07-13T13:01:17.100" v="842" actId="47"/>
        <pc:sldMasterMkLst>
          <pc:docMk/>
          <pc:sldMasterMk cId="3808468665" sldId="2147497906"/>
        </pc:sldMasterMkLst>
        <pc:sldLayoutChg chg="del">
          <pc:chgData name="Scott Sink" userId="007532c1-63dd-4f29-9932-df3a9735f490" providerId="ADAL" clId="{4EE95FF4-2EC7-43A4-BFFC-D781E69445E1}" dt="2023-07-13T13:01:17.100" v="842" actId="47"/>
          <pc:sldLayoutMkLst>
            <pc:docMk/>
            <pc:sldMasterMk cId="3808468665" sldId="2147497906"/>
            <pc:sldLayoutMk cId="3749760276" sldId="2147483650"/>
          </pc:sldLayoutMkLst>
        </pc:sldLayoutChg>
      </pc:sldMasterChg>
    </pc:docChg>
  </pc:docChgLst>
  <pc:docChgLst>
    <pc:chgData name="Scott Sink" userId="007532c1-63dd-4f29-9932-df3a9735f490" providerId="ADAL" clId="{FC83FA74-9C6C-494A-B4A7-F24DFB5E5CF4}"/>
    <pc:docChg chg="undo custSel addSld delSld modSld sldOrd addMainMaster delMainMaster modMainMaster">
      <pc:chgData name="Scott Sink" userId="007532c1-63dd-4f29-9932-df3a9735f490" providerId="ADAL" clId="{FC83FA74-9C6C-494A-B4A7-F24DFB5E5CF4}" dt="2023-06-13T14:40:12.659" v="14488"/>
      <pc:docMkLst>
        <pc:docMk/>
      </pc:docMkLst>
      <pc:sldChg chg="del ord">
        <pc:chgData name="Scott Sink" userId="007532c1-63dd-4f29-9932-df3a9735f490" providerId="ADAL" clId="{FC83FA74-9C6C-494A-B4A7-F24DFB5E5CF4}" dt="2023-06-13T06:43:05.549" v="14103" actId="47"/>
        <pc:sldMkLst>
          <pc:docMk/>
          <pc:sldMk cId="0" sldId="972"/>
        </pc:sldMkLst>
      </pc:sldChg>
      <pc:sldChg chg="delSp modSp del mod ord">
        <pc:chgData name="Scott Sink" userId="007532c1-63dd-4f29-9932-df3a9735f490" providerId="ADAL" clId="{FC83FA74-9C6C-494A-B4A7-F24DFB5E5CF4}" dt="2023-06-13T05:53:24.516" v="12294" actId="47"/>
        <pc:sldMkLst>
          <pc:docMk/>
          <pc:sldMk cId="0" sldId="973"/>
        </pc:sldMkLst>
        <pc:spChg chg="mod">
          <ac:chgData name="Scott Sink" userId="007532c1-63dd-4f29-9932-df3a9735f490" providerId="ADAL" clId="{FC83FA74-9C6C-494A-B4A7-F24DFB5E5CF4}" dt="2023-06-13T05:52:06.513" v="12200" actId="20577"/>
          <ac:spMkLst>
            <pc:docMk/>
            <pc:sldMk cId="0" sldId="973"/>
            <ac:spMk id="45058" creationId="{4465FBE2-0328-415A-96EF-0C541784F181}"/>
          </ac:spMkLst>
        </pc:spChg>
        <pc:picChg chg="del">
          <ac:chgData name="Scott Sink" userId="007532c1-63dd-4f29-9932-df3a9735f490" providerId="ADAL" clId="{FC83FA74-9C6C-494A-B4A7-F24DFB5E5CF4}" dt="2023-06-13T05:52:34" v="12205" actId="21"/>
          <ac:picMkLst>
            <pc:docMk/>
            <pc:sldMk cId="0" sldId="973"/>
            <ac:picMk id="45060" creationId="{8399B911-44B0-4541-AEA0-F5389C20503D}"/>
          </ac:picMkLst>
        </pc:picChg>
      </pc:sldChg>
      <pc:sldChg chg="del">
        <pc:chgData name="Scott Sink" userId="007532c1-63dd-4f29-9932-df3a9735f490" providerId="ADAL" clId="{FC83FA74-9C6C-494A-B4A7-F24DFB5E5CF4}" dt="2023-06-13T06:42:39.003" v="14098" actId="47"/>
        <pc:sldMkLst>
          <pc:docMk/>
          <pc:sldMk cId="0" sldId="974"/>
        </pc:sldMkLst>
      </pc:sldChg>
      <pc:sldChg chg="del ord">
        <pc:chgData name="Scott Sink" userId="007532c1-63dd-4f29-9932-df3a9735f490" providerId="ADAL" clId="{FC83FA74-9C6C-494A-B4A7-F24DFB5E5CF4}" dt="2023-06-13T06:43:02.868" v="14101" actId="47"/>
        <pc:sldMkLst>
          <pc:docMk/>
          <pc:sldMk cId="1191895561" sldId="1073"/>
        </pc:sldMkLst>
      </pc:sldChg>
      <pc:sldChg chg="del">
        <pc:chgData name="Scott Sink" userId="007532c1-63dd-4f29-9932-df3a9735f490" providerId="ADAL" clId="{FC83FA74-9C6C-494A-B4A7-F24DFB5E5CF4}" dt="2023-06-13T06:42:40.131" v="14099" actId="47"/>
        <pc:sldMkLst>
          <pc:docMk/>
          <pc:sldMk cId="46988055" sldId="3614"/>
        </pc:sldMkLst>
      </pc:sldChg>
      <pc:sldChg chg="addSp delSp modSp mod">
        <pc:chgData name="Scott Sink" userId="007532c1-63dd-4f29-9932-df3a9735f490" providerId="ADAL" clId="{FC83FA74-9C6C-494A-B4A7-F24DFB5E5CF4}" dt="2023-06-10T07:42:13.014" v="293" actId="1076"/>
        <pc:sldMkLst>
          <pc:docMk/>
          <pc:sldMk cId="3858186052" sldId="3617"/>
        </pc:sldMkLst>
        <pc:spChg chg="mod">
          <ac:chgData name="Scott Sink" userId="007532c1-63dd-4f29-9932-df3a9735f490" providerId="ADAL" clId="{FC83FA74-9C6C-494A-B4A7-F24DFB5E5CF4}" dt="2023-06-10T07:40:31.327" v="195" actId="20577"/>
          <ac:spMkLst>
            <pc:docMk/>
            <pc:sldMk cId="3858186052" sldId="3617"/>
            <ac:spMk id="3" creationId="{5CB5E778-EB37-08BC-8A65-E0A5BEF24F5F}"/>
          </ac:spMkLst>
        </pc:spChg>
        <pc:spChg chg="mod">
          <ac:chgData name="Scott Sink" userId="007532c1-63dd-4f29-9932-df3a9735f490" providerId="ADAL" clId="{FC83FA74-9C6C-494A-B4A7-F24DFB5E5CF4}" dt="2023-06-10T07:39:40.621" v="178" actId="20577"/>
          <ac:spMkLst>
            <pc:docMk/>
            <pc:sldMk cId="3858186052" sldId="3617"/>
            <ac:spMk id="6" creationId="{C5018F96-B3E6-1C7C-503A-A6964F5B4827}"/>
          </ac:spMkLst>
        </pc:spChg>
        <pc:spChg chg="mod">
          <ac:chgData name="Scott Sink" userId="007532c1-63dd-4f29-9932-df3a9735f490" providerId="ADAL" clId="{FC83FA74-9C6C-494A-B4A7-F24DFB5E5CF4}" dt="2023-06-10T07:41:06.208" v="277" actId="20577"/>
          <ac:spMkLst>
            <pc:docMk/>
            <pc:sldMk cId="3858186052" sldId="3617"/>
            <ac:spMk id="10" creationId="{B47D77AC-10E5-F7CA-1821-CA4162CCE788}"/>
          </ac:spMkLst>
        </pc:spChg>
        <pc:spChg chg="mod">
          <ac:chgData name="Scott Sink" userId="007532c1-63dd-4f29-9932-df3a9735f490" providerId="ADAL" clId="{FC83FA74-9C6C-494A-B4A7-F24DFB5E5CF4}" dt="2023-06-10T07:39:27.900" v="173" actId="1076"/>
          <ac:spMkLst>
            <pc:docMk/>
            <pc:sldMk cId="3858186052" sldId="3617"/>
            <ac:spMk id="13" creationId="{D541DAC8-5E3F-B4ED-FB9B-45E6479E107E}"/>
          </ac:spMkLst>
        </pc:spChg>
        <pc:spChg chg="mod">
          <ac:chgData name="Scott Sink" userId="007532c1-63dd-4f29-9932-df3a9735f490" providerId="ADAL" clId="{FC83FA74-9C6C-494A-B4A7-F24DFB5E5CF4}" dt="2023-06-10T07:41:59.198" v="289" actId="14100"/>
          <ac:spMkLst>
            <pc:docMk/>
            <pc:sldMk cId="3858186052" sldId="3617"/>
            <ac:spMk id="22" creationId="{693B6C1D-D021-4EC9-AC66-7E12E6EAE67F}"/>
          </ac:spMkLst>
        </pc:spChg>
        <pc:spChg chg="del mod">
          <ac:chgData name="Scott Sink" userId="007532c1-63dd-4f29-9932-df3a9735f490" providerId="ADAL" clId="{FC83FA74-9C6C-494A-B4A7-F24DFB5E5CF4}" dt="2023-06-04T06:45:09.678" v="2" actId="478"/>
          <ac:spMkLst>
            <pc:docMk/>
            <pc:sldMk cId="3858186052" sldId="3617"/>
            <ac:spMk id="23" creationId="{4EA0D366-CE29-FBA8-36F6-A526371ECC4E}"/>
          </ac:spMkLst>
        </pc:spChg>
        <pc:spChg chg="mod">
          <ac:chgData name="Scott Sink" userId="007532c1-63dd-4f29-9932-df3a9735f490" providerId="ADAL" clId="{FC83FA74-9C6C-494A-B4A7-F24DFB5E5CF4}" dt="2023-06-10T07:42:13.014" v="293" actId="1076"/>
          <ac:spMkLst>
            <pc:docMk/>
            <pc:sldMk cId="3858186052" sldId="3617"/>
            <ac:spMk id="28" creationId="{BA4CEFC9-7EA0-4E3D-8519-C99F7A7D0F70}"/>
          </ac:spMkLst>
        </pc:spChg>
        <pc:picChg chg="mod">
          <ac:chgData name="Scott Sink" userId="007532c1-63dd-4f29-9932-df3a9735f490" providerId="ADAL" clId="{FC83FA74-9C6C-494A-B4A7-F24DFB5E5CF4}" dt="2023-06-10T07:42:10.386" v="292" actId="1076"/>
          <ac:picMkLst>
            <pc:docMk/>
            <pc:sldMk cId="3858186052" sldId="3617"/>
            <ac:picMk id="5" creationId="{AFD8D61E-987F-4EB6-88A2-2F19E77A4CB7}"/>
          </ac:picMkLst>
        </pc:picChg>
        <pc:picChg chg="add mod">
          <ac:chgData name="Scott Sink" userId="007532c1-63dd-4f29-9932-df3a9735f490" providerId="ADAL" clId="{FC83FA74-9C6C-494A-B4A7-F24DFB5E5CF4}" dt="2023-06-10T07:40:21.542" v="183" actId="1076"/>
          <ac:picMkLst>
            <pc:docMk/>
            <pc:sldMk cId="3858186052" sldId="3617"/>
            <ac:picMk id="9" creationId="{46755140-BD3E-5A69-9863-586A1EC8CADF}"/>
          </ac:picMkLst>
        </pc:picChg>
        <pc:picChg chg="del">
          <ac:chgData name="Scott Sink" userId="007532c1-63dd-4f29-9932-df3a9735f490" providerId="ADAL" clId="{FC83FA74-9C6C-494A-B4A7-F24DFB5E5CF4}" dt="2023-06-04T06:45:06.865" v="0" actId="478"/>
          <ac:picMkLst>
            <pc:docMk/>
            <pc:sldMk cId="3858186052" sldId="3617"/>
            <ac:picMk id="11" creationId="{C2D9B6FE-0BF0-6B49-D43F-2ABAEC69EEC2}"/>
          </ac:picMkLst>
        </pc:picChg>
      </pc:sldChg>
      <pc:sldChg chg="modSp mod">
        <pc:chgData name="Scott Sink" userId="007532c1-63dd-4f29-9932-df3a9735f490" providerId="ADAL" clId="{FC83FA74-9C6C-494A-B4A7-F24DFB5E5CF4}" dt="2023-06-10T07:47:45.275" v="410" actId="20577"/>
        <pc:sldMkLst>
          <pc:docMk/>
          <pc:sldMk cId="3939640140" sldId="3618"/>
        </pc:sldMkLst>
        <pc:spChg chg="mod">
          <ac:chgData name="Scott Sink" userId="007532c1-63dd-4f29-9932-df3a9735f490" providerId="ADAL" clId="{FC83FA74-9C6C-494A-B4A7-F24DFB5E5CF4}" dt="2023-06-10T07:47:45.275" v="410" actId="20577"/>
          <ac:spMkLst>
            <pc:docMk/>
            <pc:sldMk cId="3939640140" sldId="3618"/>
            <ac:spMk id="3" creationId="{A5A8E09D-F143-AC8C-4127-0ABEDD96C64B}"/>
          </ac:spMkLst>
        </pc:spChg>
      </pc:sldChg>
      <pc:sldChg chg="del ord">
        <pc:chgData name="Scott Sink" userId="007532c1-63dd-4f29-9932-df3a9735f490" providerId="ADAL" clId="{FC83FA74-9C6C-494A-B4A7-F24DFB5E5CF4}" dt="2023-06-13T06:43:04.278" v="14102" actId="47"/>
        <pc:sldMkLst>
          <pc:docMk/>
          <pc:sldMk cId="3121620661" sldId="3622"/>
        </pc:sldMkLst>
      </pc:sldChg>
      <pc:sldChg chg="modSp mod ord">
        <pc:chgData name="Scott Sink" userId="007532c1-63dd-4f29-9932-df3a9735f490" providerId="ADAL" clId="{FC83FA74-9C6C-494A-B4A7-F24DFB5E5CF4}" dt="2023-06-13T05:57:08.884" v="12492" actId="14100"/>
        <pc:sldMkLst>
          <pc:docMk/>
          <pc:sldMk cId="3272150657" sldId="3646"/>
        </pc:sldMkLst>
        <pc:spChg chg="mod">
          <ac:chgData name="Scott Sink" userId="007532c1-63dd-4f29-9932-df3a9735f490" providerId="ADAL" clId="{FC83FA74-9C6C-494A-B4A7-F24DFB5E5CF4}" dt="2023-06-13T05:57:01.416" v="12491" actId="20577"/>
          <ac:spMkLst>
            <pc:docMk/>
            <pc:sldMk cId="3272150657" sldId="3646"/>
            <ac:spMk id="2" creationId="{307FFB44-A94F-8F15-9B33-A981E0FC333B}"/>
          </ac:spMkLst>
        </pc:spChg>
        <pc:spChg chg="mod">
          <ac:chgData name="Scott Sink" userId="007532c1-63dd-4f29-9932-df3a9735f490" providerId="ADAL" clId="{FC83FA74-9C6C-494A-B4A7-F24DFB5E5CF4}" dt="2023-06-13T05:57:08.884" v="12492" actId="14100"/>
          <ac:spMkLst>
            <pc:docMk/>
            <pc:sldMk cId="3272150657" sldId="3646"/>
            <ac:spMk id="12" creationId="{0A87C8FE-DFD1-09AE-1DCD-F065915F346F}"/>
          </ac:spMkLst>
        </pc:spChg>
      </pc:sldChg>
      <pc:sldChg chg="ord">
        <pc:chgData name="Scott Sink" userId="007532c1-63dd-4f29-9932-df3a9735f490" providerId="ADAL" clId="{FC83FA74-9C6C-494A-B4A7-F24DFB5E5CF4}" dt="2023-06-13T10:39:16.218" v="14144"/>
        <pc:sldMkLst>
          <pc:docMk/>
          <pc:sldMk cId="185777116" sldId="3648"/>
        </pc:sldMkLst>
      </pc:sldChg>
      <pc:sldChg chg="modSp mod ord">
        <pc:chgData name="Scott Sink" userId="007532c1-63dd-4f29-9932-df3a9735f490" providerId="ADAL" clId="{FC83FA74-9C6C-494A-B4A7-F24DFB5E5CF4}" dt="2023-06-12T11:49:55.898" v="11427" actId="5793"/>
        <pc:sldMkLst>
          <pc:docMk/>
          <pc:sldMk cId="3083674499" sldId="3683"/>
        </pc:sldMkLst>
        <pc:spChg chg="mod">
          <ac:chgData name="Scott Sink" userId="007532c1-63dd-4f29-9932-df3a9735f490" providerId="ADAL" clId="{FC83FA74-9C6C-494A-B4A7-F24DFB5E5CF4}" dt="2023-06-12T11:49:55.898" v="11427" actId="5793"/>
          <ac:spMkLst>
            <pc:docMk/>
            <pc:sldMk cId="3083674499" sldId="3683"/>
            <ac:spMk id="9" creationId="{5ACBF105-37A5-4EFF-9212-3A4FB813785F}"/>
          </ac:spMkLst>
        </pc:spChg>
      </pc:sldChg>
      <pc:sldChg chg="del ord">
        <pc:chgData name="Scott Sink" userId="007532c1-63dd-4f29-9932-df3a9735f490" providerId="ADAL" clId="{FC83FA74-9C6C-494A-B4A7-F24DFB5E5CF4}" dt="2023-06-13T06:43:00.483" v="14100" actId="47"/>
        <pc:sldMkLst>
          <pc:docMk/>
          <pc:sldMk cId="528263807" sldId="3688"/>
        </pc:sldMkLst>
      </pc:sldChg>
      <pc:sldChg chg="del">
        <pc:chgData name="Scott Sink" userId="007532c1-63dd-4f29-9932-df3a9735f490" providerId="ADAL" clId="{FC83FA74-9C6C-494A-B4A7-F24DFB5E5CF4}" dt="2023-06-04T06:45:12.800" v="3" actId="47"/>
        <pc:sldMkLst>
          <pc:docMk/>
          <pc:sldMk cId="2799686858" sldId="3689"/>
        </pc:sldMkLst>
      </pc:sldChg>
      <pc:sldChg chg="addSp delSp modSp new mod ord">
        <pc:chgData name="Scott Sink" userId="007532c1-63dd-4f29-9932-df3a9735f490" providerId="ADAL" clId="{FC83FA74-9C6C-494A-B4A7-F24DFB5E5CF4}" dt="2023-06-12T11:18:09.943" v="11409" actId="404"/>
        <pc:sldMkLst>
          <pc:docMk/>
          <pc:sldMk cId="3239035081" sldId="3689"/>
        </pc:sldMkLst>
        <pc:spChg chg="mod">
          <ac:chgData name="Scott Sink" userId="007532c1-63dd-4f29-9932-df3a9735f490" providerId="ADAL" clId="{FC83FA74-9C6C-494A-B4A7-F24DFB5E5CF4}" dt="2023-06-12T11:16:59.528" v="11317" actId="20577"/>
          <ac:spMkLst>
            <pc:docMk/>
            <pc:sldMk cId="3239035081" sldId="3689"/>
            <ac:spMk id="2" creationId="{51BC7226-FA40-6FDF-B9C2-D8E2D7FBF4F4}"/>
          </ac:spMkLst>
        </pc:spChg>
        <pc:spChg chg="add mod">
          <ac:chgData name="Scott Sink" userId="007532c1-63dd-4f29-9932-df3a9735f490" providerId="ADAL" clId="{FC83FA74-9C6C-494A-B4A7-F24DFB5E5CF4}" dt="2023-06-12T11:17:30.645" v="11364" actId="20577"/>
          <ac:spMkLst>
            <pc:docMk/>
            <pc:sldMk cId="3239035081" sldId="3689"/>
            <ac:spMk id="4" creationId="{09954609-305F-1F26-9A82-FF42A3A19734}"/>
          </ac:spMkLst>
        </pc:spChg>
        <pc:spChg chg="del">
          <ac:chgData name="Scott Sink" userId="007532c1-63dd-4f29-9932-df3a9735f490" providerId="ADAL" clId="{FC83FA74-9C6C-494A-B4A7-F24DFB5E5CF4}" dt="2023-06-04T06:45:53.189" v="35" actId="931"/>
          <ac:spMkLst>
            <pc:docMk/>
            <pc:sldMk cId="3239035081" sldId="3689"/>
            <ac:spMk id="4" creationId="{754E1813-235D-6837-30CE-7D471B31D23C}"/>
          </ac:spMkLst>
        </pc:spChg>
        <pc:spChg chg="add mod">
          <ac:chgData name="Scott Sink" userId="007532c1-63dd-4f29-9932-df3a9735f490" providerId="ADAL" clId="{FC83FA74-9C6C-494A-B4A7-F24DFB5E5CF4}" dt="2023-06-12T11:18:09.943" v="11409" actId="404"/>
          <ac:spMkLst>
            <pc:docMk/>
            <pc:sldMk cId="3239035081" sldId="3689"/>
            <ac:spMk id="6" creationId="{BE358754-8903-933D-22ED-991C79BA17FD}"/>
          </ac:spMkLst>
        </pc:spChg>
        <pc:spChg chg="del">
          <ac:chgData name="Scott Sink" userId="007532c1-63dd-4f29-9932-df3a9735f490" providerId="ADAL" clId="{FC83FA74-9C6C-494A-B4A7-F24DFB5E5CF4}" dt="2023-06-04T06:46:05.271" v="38"/>
          <ac:spMkLst>
            <pc:docMk/>
            <pc:sldMk cId="3239035081" sldId="3689"/>
            <ac:spMk id="6" creationId="{E790B407-A561-979D-4C69-2E06419C8AD5}"/>
          </ac:spMkLst>
        </pc:spChg>
        <pc:spChg chg="add del mod">
          <ac:chgData name="Scott Sink" userId="007532c1-63dd-4f29-9932-df3a9735f490" providerId="ADAL" clId="{FC83FA74-9C6C-494A-B4A7-F24DFB5E5CF4}" dt="2023-06-12T08:41:43.510" v="7616" actId="478"/>
          <ac:spMkLst>
            <pc:docMk/>
            <pc:sldMk cId="3239035081" sldId="3689"/>
            <ac:spMk id="13" creationId="{376A4D56-AC5C-AD27-A7A1-3AAFD98FA7D3}"/>
          </ac:spMkLst>
        </pc:spChg>
        <pc:picChg chg="add del mod">
          <ac:chgData name="Scott Sink" userId="007532c1-63dd-4f29-9932-df3a9735f490" providerId="ADAL" clId="{FC83FA74-9C6C-494A-B4A7-F24DFB5E5CF4}" dt="2023-06-04T06:46:06.980" v="41" actId="478"/>
          <ac:picMkLst>
            <pc:docMk/>
            <pc:sldMk cId="3239035081" sldId="3689"/>
            <ac:picMk id="9" creationId="{F1783B9C-B072-D053-87E6-05AB52E723AC}"/>
          </ac:picMkLst>
        </pc:picChg>
        <pc:picChg chg="add mod">
          <ac:chgData name="Scott Sink" userId="007532c1-63dd-4f29-9932-df3a9735f490" providerId="ADAL" clId="{FC83FA74-9C6C-494A-B4A7-F24DFB5E5CF4}" dt="2023-06-04T06:46:13.066" v="43" actId="14100"/>
          <ac:picMkLst>
            <pc:docMk/>
            <pc:sldMk cId="3239035081" sldId="3689"/>
            <ac:picMk id="11" creationId="{57198A1D-9D3D-9A70-113A-8E7EA935C702}"/>
          </ac:picMkLst>
        </pc:picChg>
      </pc:sldChg>
      <pc:sldChg chg="addSp delSp modSp new mod">
        <pc:chgData name="Scott Sink" userId="007532c1-63dd-4f29-9932-df3a9735f490" providerId="ADAL" clId="{FC83FA74-9C6C-494A-B4A7-F24DFB5E5CF4}" dt="2023-06-05T09:12:45.522" v="64" actId="1076"/>
        <pc:sldMkLst>
          <pc:docMk/>
          <pc:sldMk cId="165917156" sldId="3690"/>
        </pc:sldMkLst>
        <pc:spChg chg="del">
          <ac:chgData name="Scott Sink" userId="007532c1-63dd-4f29-9932-df3a9735f490" providerId="ADAL" clId="{FC83FA74-9C6C-494A-B4A7-F24DFB5E5CF4}" dt="2023-06-04T06:46:36.605" v="45"/>
          <ac:spMkLst>
            <pc:docMk/>
            <pc:sldMk cId="165917156" sldId="3690"/>
            <ac:spMk id="4" creationId="{B25BE7DF-AE3A-1F84-6203-254633B33B71}"/>
          </ac:spMkLst>
        </pc:spChg>
        <pc:spChg chg="del">
          <ac:chgData name="Scott Sink" userId="007532c1-63dd-4f29-9932-df3a9735f490" providerId="ADAL" clId="{FC83FA74-9C6C-494A-B4A7-F24DFB5E5CF4}" dt="2023-06-04T06:47:13.635" v="48"/>
          <ac:spMkLst>
            <pc:docMk/>
            <pc:sldMk cId="165917156" sldId="3690"/>
            <ac:spMk id="6" creationId="{5CD28640-8613-79A8-4B82-008C0F399820}"/>
          </ac:spMkLst>
        </pc:spChg>
        <pc:spChg chg="add mod">
          <ac:chgData name="Scott Sink" userId="007532c1-63dd-4f29-9932-df3a9735f490" providerId="ADAL" clId="{FC83FA74-9C6C-494A-B4A7-F24DFB5E5CF4}" dt="2023-06-05T09:06:25.038" v="62" actId="1076"/>
          <ac:spMkLst>
            <pc:docMk/>
            <pc:sldMk cId="165917156" sldId="3690"/>
            <ac:spMk id="17" creationId="{AF54C705-2F22-7980-8F85-99BC3F98D44E}"/>
          </ac:spMkLst>
        </pc:spChg>
        <pc:spChg chg="add mod">
          <ac:chgData name="Scott Sink" userId="007532c1-63dd-4f29-9932-df3a9735f490" providerId="ADAL" clId="{FC83FA74-9C6C-494A-B4A7-F24DFB5E5CF4}" dt="2023-06-05T09:12:45.522" v="64" actId="1076"/>
          <ac:spMkLst>
            <pc:docMk/>
            <pc:sldMk cId="165917156" sldId="3690"/>
            <ac:spMk id="19" creationId="{7DBC992F-4E1E-CA1D-DDE7-36F110DAACA9}"/>
          </ac:spMkLst>
        </pc:spChg>
        <pc:picChg chg="add mod">
          <ac:chgData name="Scott Sink" userId="007532c1-63dd-4f29-9932-df3a9735f490" providerId="ADAL" clId="{FC83FA74-9C6C-494A-B4A7-F24DFB5E5CF4}" dt="2023-06-04T06:46:37.142" v="47" actId="962"/>
          <ac:picMkLst>
            <pc:docMk/>
            <pc:sldMk cId="165917156" sldId="3690"/>
            <ac:picMk id="9" creationId="{B7AAF705-91DB-3550-029A-D61FF20CFD20}"/>
          </ac:picMkLst>
        </pc:picChg>
        <pc:picChg chg="add mod">
          <ac:chgData name="Scott Sink" userId="007532c1-63dd-4f29-9932-df3a9735f490" providerId="ADAL" clId="{FC83FA74-9C6C-494A-B4A7-F24DFB5E5CF4}" dt="2023-06-04T06:47:14.517" v="50" actId="962"/>
          <ac:picMkLst>
            <pc:docMk/>
            <pc:sldMk cId="165917156" sldId="3690"/>
            <ac:picMk id="11" creationId="{DECA096E-25C6-8197-8570-10C70153B48D}"/>
          </ac:picMkLst>
        </pc:picChg>
        <pc:picChg chg="add mod">
          <ac:chgData name="Scott Sink" userId="007532c1-63dd-4f29-9932-df3a9735f490" providerId="ADAL" clId="{FC83FA74-9C6C-494A-B4A7-F24DFB5E5CF4}" dt="2023-06-04T06:48:17.854" v="55" actId="1076"/>
          <ac:picMkLst>
            <pc:docMk/>
            <pc:sldMk cId="165917156" sldId="3690"/>
            <ac:picMk id="13" creationId="{9FCD2854-7961-CD97-D448-1D02168E3608}"/>
          </ac:picMkLst>
        </pc:picChg>
        <pc:picChg chg="add mod">
          <ac:chgData name="Scott Sink" userId="007532c1-63dd-4f29-9932-df3a9735f490" providerId="ADAL" clId="{FC83FA74-9C6C-494A-B4A7-F24DFB5E5CF4}" dt="2023-06-04T06:48:26.053" v="60" actId="1076"/>
          <ac:picMkLst>
            <pc:docMk/>
            <pc:sldMk cId="165917156" sldId="3690"/>
            <ac:picMk id="15" creationId="{E85F4013-B6D1-16B7-718E-E1FB13144A4A}"/>
          </ac:picMkLst>
        </pc:picChg>
      </pc:sldChg>
      <pc:sldChg chg="del">
        <pc:chgData name="Scott Sink" userId="007532c1-63dd-4f29-9932-df3a9735f490" providerId="ADAL" clId="{FC83FA74-9C6C-494A-B4A7-F24DFB5E5CF4}" dt="2023-06-04T06:45:13.515" v="4" actId="47"/>
        <pc:sldMkLst>
          <pc:docMk/>
          <pc:sldMk cId="968880051" sldId="3690"/>
        </pc:sldMkLst>
      </pc:sldChg>
      <pc:sldChg chg="modSp add mod ord">
        <pc:chgData name="Scott Sink" userId="007532c1-63dd-4f29-9932-df3a9735f490" providerId="ADAL" clId="{FC83FA74-9C6C-494A-B4A7-F24DFB5E5CF4}" dt="2023-06-13T05:51:11.638" v="12187"/>
        <pc:sldMkLst>
          <pc:docMk/>
          <pc:sldMk cId="1025966195" sldId="3691"/>
        </pc:sldMkLst>
        <pc:spChg chg="mod">
          <ac:chgData name="Scott Sink" userId="007532c1-63dd-4f29-9932-df3a9735f490" providerId="ADAL" clId="{FC83FA74-9C6C-494A-B4A7-F24DFB5E5CF4}" dt="2023-06-10T12:02:25.447" v="1213" actId="20577"/>
          <ac:spMkLst>
            <pc:docMk/>
            <pc:sldMk cId="1025966195" sldId="3691"/>
            <ac:spMk id="2" creationId="{F57C5E07-DB5B-55F2-6F01-6B61AC3D8F04}"/>
          </ac:spMkLst>
        </pc:spChg>
        <pc:spChg chg="mod">
          <ac:chgData name="Scott Sink" userId="007532c1-63dd-4f29-9932-df3a9735f490" providerId="ADAL" clId="{FC83FA74-9C6C-494A-B4A7-F24DFB5E5CF4}" dt="2023-06-10T12:03:13.176" v="1294" actId="20577"/>
          <ac:spMkLst>
            <pc:docMk/>
            <pc:sldMk cId="1025966195" sldId="3691"/>
            <ac:spMk id="3" creationId="{D52268DB-61E4-27E1-5D29-0E7DE9B5711D}"/>
          </ac:spMkLst>
        </pc:spChg>
      </pc:sldChg>
      <pc:sldChg chg="del">
        <pc:chgData name="Scott Sink" userId="007532c1-63dd-4f29-9932-df3a9735f490" providerId="ADAL" clId="{FC83FA74-9C6C-494A-B4A7-F24DFB5E5CF4}" dt="2023-06-04T06:45:14.166" v="5" actId="47"/>
        <pc:sldMkLst>
          <pc:docMk/>
          <pc:sldMk cId="3499263705" sldId="3691"/>
        </pc:sldMkLst>
      </pc:sldChg>
      <pc:sldChg chg="del">
        <pc:chgData name="Scott Sink" userId="007532c1-63dd-4f29-9932-df3a9735f490" providerId="ADAL" clId="{FC83FA74-9C6C-494A-B4A7-F24DFB5E5CF4}" dt="2023-06-04T06:45:15.669" v="6" actId="47"/>
        <pc:sldMkLst>
          <pc:docMk/>
          <pc:sldMk cId="1139212183" sldId="3692"/>
        </pc:sldMkLst>
      </pc:sldChg>
      <pc:sldChg chg="modSp add mod">
        <pc:chgData name="Scott Sink" userId="007532c1-63dd-4f29-9932-df3a9735f490" providerId="ADAL" clId="{FC83FA74-9C6C-494A-B4A7-F24DFB5E5CF4}" dt="2023-06-11T09:53:29.122" v="5450" actId="20577"/>
        <pc:sldMkLst>
          <pc:docMk/>
          <pc:sldMk cId="1776187233" sldId="3692"/>
        </pc:sldMkLst>
        <pc:spChg chg="mod">
          <ac:chgData name="Scott Sink" userId="007532c1-63dd-4f29-9932-df3a9735f490" providerId="ADAL" clId="{FC83FA74-9C6C-494A-B4A7-F24DFB5E5CF4}" dt="2023-06-11T09:53:29.122" v="5450" actId="20577"/>
          <ac:spMkLst>
            <pc:docMk/>
            <pc:sldMk cId="1776187233" sldId="3692"/>
            <ac:spMk id="6" creationId="{00000000-0000-0000-0000-000000000000}"/>
          </ac:spMkLst>
        </pc:spChg>
      </pc:sldChg>
      <pc:sldChg chg="del">
        <pc:chgData name="Scott Sink" userId="007532c1-63dd-4f29-9932-df3a9735f490" providerId="ADAL" clId="{FC83FA74-9C6C-494A-B4A7-F24DFB5E5CF4}" dt="2023-06-04T06:45:16.341" v="7" actId="47"/>
        <pc:sldMkLst>
          <pc:docMk/>
          <pc:sldMk cId="2386247978" sldId="3693"/>
        </pc:sldMkLst>
      </pc:sldChg>
      <pc:sldChg chg="add ord">
        <pc:chgData name="Scott Sink" userId="007532c1-63dd-4f29-9932-df3a9735f490" providerId="ADAL" clId="{FC83FA74-9C6C-494A-B4A7-F24DFB5E5CF4}" dt="2023-06-11T09:53:53.026" v="5452"/>
        <pc:sldMkLst>
          <pc:docMk/>
          <pc:sldMk cId="4059728307" sldId="3693"/>
        </pc:sldMkLst>
      </pc:sldChg>
      <pc:sldChg chg="addSp delSp modSp add mod ord">
        <pc:chgData name="Scott Sink" userId="007532c1-63dd-4f29-9932-df3a9735f490" providerId="ADAL" clId="{FC83FA74-9C6C-494A-B4A7-F24DFB5E5CF4}" dt="2023-06-11T09:57:56.280" v="5666" actId="403"/>
        <pc:sldMkLst>
          <pc:docMk/>
          <pc:sldMk cId="615662507" sldId="3694"/>
        </pc:sldMkLst>
        <pc:spChg chg="mod">
          <ac:chgData name="Scott Sink" userId="007532c1-63dd-4f29-9932-df3a9735f490" providerId="ADAL" clId="{FC83FA74-9C6C-494A-B4A7-F24DFB5E5CF4}" dt="2023-06-10T12:05:02.182" v="1306" actId="1076"/>
          <ac:spMkLst>
            <pc:docMk/>
            <pc:sldMk cId="615662507" sldId="3694"/>
            <ac:spMk id="2" creationId="{4B0AD04C-4B7B-4B25-B277-A9A3C13DB393}"/>
          </ac:spMkLst>
        </pc:spChg>
        <pc:spChg chg="add mod">
          <ac:chgData name="Scott Sink" userId="007532c1-63dd-4f29-9932-df3a9735f490" providerId="ADAL" clId="{FC83FA74-9C6C-494A-B4A7-F24DFB5E5CF4}" dt="2023-06-11T09:57:39.748" v="5662" actId="1076"/>
          <ac:spMkLst>
            <pc:docMk/>
            <pc:sldMk cId="615662507" sldId="3694"/>
            <ac:spMk id="3" creationId="{1D009894-6A29-FBD7-CD3E-4B2DD2796C80}"/>
          </ac:spMkLst>
        </pc:spChg>
        <pc:spChg chg="del mod">
          <ac:chgData name="Scott Sink" userId="007532c1-63dd-4f29-9932-df3a9735f490" providerId="ADAL" clId="{FC83FA74-9C6C-494A-B4A7-F24DFB5E5CF4}" dt="2023-06-10T12:06:10.727" v="1330" actId="478"/>
          <ac:spMkLst>
            <pc:docMk/>
            <pc:sldMk cId="615662507" sldId="3694"/>
            <ac:spMk id="5" creationId="{91AF4710-E7ED-4C43-93C6-634B527FF067}"/>
          </ac:spMkLst>
        </pc:spChg>
        <pc:spChg chg="add mod">
          <ac:chgData name="Scott Sink" userId="007532c1-63dd-4f29-9932-df3a9735f490" providerId="ADAL" clId="{FC83FA74-9C6C-494A-B4A7-F24DFB5E5CF4}" dt="2023-06-11T09:57:49.438" v="5664" actId="14100"/>
          <ac:spMkLst>
            <pc:docMk/>
            <pc:sldMk cId="615662507" sldId="3694"/>
            <ac:spMk id="6" creationId="{85F26717-2DAE-38F0-47C5-BB563A2ACE38}"/>
          </ac:spMkLst>
        </pc:spChg>
        <pc:spChg chg="add mod">
          <ac:chgData name="Scott Sink" userId="007532c1-63dd-4f29-9932-df3a9735f490" providerId="ADAL" clId="{FC83FA74-9C6C-494A-B4A7-F24DFB5E5CF4}" dt="2023-06-11T09:57:51.902" v="5665" actId="1076"/>
          <ac:spMkLst>
            <pc:docMk/>
            <pc:sldMk cId="615662507" sldId="3694"/>
            <ac:spMk id="8" creationId="{C6689DEB-6AEA-D1B4-4F86-EF891B555EBB}"/>
          </ac:spMkLst>
        </pc:spChg>
        <pc:spChg chg="add mod">
          <ac:chgData name="Scott Sink" userId="007532c1-63dd-4f29-9932-df3a9735f490" providerId="ADAL" clId="{FC83FA74-9C6C-494A-B4A7-F24DFB5E5CF4}" dt="2023-06-11T09:57:56.280" v="5666" actId="403"/>
          <ac:spMkLst>
            <pc:docMk/>
            <pc:sldMk cId="615662507" sldId="3694"/>
            <ac:spMk id="10" creationId="{0C5C9E40-71DE-F966-AA4D-52F39823F324}"/>
          </ac:spMkLst>
        </pc:spChg>
        <pc:spChg chg="add mod">
          <ac:chgData name="Scott Sink" userId="007532c1-63dd-4f29-9932-df3a9735f490" providerId="ADAL" clId="{FC83FA74-9C6C-494A-B4A7-F24DFB5E5CF4}" dt="2023-06-11T09:57:22.035" v="5658" actId="1076"/>
          <ac:spMkLst>
            <pc:docMk/>
            <pc:sldMk cId="615662507" sldId="3694"/>
            <ac:spMk id="11" creationId="{A38028F8-AAE6-9909-6EE6-B2FCA93768F9}"/>
          </ac:spMkLst>
        </pc:spChg>
        <pc:picChg chg="del mod">
          <ac:chgData name="Scott Sink" userId="007532c1-63dd-4f29-9932-df3a9735f490" providerId="ADAL" clId="{FC83FA74-9C6C-494A-B4A7-F24DFB5E5CF4}" dt="2023-06-10T12:06:09.909" v="1329" actId="478"/>
          <ac:picMkLst>
            <pc:docMk/>
            <pc:sldMk cId="615662507" sldId="3694"/>
            <ac:picMk id="4" creationId="{65E46EC6-C6B7-438D-A30A-EB95E873D14E}"/>
          </ac:picMkLst>
        </pc:picChg>
        <pc:picChg chg="mod">
          <ac:chgData name="Scott Sink" userId="007532c1-63dd-4f29-9932-df3a9735f490" providerId="ADAL" clId="{FC83FA74-9C6C-494A-B4A7-F24DFB5E5CF4}" dt="2023-06-10T12:06:53.893" v="1391" actId="1076"/>
          <ac:picMkLst>
            <pc:docMk/>
            <pc:sldMk cId="615662507" sldId="3694"/>
            <ac:picMk id="9" creationId="{A36FBAF7-2856-4E8A-B0E6-21935FB26597}"/>
          </ac:picMkLst>
        </pc:picChg>
      </pc:sldChg>
      <pc:sldChg chg="del">
        <pc:chgData name="Scott Sink" userId="007532c1-63dd-4f29-9932-df3a9735f490" providerId="ADAL" clId="{FC83FA74-9C6C-494A-B4A7-F24DFB5E5CF4}" dt="2023-06-04T06:45:17.828" v="8" actId="47"/>
        <pc:sldMkLst>
          <pc:docMk/>
          <pc:sldMk cId="1983506577" sldId="3694"/>
        </pc:sldMkLst>
      </pc:sldChg>
      <pc:sldChg chg="modSp add mod ord">
        <pc:chgData name="Scott Sink" userId="007532c1-63dd-4f29-9932-df3a9735f490" providerId="ADAL" clId="{FC83FA74-9C6C-494A-B4A7-F24DFB5E5CF4}" dt="2023-06-13T05:54:12.683" v="12325" actId="113"/>
        <pc:sldMkLst>
          <pc:docMk/>
          <pc:sldMk cId="2105768483" sldId="3695"/>
        </pc:sldMkLst>
        <pc:spChg chg="mod">
          <ac:chgData name="Scott Sink" userId="007532c1-63dd-4f29-9932-df3a9735f490" providerId="ADAL" clId="{FC83FA74-9C6C-494A-B4A7-F24DFB5E5CF4}" dt="2023-06-13T05:54:12.683" v="12325" actId="113"/>
          <ac:spMkLst>
            <pc:docMk/>
            <pc:sldMk cId="2105768483" sldId="3695"/>
            <ac:spMk id="4" creationId="{88C7629B-6886-495B-B516-48C88532A936}"/>
          </ac:spMkLst>
        </pc:spChg>
      </pc:sldChg>
      <pc:sldChg chg="del">
        <pc:chgData name="Scott Sink" userId="007532c1-63dd-4f29-9932-df3a9735f490" providerId="ADAL" clId="{FC83FA74-9C6C-494A-B4A7-F24DFB5E5CF4}" dt="2023-06-04T06:45:18.579" v="9" actId="47"/>
        <pc:sldMkLst>
          <pc:docMk/>
          <pc:sldMk cId="3009266004" sldId="3695"/>
        </pc:sldMkLst>
      </pc:sldChg>
      <pc:sldChg chg="addSp modSp add mod ord">
        <pc:chgData name="Scott Sink" userId="007532c1-63dd-4f29-9932-df3a9735f490" providerId="ADAL" clId="{FC83FA74-9C6C-494A-B4A7-F24DFB5E5CF4}" dt="2023-06-13T05:55:57.282" v="12410" actId="1076"/>
        <pc:sldMkLst>
          <pc:docMk/>
          <pc:sldMk cId="1958007175" sldId="3696"/>
        </pc:sldMkLst>
        <pc:spChg chg="add mod">
          <ac:chgData name="Scott Sink" userId="007532c1-63dd-4f29-9932-df3a9735f490" providerId="ADAL" clId="{FC83FA74-9C6C-494A-B4A7-F24DFB5E5CF4}" dt="2023-06-13T05:55:48.968" v="12408" actId="113"/>
          <ac:spMkLst>
            <pc:docMk/>
            <pc:sldMk cId="1958007175" sldId="3696"/>
            <ac:spMk id="2" creationId="{8FD6A44B-B8E9-D747-2AAB-3F5EE35A92C8}"/>
          </ac:spMkLst>
        </pc:spChg>
        <pc:spChg chg="mod">
          <ac:chgData name="Scott Sink" userId="007532c1-63dd-4f29-9932-df3a9735f490" providerId="ADAL" clId="{FC83FA74-9C6C-494A-B4A7-F24DFB5E5CF4}" dt="2023-06-13T05:55:55.420" v="12409" actId="1076"/>
          <ac:spMkLst>
            <pc:docMk/>
            <pc:sldMk cId="1958007175" sldId="3696"/>
            <ac:spMk id="31747" creationId="{00000000-0000-0000-0000-000000000000}"/>
          </ac:spMkLst>
        </pc:spChg>
        <pc:spChg chg="mod">
          <ac:chgData name="Scott Sink" userId="007532c1-63dd-4f29-9932-df3a9735f490" providerId="ADAL" clId="{FC83FA74-9C6C-494A-B4A7-F24DFB5E5CF4}" dt="2023-06-13T05:55:19.861" v="12400" actId="1076"/>
          <ac:spMkLst>
            <pc:docMk/>
            <pc:sldMk cId="1958007175" sldId="3696"/>
            <ac:spMk id="31748" creationId="{00000000-0000-0000-0000-000000000000}"/>
          </ac:spMkLst>
        </pc:spChg>
        <pc:spChg chg="mod">
          <ac:chgData name="Scott Sink" userId="007532c1-63dd-4f29-9932-df3a9735f490" providerId="ADAL" clId="{FC83FA74-9C6C-494A-B4A7-F24DFB5E5CF4}" dt="2023-06-13T05:55:24.613" v="12402" actId="1076"/>
          <ac:spMkLst>
            <pc:docMk/>
            <pc:sldMk cId="1958007175" sldId="3696"/>
            <ac:spMk id="31749" creationId="{00000000-0000-0000-0000-000000000000}"/>
          </ac:spMkLst>
        </pc:spChg>
        <pc:spChg chg="mod">
          <ac:chgData name="Scott Sink" userId="007532c1-63dd-4f29-9932-df3a9735f490" providerId="ADAL" clId="{FC83FA74-9C6C-494A-B4A7-F24DFB5E5CF4}" dt="2023-06-13T05:55:57.282" v="12410" actId="1076"/>
          <ac:spMkLst>
            <pc:docMk/>
            <pc:sldMk cId="1958007175" sldId="3696"/>
            <ac:spMk id="31750" creationId="{00000000-0000-0000-0000-000000000000}"/>
          </ac:spMkLst>
        </pc:spChg>
        <pc:spChg chg="mod">
          <ac:chgData name="Scott Sink" userId="007532c1-63dd-4f29-9932-df3a9735f490" providerId="ADAL" clId="{FC83FA74-9C6C-494A-B4A7-F24DFB5E5CF4}" dt="2023-06-13T05:55:21.968" v="12401" actId="1076"/>
          <ac:spMkLst>
            <pc:docMk/>
            <pc:sldMk cId="1958007175" sldId="3696"/>
            <ac:spMk id="31751" creationId="{00000000-0000-0000-0000-000000000000}"/>
          </ac:spMkLst>
        </pc:spChg>
        <pc:spChg chg="mod">
          <ac:chgData name="Scott Sink" userId="007532c1-63dd-4f29-9932-df3a9735f490" providerId="ADAL" clId="{FC83FA74-9C6C-494A-B4A7-F24DFB5E5CF4}" dt="2023-06-13T05:55:26.949" v="12403" actId="1076"/>
          <ac:spMkLst>
            <pc:docMk/>
            <pc:sldMk cId="1958007175" sldId="3696"/>
            <ac:spMk id="31752" creationId="{00000000-0000-0000-0000-000000000000}"/>
          </ac:spMkLst>
        </pc:spChg>
        <pc:spChg chg="mod">
          <ac:chgData name="Scott Sink" userId="007532c1-63dd-4f29-9932-df3a9735f490" providerId="ADAL" clId="{FC83FA74-9C6C-494A-B4A7-F24DFB5E5CF4}" dt="2023-06-13T05:54:35.265" v="12326" actId="1076"/>
          <ac:spMkLst>
            <pc:docMk/>
            <pc:sldMk cId="1958007175" sldId="3696"/>
            <ac:spMk id="393225" creationId="{00000000-0000-0000-0000-000000000000}"/>
          </ac:spMkLst>
        </pc:spChg>
      </pc:sldChg>
      <pc:sldChg chg="del">
        <pc:chgData name="Scott Sink" userId="007532c1-63dd-4f29-9932-df3a9735f490" providerId="ADAL" clId="{FC83FA74-9C6C-494A-B4A7-F24DFB5E5CF4}" dt="2023-06-04T06:45:19.233" v="10" actId="47"/>
        <pc:sldMkLst>
          <pc:docMk/>
          <pc:sldMk cId="2565760412" sldId="3696"/>
        </pc:sldMkLst>
      </pc:sldChg>
      <pc:sldChg chg="modSp add mod ord">
        <pc:chgData name="Scott Sink" userId="007532c1-63dd-4f29-9932-df3a9735f490" providerId="ADAL" clId="{FC83FA74-9C6C-494A-B4A7-F24DFB5E5CF4}" dt="2023-06-13T10:39:01.505" v="14142" actId="20577"/>
        <pc:sldMkLst>
          <pc:docMk/>
          <pc:sldMk cId="2283736091" sldId="3697"/>
        </pc:sldMkLst>
        <pc:spChg chg="mod">
          <ac:chgData name="Scott Sink" userId="007532c1-63dd-4f29-9932-df3a9735f490" providerId="ADAL" clId="{FC83FA74-9C6C-494A-B4A7-F24DFB5E5CF4}" dt="2023-06-13T10:39:01.505" v="14142" actId="20577"/>
          <ac:spMkLst>
            <pc:docMk/>
            <pc:sldMk cId="2283736091" sldId="3697"/>
            <ac:spMk id="107522" creationId="{00000000-0000-0000-0000-000000000000}"/>
          </ac:spMkLst>
        </pc:spChg>
      </pc:sldChg>
      <pc:sldChg chg="del">
        <pc:chgData name="Scott Sink" userId="007532c1-63dd-4f29-9932-df3a9735f490" providerId="ADAL" clId="{FC83FA74-9C6C-494A-B4A7-F24DFB5E5CF4}" dt="2023-06-04T06:45:19.783" v="11" actId="47"/>
        <pc:sldMkLst>
          <pc:docMk/>
          <pc:sldMk cId="3111554149" sldId="3697"/>
        </pc:sldMkLst>
      </pc:sldChg>
      <pc:sldChg chg="add">
        <pc:chgData name="Scott Sink" userId="007532c1-63dd-4f29-9932-df3a9735f490" providerId="ADAL" clId="{FC83FA74-9C6C-494A-B4A7-F24DFB5E5CF4}" dt="2023-06-10T07:59:49.033" v="1045"/>
        <pc:sldMkLst>
          <pc:docMk/>
          <pc:sldMk cId="1233541946" sldId="3698"/>
        </pc:sldMkLst>
      </pc:sldChg>
      <pc:sldChg chg="del">
        <pc:chgData name="Scott Sink" userId="007532c1-63dd-4f29-9932-df3a9735f490" providerId="ADAL" clId="{FC83FA74-9C6C-494A-B4A7-F24DFB5E5CF4}" dt="2023-06-04T06:45:20.183" v="12" actId="47"/>
        <pc:sldMkLst>
          <pc:docMk/>
          <pc:sldMk cId="2504360793" sldId="3698"/>
        </pc:sldMkLst>
      </pc:sldChg>
      <pc:sldChg chg="addSp modSp add mod">
        <pc:chgData name="Scott Sink" userId="007532c1-63dd-4f29-9932-df3a9735f490" providerId="ADAL" clId="{FC83FA74-9C6C-494A-B4A7-F24DFB5E5CF4}" dt="2023-06-13T06:01:34.300" v="12686" actId="20577"/>
        <pc:sldMkLst>
          <pc:docMk/>
          <pc:sldMk cId="3014079232" sldId="3699"/>
        </pc:sldMkLst>
        <pc:spChg chg="mod">
          <ac:chgData name="Scott Sink" userId="007532c1-63dd-4f29-9932-df3a9735f490" providerId="ADAL" clId="{FC83FA74-9C6C-494A-B4A7-F24DFB5E5CF4}" dt="2023-06-13T06:01:34.300" v="12686" actId="20577"/>
          <ac:spMkLst>
            <pc:docMk/>
            <pc:sldMk cId="3014079232" sldId="3699"/>
            <ac:spMk id="2" creationId="{091E8D24-BAFC-4024-B299-7304F3093BD0}"/>
          </ac:spMkLst>
        </pc:spChg>
        <pc:spChg chg="mod">
          <ac:chgData name="Scott Sink" userId="007532c1-63dd-4f29-9932-df3a9735f490" providerId="ADAL" clId="{FC83FA74-9C6C-494A-B4A7-F24DFB5E5CF4}" dt="2023-06-10T13:03:45.561" v="4066" actId="20577"/>
          <ac:spMkLst>
            <pc:docMk/>
            <pc:sldMk cId="3014079232" sldId="3699"/>
            <ac:spMk id="68610" creationId="{E590AAF4-5EC4-4395-B45C-55DFFA5E7CAD}"/>
          </ac:spMkLst>
        </pc:spChg>
        <pc:cxnChg chg="add mod">
          <ac:chgData name="Scott Sink" userId="007532c1-63dd-4f29-9932-df3a9735f490" providerId="ADAL" clId="{FC83FA74-9C6C-494A-B4A7-F24DFB5E5CF4}" dt="2023-06-13T06:00:37.085" v="12570" actId="13822"/>
          <ac:cxnSpMkLst>
            <pc:docMk/>
            <pc:sldMk cId="3014079232" sldId="3699"/>
            <ac:cxnSpMk id="4" creationId="{46A156D2-3375-C52C-B00B-31F5D40A89E0}"/>
          </ac:cxnSpMkLst>
        </pc:cxnChg>
      </pc:sldChg>
      <pc:sldChg chg="del">
        <pc:chgData name="Scott Sink" userId="007532c1-63dd-4f29-9932-df3a9735f490" providerId="ADAL" clId="{FC83FA74-9C6C-494A-B4A7-F24DFB5E5CF4}" dt="2023-06-04T06:45:20.542" v="13" actId="47"/>
        <pc:sldMkLst>
          <pc:docMk/>
          <pc:sldMk cId="3766282110" sldId="3699"/>
        </pc:sldMkLst>
      </pc:sldChg>
      <pc:sldChg chg="del">
        <pc:chgData name="Scott Sink" userId="007532c1-63dd-4f29-9932-df3a9735f490" providerId="ADAL" clId="{FC83FA74-9C6C-494A-B4A7-F24DFB5E5CF4}" dt="2023-06-04T06:45:20.917" v="14" actId="47"/>
        <pc:sldMkLst>
          <pc:docMk/>
          <pc:sldMk cId="1589728508" sldId="3700"/>
        </pc:sldMkLst>
      </pc:sldChg>
      <pc:sldChg chg="modSp add del mod">
        <pc:chgData name="Scott Sink" userId="007532c1-63dd-4f29-9932-df3a9735f490" providerId="ADAL" clId="{FC83FA74-9C6C-494A-B4A7-F24DFB5E5CF4}" dt="2023-06-12T11:11:02.093" v="11015" actId="47"/>
        <pc:sldMkLst>
          <pc:docMk/>
          <pc:sldMk cId="3583780884" sldId="3700"/>
        </pc:sldMkLst>
        <pc:spChg chg="mod">
          <ac:chgData name="Scott Sink" userId="007532c1-63dd-4f29-9932-df3a9735f490" providerId="ADAL" clId="{FC83FA74-9C6C-494A-B4A7-F24DFB5E5CF4}" dt="2023-06-12T09:06:53.130" v="8240" actId="403"/>
          <ac:spMkLst>
            <pc:docMk/>
            <pc:sldMk cId="3583780884" sldId="3700"/>
            <ac:spMk id="2" creationId="{125B1023-5534-4B60-A6EE-8708C2DCA048}"/>
          </ac:spMkLst>
        </pc:spChg>
        <pc:spChg chg="mod">
          <ac:chgData name="Scott Sink" userId="007532c1-63dd-4f29-9932-df3a9735f490" providerId="ADAL" clId="{FC83FA74-9C6C-494A-B4A7-F24DFB5E5CF4}" dt="2023-06-10T13:04:30.026" v="4146" actId="5793"/>
          <ac:spMkLst>
            <pc:docMk/>
            <pc:sldMk cId="3583780884" sldId="3700"/>
            <ac:spMk id="68610" creationId="{E590AAF4-5EC4-4395-B45C-55DFFA5E7CAD}"/>
          </ac:spMkLst>
        </pc:spChg>
      </pc:sldChg>
      <pc:sldChg chg="addSp modSp add mod ord">
        <pc:chgData name="Scott Sink" userId="007532c1-63dd-4f29-9932-df3a9735f490" providerId="ADAL" clId="{FC83FA74-9C6C-494A-B4A7-F24DFB5E5CF4}" dt="2023-06-13T13:56:27.351" v="14486" actId="14100"/>
        <pc:sldMkLst>
          <pc:docMk/>
          <pc:sldMk cId="246832215" sldId="3701"/>
        </pc:sldMkLst>
        <pc:spChg chg="add mod">
          <ac:chgData name="Scott Sink" userId="007532c1-63dd-4f29-9932-df3a9735f490" providerId="ADAL" clId="{FC83FA74-9C6C-494A-B4A7-F24DFB5E5CF4}" dt="2023-06-13T13:56:27.351" v="14486" actId="14100"/>
          <ac:spMkLst>
            <pc:docMk/>
            <pc:sldMk cId="246832215" sldId="3701"/>
            <ac:spMk id="3" creationId="{1CA5C6ED-4FBE-1082-089F-8DE5DD85D7E3}"/>
          </ac:spMkLst>
        </pc:spChg>
        <pc:spChg chg="mod">
          <ac:chgData name="Scott Sink" userId="007532c1-63dd-4f29-9932-df3a9735f490" providerId="ADAL" clId="{FC83FA74-9C6C-494A-B4A7-F24DFB5E5CF4}" dt="2023-06-12T09:35:01.981" v="9458" actId="20577"/>
          <ac:spMkLst>
            <pc:docMk/>
            <pc:sldMk cId="246832215" sldId="3701"/>
            <ac:spMk id="68610" creationId="{E590AAF4-5EC4-4395-B45C-55DFFA5E7CAD}"/>
          </ac:spMkLst>
        </pc:spChg>
      </pc:sldChg>
      <pc:sldChg chg="del">
        <pc:chgData name="Scott Sink" userId="007532c1-63dd-4f29-9932-df3a9735f490" providerId="ADAL" clId="{FC83FA74-9C6C-494A-B4A7-F24DFB5E5CF4}" dt="2023-06-04T06:45:21.300" v="15" actId="47"/>
        <pc:sldMkLst>
          <pc:docMk/>
          <pc:sldMk cId="896845260" sldId="3701"/>
        </pc:sldMkLst>
      </pc:sldChg>
      <pc:sldChg chg="del">
        <pc:chgData name="Scott Sink" userId="007532c1-63dd-4f29-9932-df3a9735f490" providerId="ADAL" clId="{FC83FA74-9C6C-494A-B4A7-F24DFB5E5CF4}" dt="2023-06-04T06:45:21.616" v="16" actId="47"/>
        <pc:sldMkLst>
          <pc:docMk/>
          <pc:sldMk cId="1088496890" sldId="3702"/>
        </pc:sldMkLst>
      </pc:sldChg>
      <pc:sldChg chg="addSp modSp add mod ord">
        <pc:chgData name="Scott Sink" userId="007532c1-63dd-4f29-9932-df3a9735f490" providerId="ADAL" clId="{FC83FA74-9C6C-494A-B4A7-F24DFB5E5CF4}" dt="2023-06-13T06:19:23.248" v="12910"/>
        <pc:sldMkLst>
          <pc:docMk/>
          <pc:sldMk cId="2221338391" sldId="3702"/>
        </pc:sldMkLst>
        <pc:spChg chg="mod">
          <ac:chgData name="Scott Sink" userId="007532c1-63dd-4f29-9932-df3a9735f490" providerId="ADAL" clId="{FC83FA74-9C6C-494A-B4A7-F24DFB5E5CF4}" dt="2023-06-12T09:46:26.001" v="9508" actId="14100"/>
          <ac:spMkLst>
            <pc:docMk/>
            <pc:sldMk cId="2221338391" sldId="3702"/>
            <ac:spMk id="2" creationId="{00000000-0000-0000-0000-000000000000}"/>
          </ac:spMkLst>
        </pc:spChg>
        <pc:spChg chg="mod">
          <ac:chgData name="Scott Sink" userId="007532c1-63dd-4f29-9932-df3a9735f490" providerId="ADAL" clId="{FC83FA74-9C6C-494A-B4A7-F24DFB5E5CF4}" dt="2023-06-12T09:46:39.879" v="9513" actId="403"/>
          <ac:spMkLst>
            <pc:docMk/>
            <pc:sldMk cId="2221338391" sldId="3702"/>
            <ac:spMk id="3" creationId="{C1764838-A0B5-4E58-B7BF-C4C82F4AC87C}"/>
          </ac:spMkLst>
        </pc:spChg>
        <pc:spChg chg="add mod">
          <ac:chgData name="Scott Sink" userId="007532c1-63dd-4f29-9932-df3a9735f490" providerId="ADAL" clId="{FC83FA74-9C6C-494A-B4A7-F24DFB5E5CF4}" dt="2023-06-11T20:26:55.222" v="7431" actId="207"/>
          <ac:spMkLst>
            <pc:docMk/>
            <pc:sldMk cId="2221338391" sldId="3702"/>
            <ac:spMk id="5" creationId="{7364D400-C3D8-A538-A517-DC599D21774A}"/>
          </ac:spMkLst>
        </pc:spChg>
        <pc:picChg chg="mod">
          <ac:chgData name="Scott Sink" userId="007532c1-63dd-4f29-9932-df3a9735f490" providerId="ADAL" clId="{FC83FA74-9C6C-494A-B4A7-F24DFB5E5CF4}" dt="2023-06-11T20:26:01.764" v="7388" actId="1076"/>
          <ac:picMkLst>
            <pc:docMk/>
            <pc:sldMk cId="2221338391" sldId="3702"/>
            <ac:picMk id="30722" creationId="{00000000-0000-0000-0000-000000000000}"/>
          </ac:picMkLst>
        </pc:picChg>
      </pc:sldChg>
      <pc:sldChg chg="add del">
        <pc:chgData name="Scott Sink" userId="007532c1-63dd-4f29-9932-df3a9735f490" providerId="ADAL" clId="{FC83FA74-9C6C-494A-B4A7-F24DFB5E5CF4}" dt="2023-06-12T09:59:16.010" v="10056" actId="47"/>
        <pc:sldMkLst>
          <pc:docMk/>
          <pc:sldMk cId="2008903850" sldId="3703"/>
        </pc:sldMkLst>
      </pc:sldChg>
      <pc:sldChg chg="del">
        <pc:chgData name="Scott Sink" userId="007532c1-63dd-4f29-9932-df3a9735f490" providerId="ADAL" clId="{FC83FA74-9C6C-494A-B4A7-F24DFB5E5CF4}" dt="2023-06-04T06:45:21.887" v="17" actId="47"/>
        <pc:sldMkLst>
          <pc:docMk/>
          <pc:sldMk cId="3899950260" sldId="3703"/>
        </pc:sldMkLst>
      </pc:sldChg>
      <pc:sldChg chg="del">
        <pc:chgData name="Scott Sink" userId="007532c1-63dd-4f29-9932-df3a9735f490" providerId="ADAL" clId="{FC83FA74-9C6C-494A-B4A7-F24DFB5E5CF4}" dt="2023-06-04T06:45:22.192" v="18" actId="47"/>
        <pc:sldMkLst>
          <pc:docMk/>
          <pc:sldMk cId="3990148524" sldId="3704"/>
        </pc:sldMkLst>
      </pc:sldChg>
      <pc:sldChg chg="add del">
        <pc:chgData name="Scott Sink" userId="007532c1-63dd-4f29-9932-df3a9735f490" providerId="ADAL" clId="{FC83FA74-9C6C-494A-B4A7-F24DFB5E5CF4}" dt="2023-06-10T14:55:37.150" v="4914" actId="47"/>
        <pc:sldMkLst>
          <pc:docMk/>
          <pc:sldMk cId="4050323458" sldId="3704"/>
        </pc:sldMkLst>
      </pc:sldChg>
      <pc:sldChg chg="del">
        <pc:chgData name="Scott Sink" userId="007532c1-63dd-4f29-9932-df3a9735f490" providerId="ADAL" clId="{FC83FA74-9C6C-494A-B4A7-F24DFB5E5CF4}" dt="2023-06-04T06:45:22.462" v="19" actId="47"/>
        <pc:sldMkLst>
          <pc:docMk/>
          <pc:sldMk cId="230616618" sldId="3705"/>
        </pc:sldMkLst>
      </pc:sldChg>
      <pc:sldChg chg="add del">
        <pc:chgData name="Scott Sink" userId="007532c1-63dd-4f29-9932-df3a9735f490" providerId="ADAL" clId="{FC83FA74-9C6C-494A-B4A7-F24DFB5E5CF4}" dt="2023-06-11T09:43:48.537" v="4915" actId="47"/>
        <pc:sldMkLst>
          <pc:docMk/>
          <pc:sldMk cId="746193570" sldId="3705"/>
        </pc:sldMkLst>
      </pc:sldChg>
      <pc:sldChg chg="modSp add mod">
        <pc:chgData name="Scott Sink" userId="007532c1-63dd-4f29-9932-df3a9735f490" providerId="ADAL" clId="{FC83FA74-9C6C-494A-B4A7-F24DFB5E5CF4}" dt="2023-06-11T09:45:19.037" v="5043" actId="404"/>
        <pc:sldMkLst>
          <pc:docMk/>
          <pc:sldMk cId="99492927" sldId="3706"/>
        </pc:sldMkLst>
        <pc:spChg chg="mod">
          <ac:chgData name="Scott Sink" userId="007532c1-63dd-4f29-9932-df3a9735f490" providerId="ADAL" clId="{FC83FA74-9C6C-494A-B4A7-F24DFB5E5CF4}" dt="2023-06-11T09:45:19.037" v="5043" actId="404"/>
          <ac:spMkLst>
            <pc:docMk/>
            <pc:sldMk cId="99492927" sldId="3706"/>
            <ac:spMk id="2" creationId="{00000000-0000-0000-0000-000000000000}"/>
          </ac:spMkLst>
        </pc:spChg>
        <pc:spChg chg="mod">
          <ac:chgData name="Scott Sink" userId="007532c1-63dd-4f29-9932-df3a9735f490" providerId="ADAL" clId="{FC83FA74-9C6C-494A-B4A7-F24DFB5E5CF4}" dt="2023-06-11T09:44:49.004" v="4988" actId="1076"/>
          <ac:spMkLst>
            <pc:docMk/>
            <pc:sldMk cId="99492927" sldId="3706"/>
            <ac:spMk id="3" creationId="{00000000-0000-0000-0000-000000000000}"/>
          </ac:spMkLst>
        </pc:spChg>
      </pc:sldChg>
      <pc:sldChg chg="del">
        <pc:chgData name="Scott Sink" userId="007532c1-63dd-4f29-9932-df3a9735f490" providerId="ADAL" clId="{FC83FA74-9C6C-494A-B4A7-F24DFB5E5CF4}" dt="2023-06-04T06:45:22.718" v="20" actId="47"/>
        <pc:sldMkLst>
          <pc:docMk/>
          <pc:sldMk cId="3195592877" sldId="3706"/>
        </pc:sldMkLst>
      </pc:sldChg>
      <pc:sldChg chg="del">
        <pc:chgData name="Scott Sink" userId="007532c1-63dd-4f29-9932-df3a9735f490" providerId="ADAL" clId="{FC83FA74-9C6C-494A-B4A7-F24DFB5E5CF4}" dt="2023-06-04T06:45:22.983" v="21" actId="47"/>
        <pc:sldMkLst>
          <pc:docMk/>
          <pc:sldMk cId="735213613" sldId="3707"/>
        </pc:sldMkLst>
      </pc:sldChg>
      <pc:sldChg chg="addSp modSp add mod">
        <pc:chgData name="Scott Sink" userId="007532c1-63dd-4f29-9932-df3a9735f490" providerId="ADAL" clId="{FC83FA74-9C6C-494A-B4A7-F24DFB5E5CF4}" dt="2023-06-13T06:42:19.266" v="14097" actId="20577"/>
        <pc:sldMkLst>
          <pc:docMk/>
          <pc:sldMk cId="1725456752" sldId="3707"/>
        </pc:sldMkLst>
        <pc:spChg chg="mod">
          <ac:chgData name="Scott Sink" userId="007532c1-63dd-4f29-9932-df3a9735f490" providerId="ADAL" clId="{FC83FA74-9C6C-494A-B4A7-F24DFB5E5CF4}" dt="2023-06-12T09:02:10.328" v="8045" actId="1076"/>
          <ac:spMkLst>
            <pc:docMk/>
            <pc:sldMk cId="1725456752" sldId="3707"/>
            <ac:spMk id="14" creationId="{CB9B4450-B938-40FA-96F2-E1AB0E48DD60}"/>
          </ac:spMkLst>
        </pc:spChg>
        <pc:spChg chg="mod">
          <ac:chgData name="Scott Sink" userId="007532c1-63dd-4f29-9932-df3a9735f490" providerId="ADAL" clId="{FC83FA74-9C6C-494A-B4A7-F24DFB5E5CF4}" dt="2023-06-13T06:42:19.266" v="14097" actId="20577"/>
          <ac:spMkLst>
            <pc:docMk/>
            <pc:sldMk cId="1725456752" sldId="3707"/>
            <ac:spMk id="196610" creationId="{60C8078B-F5C0-45B0-85F1-ACB18330920A}"/>
          </ac:spMkLst>
        </pc:spChg>
        <pc:picChg chg="add mod">
          <ac:chgData name="Scott Sink" userId="007532c1-63dd-4f29-9932-df3a9735f490" providerId="ADAL" clId="{FC83FA74-9C6C-494A-B4A7-F24DFB5E5CF4}" dt="2023-06-12T09:03:04.710" v="8056" actId="1076"/>
          <ac:picMkLst>
            <pc:docMk/>
            <pc:sldMk cId="1725456752" sldId="3707"/>
            <ac:picMk id="3" creationId="{E0DDA000-7599-E3CB-8429-3A2C638AD9BA}"/>
          </ac:picMkLst>
        </pc:picChg>
        <pc:picChg chg="mod">
          <ac:chgData name="Scott Sink" userId="007532c1-63dd-4f29-9932-df3a9735f490" providerId="ADAL" clId="{FC83FA74-9C6C-494A-B4A7-F24DFB5E5CF4}" dt="2023-06-12T09:02:58.428" v="8053" actId="14100"/>
          <ac:picMkLst>
            <pc:docMk/>
            <pc:sldMk cId="1725456752" sldId="3707"/>
            <ac:picMk id="4" creationId="{F7468D7E-658B-445C-8A64-F80C656E476A}"/>
          </ac:picMkLst>
        </pc:picChg>
        <pc:picChg chg="mod">
          <ac:chgData name="Scott Sink" userId="007532c1-63dd-4f29-9932-df3a9735f490" providerId="ADAL" clId="{FC83FA74-9C6C-494A-B4A7-F24DFB5E5CF4}" dt="2023-06-12T09:02:13.010" v="8046" actId="1076"/>
          <ac:picMkLst>
            <pc:docMk/>
            <pc:sldMk cId="1725456752" sldId="3707"/>
            <ac:picMk id="6" creationId="{AF56A864-CA34-4288-9B20-98CD699AB66F}"/>
          </ac:picMkLst>
        </pc:picChg>
        <pc:picChg chg="mod">
          <ac:chgData name="Scott Sink" userId="007532c1-63dd-4f29-9932-df3a9735f490" providerId="ADAL" clId="{FC83FA74-9C6C-494A-B4A7-F24DFB5E5CF4}" dt="2023-06-12T09:03:02.376" v="8055" actId="1076"/>
          <ac:picMkLst>
            <pc:docMk/>
            <pc:sldMk cId="1725456752" sldId="3707"/>
            <ac:picMk id="7" creationId="{4B02485E-8732-460C-923D-5F6B364FEC53}"/>
          </ac:picMkLst>
        </pc:picChg>
        <pc:picChg chg="add mod">
          <ac:chgData name="Scott Sink" userId="007532c1-63dd-4f29-9932-df3a9735f490" providerId="ADAL" clId="{FC83FA74-9C6C-494A-B4A7-F24DFB5E5CF4}" dt="2023-06-12T09:03:34.582" v="8060" actId="1076"/>
          <ac:picMkLst>
            <pc:docMk/>
            <pc:sldMk cId="1725456752" sldId="3707"/>
            <ac:picMk id="8" creationId="{2E3B3A70-C8FD-507C-4FCB-B2CF021AA4E1}"/>
          </ac:picMkLst>
        </pc:picChg>
        <pc:picChg chg="mod">
          <ac:chgData name="Scott Sink" userId="007532c1-63dd-4f29-9932-df3a9735f490" providerId="ADAL" clId="{FC83FA74-9C6C-494A-B4A7-F24DFB5E5CF4}" dt="2023-06-12T09:01:59.326" v="8041" actId="1076"/>
          <ac:picMkLst>
            <pc:docMk/>
            <pc:sldMk cId="1725456752" sldId="3707"/>
            <ac:picMk id="9" creationId="{50B41243-4AF9-4EFC-A6AB-6DF56A0B7F93}"/>
          </ac:picMkLst>
        </pc:picChg>
        <pc:picChg chg="mod">
          <ac:chgData name="Scott Sink" userId="007532c1-63dd-4f29-9932-df3a9735f490" providerId="ADAL" clId="{FC83FA74-9C6C-494A-B4A7-F24DFB5E5CF4}" dt="2023-06-12T09:02:15.985" v="8047" actId="1076"/>
          <ac:picMkLst>
            <pc:docMk/>
            <pc:sldMk cId="1725456752" sldId="3707"/>
            <ac:picMk id="11" creationId="{5C4D9095-A319-4A05-BCB9-4E1E0BDB56E4}"/>
          </ac:picMkLst>
        </pc:picChg>
        <pc:picChg chg="mod">
          <ac:chgData name="Scott Sink" userId="007532c1-63dd-4f29-9932-df3a9735f490" providerId="ADAL" clId="{FC83FA74-9C6C-494A-B4A7-F24DFB5E5CF4}" dt="2023-06-12T09:02:08.054" v="8044" actId="1076"/>
          <ac:picMkLst>
            <pc:docMk/>
            <pc:sldMk cId="1725456752" sldId="3707"/>
            <ac:picMk id="16" creationId="{DBAC255D-CF1C-48DE-8B99-349BA4DB9C5E}"/>
          </ac:picMkLst>
        </pc:picChg>
      </pc:sldChg>
      <pc:sldChg chg="del">
        <pc:chgData name="Scott Sink" userId="007532c1-63dd-4f29-9932-df3a9735f490" providerId="ADAL" clId="{FC83FA74-9C6C-494A-B4A7-F24DFB5E5CF4}" dt="2023-06-04T06:45:23.260" v="22" actId="47"/>
        <pc:sldMkLst>
          <pc:docMk/>
          <pc:sldMk cId="337436359" sldId="3708"/>
        </pc:sldMkLst>
      </pc:sldChg>
      <pc:sldChg chg="add">
        <pc:chgData name="Scott Sink" userId="007532c1-63dd-4f29-9932-df3a9735f490" providerId="ADAL" clId="{FC83FA74-9C6C-494A-B4A7-F24DFB5E5CF4}" dt="2023-06-10T08:01:25.615" v="1065"/>
        <pc:sldMkLst>
          <pc:docMk/>
          <pc:sldMk cId="820505946" sldId="3708"/>
        </pc:sldMkLst>
      </pc:sldChg>
      <pc:sldChg chg="add">
        <pc:chgData name="Scott Sink" userId="007532c1-63dd-4f29-9932-df3a9735f490" providerId="ADAL" clId="{FC83FA74-9C6C-494A-B4A7-F24DFB5E5CF4}" dt="2023-06-10T08:01:29.279" v="1067"/>
        <pc:sldMkLst>
          <pc:docMk/>
          <pc:sldMk cId="1376378033" sldId="3709"/>
        </pc:sldMkLst>
      </pc:sldChg>
      <pc:sldChg chg="del">
        <pc:chgData name="Scott Sink" userId="007532c1-63dd-4f29-9932-df3a9735f490" providerId="ADAL" clId="{FC83FA74-9C6C-494A-B4A7-F24DFB5E5CF4}" dt="2023-06-04T06:45:23.537" v="23" actId="47"/>
        <pc:sldMkLst>
          <pc:docMk/>
          <pc:sldMk cId="3838641964" sldId="3709"/>
        </pc:sldMkLst>
      </pc:sldChg>
      <pc:sldChg chg="add">
        <pc:chgData name="Scott Sink" userId="007532c1-63dd-4f29-9932-df3a9735f490" providerId="ADAL" clId="{FC83FA74-9C6C-494A-B4A7-F24DFB5E5CF4}" dt="2023-06-10T08:01:36.258" v="1069"/>
        <pc:sldMkLst>
          <pc:docMk/>
          <pc:sldMk cId="1670056216" sldId="3710"/>
        </pc:sldMkLst>
      </pc:sldChg>
      <pc:sldChg chg="del">
        <pc:chgData name="Scott Sink" userId="007532c1-63dd-4f29-9932-df3a9735f490" providerId="ADAL" clId="{FC83FA74-9C6C-494A-B4A7-F24DFB5E5CF4}" dt="2023-06-04T06:45:23.800" v="24" actId="47"/>
        <pc:sldMkLst>
          <pc:docMk/>
          <pc:sldMk cId="2469079551" sldId="3710"/>
        </pc:sldMkLst>
      </pc:sldChg>
      <pc:sldChg chg="del">
        <pc:chgData name="Scott Sink" userId="007532c1-63dd-4f29-9932-df3a9735f490" providerId="ADAL" clId="{FC83FA74-9C6C-494A-B4A7-F24DFB5E5CF4}" dt="2023-06-04T06:45:24.283" v="25" actId="47"/>
        <pc:sldMkLst>
          <pc:docMk/>
          <pc:sldMk cId="1212769949" sldId="3711"/>
        </pc:sldMkLst>
      </pc:sldChg>
      <pc:sldChg chg="delSp add mod ord">
        <pc:chgData name="Scott Sink" userId="007532c1-63dd-4f29-9932-df3a9735f490" providerId="ADAL" clId="{FC83FA74-9C6C-494A-B4A7-F24DFB5E5CF4}" dt="2023-06-12T08:44:00.127" v="7623" actId="478"/>
        <pc:sldMkLst>
          <pc:docMk/>
          <pc:sldMk cId="3854666165" sldId="3711"/>
        </pc:sldMkLst>
        <pc:spChg chg="del">
          <ac:chgData name="Scott Sink" userId="007532c1-63dd-4f29-9932-df3a9735f490" providerId="ADAL" clId="{FC83FA74-9C6C-494A-B4A7-F24DFB5E5CF4}" dt="2023-06-12T08:44:00.127" v="7623" actId="478"/>
          <ac:spMkLst>
            <pc:docMk/>
            <pc:sldMk cId="3854666165" sldId="3711"/>
            <ac:spMk id="4" creationId="{00000000-0000-0000-0000-000000000000}"/>
          </ac:spMkLst>
        </pc:spChg>
      </pc:sldChg>
      <pc:sldChg chg="del">
        <pc:chgData name="Scott Sink" userId="007532c1-63dd-4f29-9932-df3a9735f490" providerId="ADAL" clId="{FC83FA74-9C6C-494A-B4A7-F24DFB5E5CF4}" dt="2023-06-04T06:45:24.781" v="26" actId="47"/>
        <pc:sldMkLst>
          <pc:docMk/>
          <pc:sldMk cId="1777999867" sldId="3712"/>
        </pc:sldMkLst>
      </pc:sldChg>
      <pc:sldChg chg="add">
        <pc:chgData name="Scott Sink" userId="007532c1-63dd-4f29-9932-df3a9735f490" providerId="ADAL" clId="{FC83FA74-9C6C-494A-B4A7-F24DFB5E5CF4}" dt="2023-06-10T08:02:04.169" v="1073"/>
        <pc:sldMkLst>
          <pc:docMk/>
          <pc:sldMk cId="2377336484" sldId="3712"/>
        </pc:sldMkLst>
      </pc:sldChg>
      <pc:sldChg chg="modSp add mod ord">
        <pc:chgData name="Scott Sink" userId="007532c1-63dd-4f29-9932-df3a9735f490" providerId="ADAL" clId="{FC83FA74-9C6C-494A-B4A7-F24DFB5E5CF4}" dt="2023-06-13T06:05:56.220" v="12696" actId="1076"/>
        <pc:sldMkLst>
          <pc:docMk/>
          <pc:sldMk cId="2092835934" sldId="3713"/>
        </pc:sldMkLst>
        <pc:spChg chg="mod">
          <ac:chgData name="Scott Sink" userId="007532c1-63dd-4f29-9932-df3a9735f490" providerId="ADAL" clId="{FC83FA74-9C6C-494A-B4A7-F24DFB5E5CF4}" dt="2023-06-13T06:04:20.850" v="12694" actId="20577"/>
          <ac:spMkLst>
            <pc:docMk/>
            <pc:sldMk cId="2092835934" sldId="3713"/>
            <ac:spMk id="13" creationId="{9988262A-4CE8-4497-AFAB-CDE3938AAC06}"/>
          </ac:spMkLst>
        </pc:spChg>
        <pc:picChg chg="mod">
          <ac:chgData name="Scott Sink" userId="007532c1-63dd-4f29-9932-df3a9735f490" providerId="ADAL" clId="{FC83FA74-9C6C-494A-B4A7-F24DFB5E5CF4}" dt="2023-06-13T06:05:56.220" v="12696" actId="1076"/>
          <ac:picMkLst>
            <pc:docMk/>
            <pc:sldMk cId="2092835934" sldId="3713"/>
            <ac:picMk id="1026" creationId="{00000000-0000-0000-0000-000000000000}"/>
          </ac:picMkLst>
        </pc:picChg>
      </pc:sldChg>
      <pc:sldChg chg="del">
        <pc:chgData name="Scott Sink" userId="007532c1-63dd-4f29-9932-df3a9735f490" providerId="ADAL" clId="{FC83FA74-9C6C-494A-B4A7-F24DFB5E5CF4}" dt="2023-06-04T06:45:25.250" v="27" actId="47"/>
        <pc:sldMkLst>
          <pc:docMk/>
          <pc:sldMk cId="2275490012" sldId="3713"/>
        </pc:sldMkLst>
      </pc:sldChg>
      <pc:sldChg chg="add del">
        <pc:chgData name="Scott Sink" userId="007532c1-63dd-4f29-9932-df3a9735f490" providerId="ADAL" clId="{FC83FA74-9C6C-494A-B4A7-F24DFB5E5CF4}" dt="2023-06-12T10:11:29.318" v="10091" actId="47"/>
        <pc:sldMkLst>
          <pc:docMk/>
          <pc:sldMk cId="2433832772" sldId="3714"/>
        </pc:sldMkLst>
      </pc:sldChg>
      <pc:sldChg chg="del">
        <pc:chgData name="Scott Sink" userId="007532c1-63dd-4f29-9932-df3a9735f490" providerId="ADAL" clId="{FC83FA74-9C6C-494A-B4A7-F24DFB5E5CF4}" dt="2023-06-04T06:45:26.040" v="28" actId="47"/>
        <pc:sldMkLst>
          <pc:docMk/>
          <pc:sldMk cId="2859851823" sldId="3714"/>
        </pc:sldMkLst>
      </pc:sldChg>
      <pc:sldChg chg="add ord">
        <pc:chgData name="Scott Sink" userId="007532c1-63dd-4f29-9932-df3a9735f490" providerId="ADAL" clId="{FC83FA74-9C6C-494A-B4A7-F24DFB5E5CF4}" dt="2023-06-12T08:41:19.709" v="7615"/>
        <pc:sldMkLst>
          <pc:docMk/>
          <pc:sldMk cId="2193695439" sldId="3715"/>
        </pc:sldMkLst>
      </pc:sldChg>
      <pc:sldChg chg="del">
        <pc:chgData name="Scott Sink" userId="007532c1-63dd-4f29-9932-df3a9735f490" providerId="ADAL" clId="{FC83FA74-9C6C-494A-B4A7-F24DFB5E5CF4}" dt="2023-06-04T06:45:26.466" v="29" actId="47"/>
        <pc:sldMkLst>
          <pc:docMk/>
          <pc:sldMk cId="2974356457" sldId="3715"/>
        </pc:sldMkLst>
      </pc:sldChg>
      <pc:sldChg chg="del">
        <pc:chgData name="Scott Sink" userId="007532c1-63dd-4f29-9932-df3a9735f490" providerId="ADAL" clId="{FC83FA74-9C6C-494A-B4A7-F24DFB5E5CF4}" dt="2023-06-04T06:45:26.841" v="30" actId="47"/>
        <pc:sldMkLst>
          <pc:docMk/>
          <pc:sldMk cId="1580128679" sldId="3716"/>
        </pc:sldMkLst>
      </pc:sldChg>
      <pc:sldChg chg="add">
        <pc:chgData name="Scott Sink" userId="007532c1-63dd-4f29-9932-df3a9735f490" providerId="ADAL" clId="{FC83FA74-9C6C-494A-B4A7-F24DFB5E5CF4}" dt="2023-06-10T08:02:38.271" v="1081"/>
        <pc:sldMkLst>
          <pc:docMk/>
          <pc:sldMk cId="3396442185" sldId="3716"/>
        </pc:sldMkLst>
      </pc:sldChg>
      <pc:sldChg chg="add del ord">
        <pc:chgData name="Scott Sink" userId="007532c1-63dd-4f29-9932-df3a9735f490" providerId="ADAL" clId="{FC83FA74-9C6C-494A-B4A7-F24DFB5E5CF4}" dt="2023-06-12T10:12:14.004" v="10095"/>
        <pc:sldMkLst>
          <pc:docMk/>
          <pc:sldMk cId="1049912250" sldId="3717"/>
        </pc:sldMkLst>
      </pc:sldChg>
      <pc:sldChg chg="del">
        <pc:chgData name="Scott Sink" userId="007532c1-63dd-4f29-9932-df3a9735f490" providerId="ADAL" clId="{FC83FA74-9C6C-494A-B4A7-F24DFB5E5CF4}" dt="2023-06-04T06:45:28.221" v="31" actId="47"/>
        <pc:sldMkLst>
          <pc:docMk/>
          <pc:sldMk cId="3771296738" sldId="3717"/>
        </pc:sldMkLst>
      </pc:sldChg>
      <pc:sldChg chg="modSp add mod ord">
        <pc:chgData name="Scott Sink" userId="007532c1-63dd-4f29-9932-df3a9735f490" providerId="ADAL" clId="{FC83FA74-9C6C-494A-B4A7-F24DFB5E5CF4}" dt="2023-06-12T10:12:32.079" v="10098" actId="14100"/>
        <pc:sldMkLst>
          <pc:docMk/>
          <pc:sldMk cId="121591149" sldId="3718"/>
        </pc:sldMkLst>
        <pc:picChg chg="mod">
          <ac:chgData name="Scott Sink" userId="007532c1-63dd-4f29-9932-df3a9735f490" providerId="ADAL" clId="{FC83FA74-9C6C-494A-B4A7-F24DFB5E5CF4}" dt="2023-06-12T10:12:32.079" v="10098" actId="14100"/>
          <ac:picMkLst>
            <pc:docMk/>
            <pc:sldMk cId="121591149" sldId="3718"/>
            <ac:picMk id="6" creationId="{56E1C2B8-D1B1-45E8-8BD8-AE10D64171A4}"/>
          </ac:picMkLst>
        </pc:picChg>
      </pc:sldChg>
      <pc:sldChg chg="del">
        <pc:chgData name="Scott Sink" userId="007532c1-63dd-4f29-9932-df3a9735f490" providerId="ADAL" clId="{FC83FA74-9C6C-494A-B4A7-F24DFB5E5CF4}" dt="2023-06-04T06:45:29.790" v="32" actId="47"/>
        <pc:sldMkLst>
          <pc:docMk/>
          <pc:sldMk cId="319426285" sldId="3718"/>
        </pc:sldMkLst>
      </pc:sldChg>
      <pc:sldChg chg="add">
        <pc:chgData name="Scott Sink" userId="007532c1-63dd-4f29-9932-df3a9735f490" providerId="ADAL" clId="{FC83FA74-9C6C-494A-B4A7-F24DFB5E5CF4}" dt="2023-06-10T08:03:15.619" v="1090"/>
        <pc:sldMkLst>
          <pc:docMk/>
          <pc:sldMk cId="1217200469" sldId="3719"/>
        </pc:sldMkLst>
      </pc:sldChg>
      <pc:sldChg chg="add del">
        <pc:chgData name="Scott Sink" userId="007532c1-63dd-4f29-9932-df3a9735f490" providerId="ADAL" clId="{FC83FA74-9C6C-494A-B4A7-F24DFB5E5CF4}" dt="2023-06-10T08:03:07.303" v="1088" actId="27028"/>
        <pc:sldMkLst>
          <pc:docMk/>
          <pc:sldMk cId="1860656221" sldId="3719"/>
        </pc:sldMkLst>
      </pc:sldChg>
      <pc:sldChg chg="del">
        <pc:chgData name="Scott Sink" userId="007532c1-63dd-4f29-9932-df3a9735f490" providerId="ADAL" clId="{FC83FA74-9C6C-494A-B4A7-F24DFB5E5CF4}" dt="2023-06-04T06:45:30.751" v="33" actId="47"/>
        <pc:sldMkLst>
          <pc:docMk/>
          <pc:sldMk cId="2577538415" sldId="3719"/>
        </pc:sldMkLst>
      </pc:sldChg>
      <pc:sldChg chg="addSp delSp modSp add mod">
        <pc:chgData name="Scott Sink" userId="007532c1-63dd-4f29-9932-df3a9735f490" providerId="ADAL" clId="{FC83FA74-9C6C-494A-B4A7-F24DFB5E5CF4}" dt="2023-06-11T09:58:16.038" v="5668" actId="20577"/>
        <pc:sldMkLst>
          <pc:docMk/>
          <pc:sldMk cId="2157562518" sldId="3720"/>
        </pc:sldMkLst>
        <pc:spChg chg="del">
          <ac:chgData name="Scott Sink" userId="007532c1-63dd-4f29-9932-df3a9735f490" providerId="ADAL" clId="{FC83FA74-9C6C-494A-B4A7-F24DFB5E5CF4}" dt="2023-06-10T12:05:48.727" v="1317" actId="478"/>
          <ac:spMkLst>
            <pc:docMk/>
            <pc:sldMk cId="2157562518" sldId="3720"/>
            <ac:spMk id="3" creationId="{1D009894-6A29-FBD7-CD3E-4B2DD2796C80}"/>
          </ac:spMkLst>
        </pc:spChg>
        <pc:spChg chg="mod">
          <ac:chgData name="Scott Sink" userId="007532c1-63dd-4f29-9932-df3a9735f490" providerId="ADAL" clId="{FC83FA74-9C6C-494A-B4A7-F24DFB5E5CF4}" dt="2023-06-11T09:58:16.038" v="5668" actId="20577"/>
          <ac:spMkLst>
            <pc:docMk/>
            <pc:sldMk cId="2157562518" sldId="3720"/>
            <ac:spMk id="5" creationId="{91AF4710-E7ED-4C43-93C6-634B527FF067}"/>
          </ac:spMkLst>
        </pc:spChg>
        <pc:spChg chg="add del mod">
          <ac:chgData name="Scott Sink" userId="007532c1-63dd-4f29-9932-df3a9735f490" providerId="ADAL" clId="{FC83FA74-9C6C-494A-B4A7-F24DFB5E5CF4}" dt="2023-06-10T12:05:47.685" v="1316" actId="478"/>
          <ac:spMkLst>
            <pc:docMk/>
            <pc:sldMk cId="2157562518" sldId="3720"/>
            <ac:spMk id="8" creationId="{204F8164-0CCD-8C69-0B82-7A7B11025B91}"/>
          </ac:spMkLst>
        </pc:spChg>
        <pc:picChg chg="mod">
          <ac:chgData name="Scott Sink" userId="007532c1-63dd-4f29-9932-df3a9735f490" providerId="ADAL" clId="{FC83FA74-9C6C-494A-B4A7-F24DFB5E5CF4}" dt="2023-06-10T12:05:53.242" v="1320" actId="1076"/>
          <ac:picMkLst>
            <pc:docMk/>
            <pc:sldMk cId="2157562518" sldId="3720"/>
            <ac:picMk id="4" creationId="{65E46EC6-C6B7-438D-A30A-EB95E873D14E}"/>
          </ac:picMkLst>
        </pc:picChg>
        <pc:picChg chg="del">
          <ac:chgData name="Scott Sink" userId="007532c1-63dd-4f29-9932-df3a9735f490" providerId="ADAL" clId="{FC83FA74-9C6C-494A-B4A7-F24DFB5E5CF4}" dt="2023-06-10T12:05:44.410" v="1315" actId="478"/>
          <ac:picMkLst>
            <pc:docMk/>
            <pc:sldMk cId="2157562518" sldId="3720"/>
            <ac:picMk id="9" creationId="{A36FBAF7-2856-4E8A-B0E6-21935FB26597}"/>
          </ac:picMkLst>
        </pc:picChg>
      </pc:sldChg>
      <pc:sldChg chg="modSp add del mod">
        <pc:chgData name="Scott Sink" userId="007532c1-63dd-4f29-9932-df3a9735f490" providerId="ADAL" clId="{FC83FA74-9C6C-494A-B4A7-F24DFB5E5CF4}" dt="2023-06-10T12:03:16.797" v="1295" actId="47"/>
        <pc:sldMkLst>
          <pc:docMk/>
          <pc:sldMk cId="4029885698" sldId="3720"/>
        </pc:sldMkLst>
        <pc:spChg chg="mod">
          <ac:chgData name="Scott Sink" userId="007532c1-63dd-4f29-9932-df3a9735f490" providerId="ADAL" clId="{FC83FA74-9C6C-494A-B4A7-F24DFB5E5CF4}" dt="2023-06-10T12:01:47.592" v="1199" actId="5793"/>
          <ac:spMkLst>
            <pc:docMk/>
            <pc:sldMk cId="4029885698" sldId="3720"/>
            <ac:spMk id="3" creationId="{D52268DB-61E4-27E1-5D29-0E7DE9B5711D}"/>
          </ac:spMkLst>
        </pc:spChg>
      </pc:sldChg>
      <pc:sldChg chg="add ord">
        <pc:chgData name="Scott Sink" userId="007532c1-63dd-4f29-9932-df3a9735f490" providerId="ADAL" clId="{FC83FA74-9C6C-494A-B4A7-F24DFB5E5CF4}" dt="2023-06-10T12:14:27.043" v="1939"/>
        <pc:sldMkLst>
          <pc:docMk/>
          <pc:sldMk cId="1211370524" sldId="3721"/>
        </pc:sldMkLst>
      </pc:sldChg>
      <pc:sldChg chg="addSp modSp add mod modClrScheme chgLayout">
        <pc:chgData name="Scott Sink" userId="007532c1-63dd-4f29-9932-df3a9735f490" providerId="ADAL" clId="{FC83FA74-9C6C-494A-B4A7-F24DFB5E5CF4}" dt="2023-06-10T12:46:34.786" v="2709" actId="20577"/>
        <pc:sldMkLst>
          <pc:docMk/>
          <pc:sldMk cId="2994697881" sldId="3722"/>
        </pc:sldMkLst>
        <pc:spChg chg="mod ord">
          <ac:chgData name="Scott Sink" userId="007532c1-63dd-4f29-9932-df3a9735f490" providerId="ADAL" clId="{FC83FA74-9C6C-494A-B4A7-F24DFB5E5CF4}" dt="2023-06-10T12:18:00.224" v="1963" actId="20577"/>
          <ac:spMkLst>
            <pc:docMk/>
            <pc:sldMk cId="2994697881" sldId="3722"/>
            <ac:spMk id="2" creationId="{00000000-0000-0000-0000-000000000000}"/>
          </ac:spMkLst>
        </pc:spChg>
        <pc:spChg chg="add mod">
          <ac:chgData name="Scott Sink" userId="007532c1-63dd-4f29-9932-df3a9735f490" providerId="ADAL" clId="{FC83FA74-9C6C-494A-B4A7-F24DFB5E5CF4}" dt="2023-06-10T12:46:34.786" v="2709" actId="20577"/>
          <ac:spMkLst>
            <pc:docMk/>
            <pc:sldMk cId="2994697881" sldId="3722"/>
            <ac:spMk id="3" creationId="{4A27F47B-A1C7-0A36-047F-8D4EBEC79B90}"/>
          </ac:spMkLst>
        </pc:spChg>
        <pc:picChg chg="mod">
          <ac:chgData name="Scott Sink" userId="007532c1-63dd-4f29-9932-df3a9735f490" providerId="ADAL" clId="{FC83FA74-9C6C-494A-B4A7-F24DFB5E5CF4}" dt="2023-06-10T12:22:41.100" v="1966" actId="1076"/>
          <ac:picMkLst>
            <pc:docMk/>
            <pc:sldMk cId="2994697881" sldId="3722"/>
            <ac:picMk id="11266" creationId="{00000000-0000-0000-0000-000000000000}"/>
          </ac:picMkLst>
        </pc:picChg>
      </pc:sldChg>
      <pc:sldChg chg="modSp new mod">
        <pc:chgData name="Scott Sink" userId="007532c1-63dd-4f29-9932-df3a9735f490" providerId="ADAL" clId="{FC83FA74-9C6C-494A-B4A7-F24DFB5E5CF4}" dt="2023-06-10T12:49:59.178" v="3072" actId="20577"/>
        <pc:sldMkLst>
          <pc:docMk/>
          <pc:sldMk cId="3987754599" sldId="3723"/>
        </pc:sldMkLst>
        <pc:spChg chg="mod">
          <ac:chgData name="Scott Sink" userId="007532c1-63dd-4f29-9932-df3a9735f490" providerId="ADAL" clId="{FC83FA74-9C6C-494A-B4A7-F24DFB5E5CF4}" dt="2023-06-10T12:47:18.977" v="2732" actId="20577"/>
          <ac:spMkLst>
            <pc:docMk/>
            <pc:sldMk cId="3987754599" sldId="3723"/>
            <ac:spMk id="2" creationId="{1885B990-AFCE-8D63-680A-40D31BAFBA0B}"/>
          </ac:spMkLst>
        </pc:spChg>
        <pc:spChg chg="mod">
          <ac:chgData name="Scott Sink" userId="007532c1-63dd-4f29-9932-df3a9735f490" providerId="ADAL" clId="{FC83FA74-9C6C-494A-B4A7-F24DFB5E5CF4}" dt="2023-06-10T12:49:59.178" v="3072" actId="20577"/>
          <ac:spMkLst>
            <pc:docMk/>
            <pc:sldMk cId="3987754599" sldId="3723"/>
            <ac:spMk id="3" creationId="{E8632877-DCB4-E0B0-3E38-81CBF041788D}"/>
          </ac:spMkLst>
        </pc:spChg>
      </pc:sldChg>
      <pc:sldChg chg="modSp new mod">
        <pc:chgData name="Scott Sink" userId="007532c1-63dd-4f29-9932-df3a9735f490" providerId="ADAL" clId="{FC83FA74-9C6C-494A-B4A7-F24DFB5E5CF4}" dt="2023-06-12T09:06:09.247" v="8190" actId="20577"/>
        <pc:sldMkLst>
          <pc:docMk/>
          <pc:sldMk cId="2514327765" sldId="3724"/>
        </pc:sldMkLst>
        <pc:spChg chg="mod">
          <ac:chgData name="Scott Sink" userId="007532c1-63dd-4f29-9932-df3a9735f490" providerId="ADAL" clId="{FC83FA74-9C6C-494A-B4A7-F24DFB5E5CF4}" dt="2023-06-10T12:50:30.643" v="3095" actId="5793"/>
          <ac:spMkLst>
            <pc:docMk/>
            <pc:sldMk cId="2514327765" sldId="3724"/>
            <ac:spMk id="2" creationId="{D8080394-8208-8494-6028-060C7103599C}"/>
          </ac:spMkLst>
        </pc:spChg>
        <pc:spChg chg="mod">
          <ac:chgData name="Scott Sink" userId="007532c1-63dd-4f29-9932-df3a9735f490" providerId="ADAL" clId="{FC83FA74-9C6C-494A-B4A7-F24DFB5E5CF4}" dt="2023-06-12T09:06:09.247" v="8190" actId="20577"/>
          <ac:spMkLst>
            <pc:docMk/>
            <pc:sldMk cId="2514327765" sldId="3724"/>
            <ac:spMk id="3" creationId="{7CE65C26-1056-993D-321F-8E606ED9340B}"/>
          </ac:spMkLst>
        </pc:spChg>
      </pc:sldChg>
      <pc:sldChg chg="modSp new mod ord">
        <pc:chgData name="Scott Sink" userId="007532c1-63dd-4f29-9932-df3a9735f490" providerId="ADAL" clId="{FC83FA74-9C6C-494A-B4A7-F24DFB5E5CF4}" dt="2023-06-13T10:39:26.042" v="14146"/>
        <pc:sldMkLst>
          <pc:docMk/>
          <pc:sldMk cId="268826" sldId="3725"/>
        </pc:sldMkLst>
        <pc:spChg chg="mod">
          <ac:chgData name="Scott Sink" userId="007532c1-63dd-4f29-9932-df3a9735f490" providerId="ADAL" clId="{FC83FA74-9C6C-494A-B4A7-F24DFB5E5CF4}" dt="2023-06-10T14:44:38.677" v="4218" actId="404"/>
          <ac:spMkLst>
            <pc:docMk/>
            <pc:sldMk cId="268826" sldId="3725"/>
            <ac:spMk id="2" creationId="{8609F0D6-9090-99EF-8DE9-722900A67E38}"/>
          </ac:spMkLst>
        </pc:spChg>
        <pc:spChg chg="mod">
          <ac:chgData name="Scott Sink" userId="007532c1-63dd-4f29-9932-df3a9735f490" providerId="ADAL" clId="{FC83FA74-9C6C-494A-B4A7-F24DFB5E5CF4}" dt="2023-06-12T09:35:24.576" v="9459" actId="20577"/>
          <ac:spMkLst>
            <pc:docMk/>
            <pc:sldMk cId="268826" sldId="3725"/>
            <ac:spMk id="3" creationId="{0DADB15C-1EB1-35E6-5CEC-9A1B07C154C3}"/>
          </ac:spMkLst>
        </pc:spChg>
      </pc:sldChg>
      <pc:sldChg chg="addSp delSp modSp new mod ord">
        <pc:chgData name="Scott Sink" userId="007532c1-63dd-4f29-9932-df3a9735f490" providerId="ADAL" clId="{FC83FA74-9C6C-494A-B4A7-F24DFB5E5CF4}" dt="2023-06-12T09:08:36.543" v="8268" actId="1076"/>
        <pc:sldMkLst>
          <pc:docMk/>
          <pc:sldMk cId="1429197579" sldId="3726"/>
        </pc:sldMkLst>
        <pc:spChg chg="mod">
          <ac:chgData name="Scott Sink" userId="007532c1-63dd-4f29-9932-df3a9735f490" providerId="ADAL" clId="{FC83FA74-9C6C-494A-B4A7-F24DFB5E5CF4}" dt="2023-06-12T08:40:34.560" v="7609" actId="1076"/>
          <ac:spMkLst>
            <pc:docMk/>
            <pc:sldMk cId="1429197579" sldId="3726"/>
            <ac:spMk id="2" creationId="{FFB0352D-5EAC-064F-58FC-240258C49B7C}"/>
          </ac:spMkLst>
        </pc:spChg>
        <pc:spChg chg="del">
          <ac:chgData name="Scott Sink" userId="007532c1-63dd-4f29-9932-df3a9735f490" providerId="ADAL" clId="{FC83FA74-9C6C-494A-B4A7-F24DFB5E5CF4}" dt="2023-06-11T09:49:52.215" v="5191"/>
          <ac:spMkLst>
            <pc:docMk/>
            <pc:sldMk cId="1429197579" sldId="3726"/>
            <ac:spMk id="3" creationId="{9F0C1C62-7E8F-625A-2281-04DB40856838}"/>
          </ac:spMkLst>
        </pc:spChg>
        <pc:spChg chg="add mod">
          <ac:chgData name="Scott Sink" userId="007532c1-63dd-4f29-9932-df3a9735f490" providerId="ADAL" clId="{FC83FA74-9C6C-494A-B4A7-F24DFB5E5CF4}" dt="2023-06-12T08:38:54.357" v="7558" actId="207"/>
          <ac:spMkLst>
            <pc:docMk/>
            <pc:sldMk cId="1429197579" sldId="3726"/>
            <ac:spMk id="3" creationId="{FC83EE5F-B4D7-668A-A61C-4219ABDB30B8}"/>
          </ac:spMkLst>
        </pc:spChg>
        <pc:spChg chg="del">
          <ac:chgData name="Scott Sink" userId="007532c1-63dd-4f29-9932-df3a9735f490" providerId="ADAL" clId="{FC83FA74-9C6C-494A-B4A7-F24DFB5E5CF4}" dt="2023-06-11T09:49:50.106" v="5190" actId="478"/>
          <ac:spMkLst>
            <pc:docMk/>
            <pc:sldMk cId="1429197579" sldId="3726"/>
            <ac:spMk id="4" creationId="{260F63C1-375D-E837-9860-62049FCFF15A}"/>
          </ac:spMkLst>
        </pc:spChg>
        <pc:spChg chg="add mod">
          <ac:chgData name="Scott Sink" userId="007532c1-63dd-4f29-9932-df3a9735f490" providerId="ADAL" clId="{FC83FA74-9C6C-494A-B4A7-F24DFB5E5CF4}" dt="2023-06-12T08:35:18.904" v="7517" actId="207"/>
          <ac:spMkLst>
            <pc:docMk/>
            <pc:sldMk cId="1429197579" sldId="3726"/>
            <ac:spMk id="4" creationId="{DFC50A58-7420-9DAF-6650-8070FF3D11FF}"/>
          </ac:spMkLst>
        </pc:spChg>
        <pc:spChg chg="add mod">
          <ac:chgData name="Scott Sink" userId="007532c1-63dd-4f29-9932-df3a9735f490" providerId="ADAL" clId="{FC83FA74-9C6C-494A-B4A7-F24DFB5E5CF4}" dt="2023-06-12T08:36:01.413" v="7526" actId="20577"/>
          <ac:spMkLst>
            <pc:docMk/>
            <pc:sldMk cId="1429197579" sldId="3726"/>
            <ac:spMk id="5" creationId="{0FBE9EB6-20F5-0532-3E38-BE132E6AC645}"/>
          </ac:spMkLst>
        </pc:spChg>
        <pc:spChg chg="add mod">
          <ac:chgData name="Scott Sink" userId="007532c1-63dd-4f29-9932-df3a9735f490" providerId="ADAL" clId="{FC83FA74-9C6C-494A-B4A7-F24DFB5E5CF4}" dt="2023-06-12T08:36:19.112" v="7532" actId="20577"/>
          <ac:spMkLst>
            <pc:docMk/>
            <pc:sldMk cId="1429197579" sldId="3726"/>
            <ac:spMk id="6" creationId="{C6BA335F-10B2-902C-A03C-189AC30F091F}"/>
          </ac:spMkLst>
        </pc:spChg>
        <pc:spChg chg="add mod">
          <ac:chgData name="Scott Sink" userId="007532c1-63dd-4f29-9932-df3a9735f490" providerId="ADAL" clId="{FC83FA74-9C6C-494A-B4A7-F24DFB5E5CF4}" dt="2023-06-12T09:08:16.484" v="8266" actId="1076"/>
          <ac:spMkLst>
            <pc:docMk/>
            <pc:sldMk cId="1429197579" sldId="3726"/>
            <ac:spMk id="7" creationId="{2AC7AC12-BFB3-DE58-8315-D1711B732B96}"/>
          </ac:spMkLst>
        </pc:spChg>
        <pc:spChg chg="add mod">
          <ac:chgData name="Scott Sink" userId="007532c1-63dd-4f29-9932-df3a9735f490" providerId="ADAL" clId="{FC83FA74-9C6C-494A-B4A7-F24DFB5E5CF4}" dt="2023-06-12T09:07:16.894" v="8250" actId="20577"/>
          <ac:spMkLst>
            <pc:docMk/>
            <pc:sldMk cId="1429197579" sldId="3726"/>
            <ac:spMk id="8" creationId="{A6610735-000D-2D77-8288-53669FDF94AF}"/>
          </ac:spMkLst>
        </pc:spChg>
        <pc:spChg chg="add del mod">
          <ac:chgData name="Scott Sink" userId="007532c1-63dd-4f29-9932-df3a9735f490" providerId="ADAL" clId="{FC83FA74-9C6C-494A-B4A7-F24DFB5E5CF4}" dt="2023-06-12T08:37:18.561" v="7543" actId="478"/>
          <ac:spMkLst>
            <pc:docMk/>
            <pc:sldMk cId="1429197579" sldId="3726"/>
            <ac:spMk id="9" creationId="{EE78C274-FF16-1026-4133-69CE16E9969B}"/>
          </ac:spMkLst>
        </pc:spChg>
        <pc:spChg chg="add del mod">
          <ac:chgData name="Scott Sink" userId="007532c1-63dd-4f29-9932-df3a9735f490" providerId="ADAL" clId="{FC83FA74-9C6C-494A-B4A7-F24DFB5E5CF4}" dt="2023-06-12T08:33:08.630" v="7432" actId="478"/>
          <ac:spMkLst>
            <pc:docMk/>
            <pc:sldMk cId="1429197579" sldId="3726"/>
            <ac:spMk id="10" creationId="{AC3A4469-7284-EAFD-110B-122A14BC8D99}"/>
          </ac:spMkLst>
        </pc:spChg>
        <pc:spChg chg="add mod">
          <ac:chgData name="Scott Sink" userId="007532c1-63dd-4f29-9932-df3a9735f490" providerId="ADAL" clId="{FC83FA74-9C6C-494A-B4A7-F24DFB5E5CF4}" dt="2023-06-12T08:37:28.810" v="7547" actId="20577"/>
          <ac:spMkLst>
            <pc:docMk/>
            <pc:sldMk cId="1429197579" sldId="3726"/>
            <ac:spMk id="11" creationId="{D4AB93AC-E71A-FA7F-45B6-6C59FDE1ABCB}"/>
          </ac:spMkLst>
        </pc:spChg>
        <pc:spChg chg="add mod">
          <ac:chgData name="Scott Sink" userId="007532c1-63dd-4f29-9932-df3a9735f490" providerId="ADAL" clId="{FC83FA74-9C6C-494A-B4A7-F24DFB5E5CF4}" dt="2023-06-12T08:37:42.676" v="7551" actId="20577"/>
          <ac:spMkLst>
            <pc:docMk/>
            <pc:sldMk cId="1429197579" sldId="3726"/>
            <ac:spMk id="12" creationId="{82BE0146-0CFC-0519-2033-09EB8851550E}"/>
          </ac:spMkLst>
        </pc:spChg>
        <pc:picChg chg="add del mod modCrop">
          <ac:chgData name="Scott Sink" userId="007532c1-63dd-4f29-9932-df3a9735f490" providerId="ADAL" clId="{FC83FA74-9C6C-494A-B4A7-F24DFB5E5CF4}" dt="2023-06-11T09:52:15.121" v="5362" actId="478"/>
          <ac:picMkLst>
            <pc:docMk/>
            <pc:sldMk cId="1429197579" sldId="3726"/>
            <ac:picMk id="6" creationId="{8FAF779C-E9DC-E8F7-582B-54AF31DE3C7A}"/>
          </ac:picMkLst>
        </pc:picChg>
        <pc:cxnChg chg="add mod">
          <ac:chgData name="Scott Sink" userId="007532c1-63dd-4f29-9932-df3a9735f490" providerId="ADAL" clId="{FC83FA74-9C6C-494A-B4A7-F24DFB5E5CF4}" dt="2023-06-12T08:39:39.638" v="7564" actId="693"/>
          <ac:cxnSpMkLst>
            <pc:docMk/>
            <pc:sldMk cId="1429197579" sldId="3726"/>
            <ac:cxnSpMk id="14" creationId="{E8534CF4-C252-4D17-8AC4-72BF43DB27D7}"/>
          </ac:cxnSpMkLst>
        </pc:cxnChg>
        <pc:cxnChg chg="add mod">
          <ac:chgData name="Scott Sink" userId="007532c1-63dd-4f29-9932-df3a9735f490" providerId="ADAL" clId="{FC83FA74-9C6C-494A-B4A7-F24DFB5E5CF4}" dt="2023-06-12T08:39:46.437" v="7565" actId="693"/>
          <ac:cxnSpMkLst>
            <pc:docMk/>
            <pc:sldMk cId="1429197579" sldId="3726"/>
            <ac:cxnSpMk id="15" creationId="{7ED61D90-D670-49D5-2745-6DE611146EE7}"/>
          </ac:cxnSpMkLst>
        </pc:cxnChg>
        <pc:cxnChg chg="add mod">
          <ac:chgData name="Scott Sink" userId="007532c1-63dd-4f29-9932-df3a9735f490" providerId="ADAL" clId="{FC83FA74-9C6C-494A-B4A7-F24DFB5E5CF4}" dt="2023-06-12T09:08:36.543" v="8268" actId="1076"/>
          <ac:cxnSpMkLst>
            <pc:docMk/>
            <pc:sldMk cId="1429197579" sldId="3726"/>
            <ac:cxnSpMk id="17" creationId="{999A206B-41B0-9033-78A0-3E8A5F6CAF4A}"/>
          </ac:cxnSpMkLst>
        </pc:cxnChg>
      </pc:sldChg>
      <pc:sldChg chg="modSp add mod ord">
        <pc:chgData name="Scott Sink" userId="007532c1-63dd-4f29-9932-df3a9735f490" providerId="ADAL" clId="{FC83FA74-9C6C-494A-B4A7-F24DFB5E5CF4}" dt="2023-06-11T10:07:35.737" v="6530"/>
        <pc:sldMkLst>
          <pc:docMk/>
          <pc:sldMk cId="3830039475" sldId="3727"/>
        </pc:sldMkLst>
        <pc:spChg chg="mod">
          <ac:chgData name="Scott Sink" userId="007532c1-63dd-4f29-9932-df3a9735f490" providerId="ADAL" clId="{FC83FA74-9C6C-494A-B4A7-F24DFB5E5CF4}" dt="2023-06-11T09:58:47.665" v="5711" actId="1076"/>
          <ac:spMkLst>
            <pc:docMk/>
            <pc:sldMk cId="3830039475" sldId="3727"/>
            <ac:spMk id="2" creationId="{F57C5E07-DB5B-55F2-6F01-6B61AC3D8F04}"/>
          </ac:spMkLst>
        </pc:spChg>
        <pc:spChg chg="mod">
          <ac:chgData name="Scott Sink" userId="007532c1-63dd-4f29-9932-df3a9735f490" providerId="ADAL" clId="{FC83FA74-9C6C-494A-B4A7-F24DFB5E5CF4}" dt="2023-06-11T10:07:25.771" v="6528" actId="14100"/>
          <ac:spMkLst>
            <pc:docMk/>
            <pc:sldMk cId="3830039475" sldId="3727"/>
            <ac:spMk id="3" creationId="{D52268DB-61E4-27E1-5D29-0E7DE9B5711D}"/>
          </ac:spMkLst>
        </pc:spChg>
      </pc:sldChg>
      <pc:sldChg chg="modSp add mod">
        <pc:chgData name="Scott Sink" userId="007532c1-63dd-4f29-9932-df3a9735f490" providerId="ADAL" clId="{FC83FA74-9C6C-494A-B4A7-F24DFB5E5CF4}" dt="2023-06-11T10:18:32.380" v="7286" actId="5793"/>
        <pc:sldMkLst>
          <pc:docMk/>
          <pc:sldMk cId="3325468415" sldId="3728"/>
        </pc:sldMkLst>
        <pc:spChg chg="mod">
          <ac:chgData name="Scott Sink" userId="007532c1-63dd-4f29-9932-df3a9735f490" providerId="ADAL" clId="{FC83FA74-9C6C-494A-B4A7-F24DFB5E5CF4}" dt="2023-06-11T10:08:54.287" v="6674" actId="20577"/>
          <ac:spMkLst>
            <pc:docMk/>
            <pc:sldMk cId="3325468415" sldId="3728"/>
            <ac:spMk id="2" creationId="{F57C5E07-DB5B-55F2-6F01-6B61AC3D8F04}"/>
          </ac:spMkLst>
        </pc:spChg>
        <pc:spChg chg="mod">
          <ac:chgData name="Scott Sink" userId="007532c1-63dd-4f29-9932-df3a9735f490" providerId="ADAL" clId="{FC83FA74-9C6C-494A-B4A7-F24DFB5E5CF4}" dt="2023-06-11T10:18:32.380" v="7286" actId="5793"/>
          <ac:spMkLst>
            <pc:docMk/>
            <pc:sldMk cId="3325468415" sldId="3728"/>
            <ac:spMk id="3" creationId="{D52268DB-61E4-27E1-5D29-0E7DE9B5711D}"/>
          </ac:spMkLst>
        </pc:spChg>
      </pc:sldChg>
      <pc:sldChg chg="addSp delSp modSp add mod delAnim modAnim">
        <pc:chgData name="Scott Sink" userId="007532c1-63dd-4f29-9932-df3a9735f490" providerId="ADAL" clId="{FC83FA74-9C6C-494A-B4A7-F24DFB5E5CF4}" dt="2023-06-11T11:31:56.401" v="7384" actId="1076"/>
        <pc:sldMkLst>
          <pc:docMk/>
          <pc:sldMk cId="1359187073" sldId="3729"/>
        </pc:sldMkLst>
        <pc:spChg chg="mod">
          <ac:chgData name="Scott Sink" userId="007532c1-63dd-4f29-9932-df3a9735f490" providerId="ADAL" clId="{FC83FA74-9C6C-494A-B4A7-F24DFB5E5CF4}" dt="2023-06-11T11:31:56.401" v="7384" actId="1076"/>
          <ac:spMkLst>
            <pc:docMk/>
            <pc:sldMk cId="1359187073" sldId="3729"/>
            <ac:spMk id="5" creationId="{7DD0B49D-EA7E-4765-B7FD-24B967ABF624}"/>
          </ac:spMkLst>
        </pc:spChg>
        <pc:spChg chg="add mod">
          <ac:chgData name="Scott Sink" userId="007532c1-63dd-4f29-9932-df3a9735f490" providerId="ADAL" clId="{FC83FA74-9C6C-494A-B4A7-F24DFB5E5CF4}" dt="2023-06-11T11:29:44.021" v="7332" actId="1076"/>
          <ac:spMkLst>
            <pc:docMk/>
            <pc:sldMk cId="1359187073" sldId="3729"/>
            <ac:spMk id="12" creationId="{DDEA6D96-35B6-2368-EFF2-177934050EC1}"/>
          </ac:spMkLst>
        </pc:spChg>
        <pc:spChg chg="del">
          <ac:chgData name="Scott Sink" userId="007532c1-63dd-4f29-9932-df3a9735f490" providerId="ADAL" clId="{FC83FA74-9C6C-494A-B4A7-F24DFB5E5CF4}" dt="2023-06-11T11:28:15.609" v="7291" actId="478"/>
          <ac:spMkLst>
            <pc:docMk/>
            <pc:sldMk cId="1359187073" sldId="3729"/>
            <ac:spMk id="24" creationId="{FB0033A8-A525-4CD7-9D36-C762174413F8}"/>
          </ac:spMkLst>
        </pc:spChg>
        <pc:spChg chg="add del mod">
          <ac:chgData name="Scott Sink" userId="007532c1-63dd-4f29-9932-df3a9735f490" providerId="ADAL" clId="{FC83FA74-9C6C-494A-B4A7-F24DFB5E5CF4}" dt="2023-06-11T11:30:58.546" v="7350" actId="478"/>
          <ac:spMkLst>
            <pc:docMk/>
            <pc:sldMk cId="1359187073" sldId="3729"/>
            <ac:spMk id="25" creationId="{3C5B8892-DF9F-9C1E-E1FD-8CF8D9BB73AE}"/>
          </ac:spMkLst>
        </pc:spChg>
        <pc:spChg chg="add mod">
          <ac:chgData name="Scott Sink" userId="007532c1-63dd-4f29-9932-df3a9735f490" providerId="ADAL" clId="{FC83FA74-9C6C-494A-B4A7-F24DFB5E5CF4}" dt="2023-06-11T11:31:22.112" v="7375" actId="207"/>
          <ac:spMkLst>
            <pc:docMk/>
            <pc:sldMk cId="1359187073" sldId="3729"/>
            <ac:spMk id="27" creationId="{217DBF53-5033-20B2-5971-0EC8794B5797}"/>
          </ac:spMkLst>
        </pc:spChg>
        <pc:spChg chg="del">
          <ac:chgData name="Scott Sink" userId="007532c1-63dd-4f29-9932-df3a9735f490" providerId="ADAL" clId="{FC83FA74-9C6C-494A-B4A7-F24DFB5E5CF4}" dt="2023-06-11T11:28:08.021" v="7288" actId="478"/>
          <ac:spMkLst>
            <pc:docMk/>
            <pc:sldMk cId="1359187073" sldId="3729"/>
            <ac:spMk id="70" creationId="{5DE7379F-A996-40A0-BBBC-7AE829C28700}"/>
          </ac:spMkLst>
        </pc:spChg>
        <pc:spChg chg="del mod">
          <ac:chgData name="Scott Sink" userId="007532c1-63dd-4f29-9932-df3a9735f490" providerId="ADAL" clId="{FC83FA74-9C6C-494A-B4A7-F24DFB5E5CF4}" dt="2023-06-11T11:28:22.171" v="7294" actId="478"/>
          <ac:spMkLst>
            <pc:docMk/>
            <pc:sldMk cId="1359187073" sldId="3729"/>
            <ac:spMk id="71" creationId="{A6FD7524-F947-4E71-8C0A-24B16EA406C2}"/>
          </ac:spMkLst>
        </pc:spChg>
        <pc:grpChg chg="add mod">
          <ac:chgData name="Scott Sink" userId="007532c1-63dd-4f29-9932-df3a9735f490" providerId="ADAL" clId="{FC83FA74-9C6C-494A-B4A7-F24DFB5E5CF4}" dt="2023-06-11T11:29:06.151" v="7304" actId="1076"/>
          <ac:grpSpMkLst>
            <pc:docMk/>
            <pc:sldMk cId="1359187073" sldId="3729"/>
            <ac:grpSpMk id="6" creationId="{D7D68842-3D01-CD2E-D913-DE9FEC4F7762}"/>
          </ac:grpSpMkLst>
        </pc:grpChg>
        <pc:grpChg chg="add mod">
          <ac:chgData name="Scott Sink" userId="007532c1-63dd-4f29-9932-df3a9735f490" providerId="ADAL" clId="{FC83FA74-9C6C-494A-B4A7-F24DFB5E5CF4}" dt="2023-06-11T11:29:54.228" v="7334" actId="1076"/>
          <ac:grpSpMkLst>
            <pc:docMk/>
            <pc:sldMk cId="1359187073" sldId="3729"/>
            <ac:grpSpMk id="14" creationId="{95B6885A-23D1-9870-A29E-4E8C2953686A}"/>
          </ac:grpSpMkLst>
        </pc:grpChg>
        <pc:grpChg chg="del">
          <ac:chgData name="Scott Sink" userId="007532c1-63dd-4f29-9932-df3a9735f490" providerId="ADAL" clId="{FC83FA74-9C6C-494A-B4A7-F24DFB5E5CF4}" dt="2023-06-11T11:28:08.737" v="7289" actId="478"/>
          <ac:grpSpMkLst>
            <pc:docMk/>
            <pc:sldMk cId="1359187073" sldId="3729"/>
            <ac:grpSpMk id="20" creationId="{A565A9EC-7D77-4424-9C33-3CA5D15B4ADA}"/>
          </ac:grpSpMkLst>
        </pc:grpChg>
        <pc:grpChg chg="mod">
          <ac:chgData name="Scott Sink" userId="007532c1-63dd-4f29-9932-df3a9735f490" providerId="ADAL" clId="{FC83FA74-9C6C-494A-B4A7-F24DFB5E5CF4}" dt="2023-06-11T11:31:46.787" v="7382" actId="1076"/>
          <ac:grpSpMkLst>
            <pc:docMk/>
            <pc:sldMk cId="1359187073" sldId="3729"/>
            <ac:grpSpMk id="30" creationId="{B47C8FCA-9581-44A5-8180-C56A6150303A}"/>
          </ac:grpSpMkLst>
        </pc:grpChg>
        <pc:grpChg chg="mod">
          <ac:chgData name="Scott Sink" userId="007532c1-63dd-4f29-9932-df3a9735f490" providerId="ADAL" clId="{FC83FA74-9C6C-494A-B4A7-F24DFB5E5CF4}" dt="2023-06-11T11:31:43.331" v="7381" actId="1076"/>
          <ac:grpSpMkLst>
            <pc:docMk/>
            <pc:sldMk cId="1359187073" sldId="3729"/>
            <ac:grpSpMk id="34" creationId="{E17D31DB-9B82-499E-BC20-D0F9A2B0C090}"/>
          </ac:grpSpMkLst>
        </pc:grpChg>
        <pc:grpChg chg="mod">
          <ac:chgData name="Scott Sink" userId="007532c1-63dd-4f29-9932-df3a9735f490" providerId="ADAL" clId="{FC83FA74-9C6C-494A-B4A7-F24DFB5E5CF4}" dt="2023-06-11T11:28:33.108" v="7296" actId="1076"/>
          <ac:grpSpMkLst>
            <pc:docMk/>
            <pc:sldMk cId="1359187073" sldId="3729"/>
            <ac:grpSpMk id="39" creationId="{B0A4039F-5828-4F1A-B40F-0E7CC707A23B}"/>
          </ac:grpSpMkLst>
        </pc:grpChg>
        <pc:grpChg chg="del">
          <ac:chgData name="Scott Sink" userId="007532c1-63dd-4f29-9932-df3a9735f490" providerId="ADAL" clId="{FC83FA74-9C6C-494A-B4A7-F24DFB5E5CF4}" dt="2023-06-11T11:28:12.121" v="7290" actId="478"/>
          <ac:grpSpMkLst>
            <pc:docMk/>
            <pc:sldMk cId="1359187073" sldId="3729"/>
            <ac:grpSpMk id="77" creationId="{30730EE6-E503-4222-ACE4-9357A863B782}"/>
          </ac:grpSpMkLst>
        </pc:grpChg>
        <pc:grpChg chg="del">
          <ac:chgData name="Scott Sink" userId="007532c1-63dd-4f29-9932-df3a9735f490" providerId="ADAL" clId="{FC83FA74-9C6C-494A-B4A7-F24DFB5E5CF4}" dt="2023-06-11T11:28:12.121" v="7290" actId="478"/>
          <ac:grpSpMkLst>
            <pc:docMk/>
            <pc:sldMk cId="1359187073" sldId="3729"/>
            <ac:grpSpMk id="82" creationId="{DB51DBA7-7FBC-4FB7-861D-045EC90773C6}"/>
          </ac:grpSpMkLst>
        </pc:grpChg>
        <pc:grpChg chg="del">
          <ac:chgData name="Scott Sink" userId="007532c1-63dd-4f29-9932-df3a9735f490" providerId="ADAL" clId="{FC83FA74-9C6C-494A-B4A7-F24DFB5E5CF4}" dt="2023-06-11T11:28:12.121" v="7290" actId="478"/>
          <ac:grpSpMkLst>
            <pc:docMk/>
            <pc:sldMk cId="1359187073" sldId="3729"/>
            <ac:grpSpMk id="87" creationId="{55F8986D-C88B-4A23-9196-9FFDCA78C125}"/>
          </ac:grpSpMkLst>
        </pc:grpChg>
        <pc:grpChg chg="del">
          <ac:chgData name="Scott Sink" userId="007532c1-63dd-4f29-9932-df3a9735f490" providerId="ADAL" clId="{FC83FA74-9C6C-494A-B4A7-F24DFB5E5CF4}" dt="2023-06-11T11:28:12.121" v="7290" actId="478"/>
          <ac:grpSpMkLst>
            <pc:docMk/>
            <pc:sldMk cId="1359187073" sldId="3729"/>
            <ac:grpSpMk id="92" creationId="{00959837-2DF4-4D39-8A8B-A1197DC048C2}"/>
          </ac:grpSpMkLst>
        </pc:grpChg>
        <pc:grpChg chg="del">
          <ac:chgData name="Scott Sink" userId="007532c1-63dd-4f29-9932-df3a9735f490" providerId="ADAL" clId="{FC83FA74-9C6C-494A-B4A7-F24DFB5E5CF4}" dt="2023-06-11T11:28:12.121" v="7290" actId="478"/>
          <ac:grpSpMkLst>
            <pc:docMk/>
            <pc:sldMk cId="1359187073" sldId="3729"/>
            <ac:grpSpMk id="97" creationId="{985049C8-BDEC-4DC1-BA53-C038BBC14D3B}"/>
          </ac:grpSpMkLst>
        </pc:grpChg>
        <pc:grpChg chg="del">
          <ac:chgData name="Scott Sink" userId="007532c1-63dd-4f29-9932-df3a9735f490" providerId="ADAL" clId="{FC83FA74-9C6C-494A-B4A7-F24DFB5E5CF4}" dt="2023-06-11T11:28:12.121" v="7290" actId="478"/>
          <ac:grpSpMkLst>
            <pc:docMk/>
            <pc:sldMk cId="1359187073" sldId="3729"/>
            <ac:grpSpMk id="102" creationId="{44B2712D-FB6D-4F99-8313-1078A2611424}"/>
          </ac:grpSpMkLst>
        </pc:grpChg>
        <pc:grpChg chg="del">
          <ac:chgData name="Scott Sink" userId="007532c1-63dd-4f29-9932-df3a9735f490" providerId="ADAL" clId="{FC83FA74-9C6C-494A-B4A7-F24DFB5E5CF4}" dt="2023-06-11T11:28:12.121" v="7290" actId="478"/>
          <ac:grpSpMkLst>
            <pc:docMk/>
            <pc:sldMk cId="1359187073" sldId="3729"/>
            <ac:grpSpMk id="107" creationId="{9C4EA2A9-8984-4347-802C-41FD93AE3B28}"/>
          </ac:grpSpMkLst>
        </pc:grpChg>
        <pc:grpChg chg="del">
          <ac:chgData name="Scott Sink" userId="007532c1-63dd-4f29-9932-df3a9735f490" providerId="ADAL" clId="{FC83FA74-9C6C-494A-B4A7-F24DFB5E5CF4}" dt="2023-06-11T11:28:12.121" v="7290" actId="478"/>
          <ac:grpSpMkLst>
            <pc:docMk/>
            <pc:sldMk cId="1359187073" sldId="3729"/>
            <ac:grpSpMk id="112" creationId="{5B5EEDAB-57BA-4831-85D0-1C9E316A424D}"/>
          </ac:grpSpMkLst>
        </pc:grpChg>
        <pc:picChg chg="add mod">
          <ac:chgData name="Scott Sink" userId="007532c1-63dd-4f29-9932-df3a9735f490" providerId="ADAL" clId="{FC83FA74-9C6C-494A-B4A7-F24DFB5E5CF4}" dt="2023-06-11T11:28:56.121" v="7302" actId="571"/>
          <ac:picMkLst>
            <pc:docMk/>
            <pc:sldMk cId="1359187073" sldId="3729"/>
            <ac:picMk id="3" creationId="{EE5D77D0-16ED-CFD2-F2DB-783912837963}"/>
          </ac:picMkLst>
        </pc:picChg>
        <pc:picChg chg="mod">
          <ac:chgData name="Scott Sink" userId="007532c1-63dd-4f29-9932-df3a9735f490" providerId="ADAL" clId="{FC83FA74-9C6C-494A-B4A7-F24DFB5E5CF4}" dt="2023-06-11T11:28:40.246" v="7298" actId="1076"/>
          <ac:picMkLst>
            <pc:docMk/>
            <pc:sldMk cId="1359187073" sldId="3729"/>
            <ac:picMk id="19" creationId="{C722F620-7C0D-4868-B175-317B4B45599F}"/>
          </ac:picMkLst>
        </pc:picChg>
        <pc:picChg chg="del">
          <ac:chgData name="Scott Sink" userId="007532c1-63dd-4f29-9932-df3a9735f490" providerId="ADAL" clId="{FC83FA74-9C6C-494A-B4A7-F24DFB5E5CF4}" dt="2023-06-11T11:28:16.362" v="7292" actId="478"/>
          <ac:picMkLst>
            <pc:docMk/>
            <pc:sldMk cId="1359187073" sldId="3729"/>
            <ac:picMk id="1030" creationId="{A9683ACE-C08E-4FCF-B9FB-5AF3710313D8}"/>
          </ac:picMkLst>
        </pc:picChg>
        <pc:cxnChg chg="mod">
          <ac:chgData name="Scott Sink" userId="007532c1-63dd-4f29-9932-df3a9735f490" providerId="ADAL" clId="{FC83FA74-9C6C-494A-B4A7-F24DFB5E5CF4}" dt="2023-06-11T11:29:02.940" v="7303"/>
          <ac:cxnSpMkLst>
            <pc:docMk/>
            <pc:sldMk cId="1359187073" sldId="3729"/>
            <ac:cxnSpMk id="7" creationId="{EC609BC6-8D8E-0464-17C2-55DF16E2D35A}"/>
          </ac:cxnSpMkLst>
        </pc:cxnChg>
        <pc:cxnChg chg="mod">
          <ac:chgData name="Scott Sink" userId="007532c1-63dd-4f29-9932-df3a9735f490" providerId="ADAL" clId="{FC83FA74-9C6C-494A-B4A7-F24DFB5E5CF4}" dt="2023-06-11T11:29:02.940" v="7303"/>
          <ac:cxnSpMkLst>
            <pc:docMk/>
            <pc:sldMk cId="1359187073" sldId="3729"/>
            <ac:cxnSpMk id="8" creationId="{73BB92D1-F14D-A0DA-68D7-1CDE0C5AB30A}"/>
          </ac:cxnSpMkLst>
        </pc:cxnChg>
        <pc:cxnChg chg="mod">
          <ac:chgData name="Scott Sink" userId="007532c1-63dd-4f29-9932-df3a9735f490" providerId="ADAL" clId="{FC83FA74-9C6C-494A-B4A7-F24DFB5E5CF4}" dt="2023-06-11T11:29:02.940" v="7303"/>
          <ac:cxnSpMkLst>
            <pc:docMk/>
            <pc:sldMk cId="1359187073" sldId="3729"/>
            <ac:cxnSpMk id="9" creationId="{1941F0FE-ACD5-3F66-5A83-E3FE3DBA1367}"/>
          </ac:cxnSpMkLst>
        </pc:cxnChg>
        <pc:cxnChg chg="mod">
          <ac:chgData name="Scott Sink" userId="007532c1-63dd-4f29-9932-df3a9735f490" providerId="ADAL" clId="{FC83FA74-9C6C-494A-B4A7-F24DFB5E5CF4}" dt="2023-06-11T11:29:02.940" v="7303"/>
          <ac:cxnSpMkLst>
            <pc:docMk/>
            <pc:sldMk cId="1359187073" sldId="3729"/>
            <ac:cxnSpMk id="11" creationId="{E493491B-211F-2FE2-7EBE-3C3537BE0DD5}"/>
          </ac:cxnSpMkLst>
        </pc:cxnChg>
        <pc:cxnChg chg="mod">
          <ac:chgData name="Scott Sink" userId="007532c1-63dd-4f29-9932-df3a9735f490" providerId="ADAL" clId="{FC83FA74-9C6C-494A-B4A7-F24DFB5E5CF4}" dt="2023-06-11T11:29:49.826" v="7333"/>
          <ac:cxnSpMkLst>
            <pc:docMk/>
            <pc:sldMk cId="1359187073" sldId="3729"/>
            <ac:cxnSpMk id="15" creationId="{E686B793-C6DA-7C3B-B122-9A59F677E552}"/>
          </ac:cxnSpMkLst>
        </pc:cxnChg>
        <pc:cxnChg chg="mod">
          <ac:chgData name="Scott Sink" userId="007532c1-63dd-4f29-9932-df3a9735f490" providerId="ADAL" clId="{FC83FA74-9C6C-494A-B4A7-F24DFB5E5CF4}" dt="2023-06-11T11:29:49.826" v="7333"/>
          <ac:cxnSpMkLst>
            <pc:docMk/>
            <pc:sldMk cId="1359187073" sldId="3729"/>
            <ac:cxnSpMk id="16" creationId="{2D861903-DF8D-E631-5CBC-E734D55EA688}"/>
          </ac:cxnSpMkLst>
        </pc:cxnChg>
        <pc:cxnChg chg="mod">
          <ac:chgData name="Scott Sink" userId="007532c1-63dd-4f29-9932-df3a9735f490" providerId="ADAL" clId="{FC83FA74-9C6C-494A-B4A7-F24DFB5E5CF4}" dt="2023-06-11T11:29:49.826" v="7333"/>
          <ac:cxnSpMkLst>
            <pc:docMk/>
            <pc:sldMk cId="1359187073" sldId="3729"/>
            <ac:cxnSpMk id="17" creationId="{635A3B2F-55AD-4D72-BC05-2B712D4F7C3D}"/>
          </ac:cxnSpMkLst>
        </pc:cxnChg>
        <pc:cxnChg chg="mod">
          <ac:chgData name="Scott Sink" userId="007532c1-63dd-4f29-9932-df3a9735f490" providerId="ADAL" clId="{FC83FA74-9C6C-494A-B4A7-F24DFB5E5CF4}" dt="2023-06-11T11:29:49.826" v="7333"/>
          <ac:cxnSpMkLst>
            <pc:docMk/>
            <pc:sldMk cId="1359187073" sldId="3729"/>
            <ac:cxnSpMk id="18" creationId="{07820D9A-9541-3A35-D76D-9988AE42D963}"/>
          </ac:cxnSpMkLst>
        </pc:cxnChg>
      </pc:sldChg>
      <pc:sldChg chg="delSp modSp add del mod ord">
        <pc:chgData name="Scott Sink" userId="007532c1-63dd-4f29-9932-df3a9735f490" providerId="ADAL" clId="{FC83FA74-9C6C-494A-B4A7-F24DFB5E5CF4}" dt="2023-06-12T08:49:08.564" v="7637" actId="208"/>
        <pc:sldMkLst>
          <pc:docMk/>
          <pc:sldMk cId="119098387" sldId="3730"/>
        </pc:sldMkLst>
        <pc:spChg chg="mod">
          <ac:chgData name="Scott Sink" userId="007532c1-63dd-4f29-9932-df3a9735f490" providerId="ADAL" clId="{FC83FA74-9C6C-494A-B4A7-F24DFB5E5CF4}" dt="2023-06-12T08:46:37.832" v="7629" actId="478"/>
          <ac:spMkLst>
            <pc:docMk/>
            <pc:sldMk cId="119098387" sldId="3730"/>
            <ac:spMk id="5" creationId="{1CFCAD91-B0F7-4F0D-A039-4E997C3137E9}"/>
          </ac:spMkLst>
        </pc:spChg>
        <pc:spChg chg="mod">
          <ac:chgData name="Scott Sink" userId="007532c1-63dd-4f29-9932-df3a9735f490" providerId="ADAL" clId="{FC83FA74-9C6C-494A-B4A7-F24DFB5E5CF4}" dt="2023-06-12T08:46:37.832" v="7629" actId="478"/>
          <ac:spMkLst>
            <pc:docMk/>
            <pc:sldMk cId="119098387" sldId="3730"/>
            <ac:spMk id="8" creationId="{A31D1CF0-F471-413F-8950-7C34FED0A775}"/>
          </ac:spMkLst>
        </pc:spChg>
        <pc:spChg chg="mod">
          <ac:chgData name="Scott Sink" userId="007532c1-63dd-4f29-9932-df3a9735f490" providerId="ADAL" clId="{FC83FA74-9C6C-494A-B4A7-F24DFB5E5CF4}" dt="2023-06-12T08:46:37.832" v="7629" actId="478"/>
          <ac:spMkLst>
            <pc:docMk/>
            <pc:sldMk cId="119098387" sldId="3730"/>
            <ac:spMk id="9" creationId="{CE26577A-1A83-459D-9D29-595E63A23AB9}"/>
          </ac:spMkLst>
        </pc:spChg>
        <pc:spChg chg="mod">
          <ac:chgData name="Scott Sink" userId="007532c1-63dd-4f29-9932-df3a9735f490" providerId="ADAL" clId="{FC83FA74-9C6C-494A-B4A7-F24DFB5E5CF4}" dt="2023-06-12T08:46:37.832" v="7629" actId="478"/>
          <ac:spMkLst>
            <pc:docMk/>
            <pc:sldMk cId="119098387" sldId="3730"/>
            <ac:spMk id="10" creationId="{B248822B-B4B5-4968-BE76-F9CCBFF3EF29}"/>
          </ac:spMkLst>
        </pc:spChg>
        <pc:spChg chg="mod">
          <ac:chgData name="Scott Sink" userId="007532c1-63dd-4f29-9932-df3a9735f490" providerId="ADAL" clId="{FC83FA74-9C6C-494A-B4A7-F24DFB5E5CF4}" dt="2023-06-12T08:46:37.832" v="7629" actId="478"/>
          <ac:spMkLst>
            <pc:docMk/>
            <pc:sldMk cId="119098387" sldId="3730"/>
            <ac:spMk id="11" creationId="{F9F73316-CB56-4185-991C-03119509D8E3}"/>
          </ac:spMkLst>
        </pc:spChg>
        <pc:spChg chg="mod">
          <ac:chgData name="Scott Sink" userId="007532c1-63dd-4f29-9932-df3a9735f490" providerId="ADAL" clId="{FC83FA74-9C6C-494A-B4A7-F24DFB5E5CF4}" dt="2023-06-12T08:46:37.832" v="7629" actId="478"/>
          <ac:spMkLst>
            <pc:docMk/>
            <pc:sldMk cId="119098387" sldId="3730"/>
            <ac:spMk id="21" creationId="{AFACE195-A7A4-4C23-896A-042A86F95A70}"/>
          </ac:spMkLst>
        </pc:spChg>
        <pc:spChg chg="mod">
          <ac:chgData name="Scott Sink" userId="007532c1-63dd-4f29-9932-df3a9735f490" providerId="ADAL" clId="{FC83FA74-9C6C-494A-B4A7-F24DFB5E5CF4}" dt="2023-06-12T08:49:02.936" v="7636" actId="208"/>
          <ac:spMkLst>
            <pc:docMk/>
            <pc:sldMk cId="119098387" sldId="3730"/>
            <ac:spMk id="23" creationId="{48773753-88F0-4030-85B1-0FAD47D42813}"/>
          </ac:spMkLst>
        </pc:spChg>
        <pc:spChg chg="mod">
          <ac:chgData name="Scott Sink" userId="007532c1-63dd-4f29-9932-df3a9735f490" providerId="ADAL" clId="{FC83FA74-9C6C-494A-B4A7-F24DFB5E5CF4}" dt="2023-06-12T08:49:08.564" v="7637" actId="208"/>
          <ac:spMkLst>
            <pc:docMk/>
            <pc:sldMk cId="119098387" sldId="3730"/>
            <ac:spMk id="25" creationId="{2B41229C-F5CD-4E4E-B684-7F2083F6FB50}"/>
          </ac:spMkLst>
        </pc:spChg>
        <pc:spChg chg="mod">
          <ac:chgData name="Scott Sink" userId="007532c1-63dd-4f29-9932-df3a9735f490" providerId="ADAL" clId="{FC83FA74-9C6C-494A-B4A7-F24DFB5E5CF4}" dt="2023-06-12T08:46:37.832" v="7629" actId="478"/>
          <ac:spMkLst>
            <pc:docMk/>
            <pc:sldMk cId="119098387" sldId="3730"/>
            <ac:spMk id="26" creationId="{3C7B199D-F5CD-4DAC-A1DF-509104F6EB75}"/>
          </ac:spMkLst>
        </pc:spChg>
        <pc:spChg chg="del">
          <ac:chgData name="Scott Sink" userId="007532c1-63dd-4f29-9932-df3a9735f490" providerId="ADAL" clId="{FC83FA74-9C6C-494A-B4A7-F24DFB5E5CF4}" dt="2023-06-12T08:46:25.694" v="7626" actId="478"/>
          <ac:spMkLst>
            <pc:docMk/>
            <pc:sldMk cId="119098387" sldId="3730"/>
            <ac:spMk id="27" creationId="{2FF7A2AB-60D0-4ADF-A924-E524B3115835}"/>
          </ac:spMkLst>
        </pc:spChg>
        <pc:spChg chg="del">
          <ac:chgData name="Scott Sink" userId="007532c1-63dd-4f29-9932-df3a9735f490" providerId="ADAL" clId="{FC83FA74-9C6C-494A-B4A7-F24DFB5E5CF4}" dt="2023-06-12T08:46:37.832" v="7629" actId="478"/>
          <ac:spMkLst>
            <pc:docMk/>
            <pc:sldMk cId="119098387" sldId="3730"/>
            <ac:spMk id="28" creationId="{0149BC82-5294-4D46-B818-5B7F243B9D16}"/>
          </ac:spMkLst>
        </pc:spChg>
        <pc:spChg chg="mod">
          <ac:chgData name="Scott Sink" userId="007532c1-63dd-4f29-9932-df3a9735f490" providerId="ADAL" clId="{FC83FA74-9C6C-494A-B4A7-F24DFB5E5CF4}" dt="2023-06-12T08:46:37.832" v="7629" actId="478"/>
          <ac:spMkLst>
            <pc:docMk/>
            <pc:sldMk cId="119098387" sldId="3730"/>
            <ac:spMk id="29" creationId="{4DDD79A7-7543-4ECD-A368-E9ACD507C43E}"/>
          </ac:spMkLst>
        </pc:spChg>
        <pc:spChg chg="mod">
          <ac:chgData name="Scott Sink" userId="007532c1-63dd-4f29-9932-df3a9735f490" providerId="ADAL" clId="{FC83FA74-9C6C-494A-B4A7-F24DFB5E5CF4}" dt="2023-06-12T08:46:37.832" v="7629" actId="478"/>
          <ac:spMkLst>
            <pc:docMk/>
            <pc:sldMk cId="119098387" sldId="3730"/>
            <ac:spMk id="30" creationId="{BFCB82B5-6012-401F-8659-BCA91AB63664}"/>
          </ac:spMkLst>
        </pc:spChg>
        <pc:spChg chg="mod">
          <ac:chgData name="Scott Sink" userId="007532c1-63dd-4f29-9932-df3a9735f490" providerId="ADAL" clId="{FC83FA74-9C6C-494A-B4A7-F24DFB5E5CF4}" dt="2023-06-12T08:46:37.832" v="7629" actId="478"/>
          <ac:spMkLst>
            <pc:docMk/>
            <pc:sldMk cId="119098387" sldId="3730"/>
            <ac:spMk id="31" creationId="{9A8B9EA3-F8E1-4010-BDD7-B509149F0D8B}"/>
          </ac:spMkLst>
        </pc:spChg>
        <pc:spChg chg="mod">
          <ac:chgData name="Scott Sink" userId="007532c1-63dd-4f29-9932-df3a9735f490" providerId="ADAL" clId="{FC83FA74-9C6C-494A-B4A7-F24DFB5E5CF4}" dt="2023-06-12T08:46:37.832" v="7629" actId="478"/>
          <ac:spMkLst>
            <pc:docMk/>
            <pc:sldMk cId="119098387" sldId="3730"/>
            <ac:spMk id="32" creationId="{96CC856B-486B-4F24-8F23-CA9FC6162F9C}"/>
          </ac:spMkLst>
        </pc:spChg>
        <pc:spChg chg="mod">
          <ac:chgData name="Scott Sink" userId="007532c1-63dd-4f29-9932-df3a9735f490" providerId="ADAL" clId="{FC83FA74-9C6C-494A-B4A7-F24DFB5E5CF4}" dt="2023-06-12T08:46:37.832" v="7629" actId="478"/>
          <ac:spMkLst>
            <pc:docMk/>
            <pc:sldMk cId="119098387" sldId="3730"/>
            <ac:spMk id="39" creationId="{89B5AFD2-24B7-463A-A991-FD59943D6F40}"/>
          </ac:spMkLst>
        </pc:spChg>
        <pc:grpChg chg="mod">
          <ac:chgData name="Scott Sink" userId="007532c1-63dd-4f29-9932-df3a9735f490" providerId="ADAL" clId="{FC83FA74-9C6C-494A-B4A7-F24DFB5E5CF4}" dt="2023-06-12T08:46:37.832" v="7629" actId="478"/>
          <ac:grpSpMkLst>
            <pc:docMk/>
            <pc:sldMk cId="119098387" sldId="3730"/>
            <ac:grpSpMk id="2" creationId="{C6219531-88F5-40A5-A039-B586DA3EC594}"/>
          </ac:grpSpMkLst>
        </pc:grpChg>
        <pc:picChg chg="mod">
          <ac:chgData name="Scott Sink" userId="007532c1-63dd-4f29-9932-df3a9735f490" providerId="ADAL" clId="{FC83FA74-9C6C-494A-B4A7-F24DFB5E5CF4}" dt="2023-06-12T08:46:37.832" v="7629" actId="478"/>
          <ac:picMkLst>
            <pc:docMk/>
            <pc:sldMk cId="119098387" sldId="3730"/>
            <ac:picMk id="68633" creationId="{1031AA4C-A6FD-4C7C-A144-B6C83431A0F2}"/>
          </ac:picMkLst>
        </pc:picChg>
        <pc:cxnChg chg="mod">
          <ac:chgData name="Scott Sink" userId="007532c1-63dd-4f29-9932-df3a9735f490" providerId="ADAL" clId="{FC83FA74-9C6C-494A-B4A7-F24DFB5E5CF4}" dt="2023-06-12T08:46:37.832" v="7629" actId="478"/>
          <ac:cxnSpMkLst>
            <pc:docMk/>
            <pc:sldMk cId="119098387" sldId="3730"/>
            <ac:cxnSpMk id="16" creationId="{ECFD1F2F-4772-448A-899E-933B87CD8A36}"/>
          </ac:cxnSpMkLst>
        </pc:cxnChg>
        <pc:cxnChg chg="mod">
          <ac:chgData name="Scott Sink" userId="007532c1-63dd-4f29-9932-df3a9735f490" providerId="ADAL" clId="{FC83FA74-9C6C-494A-B4A7-F24DFB5E5CF4}" dt="2023-06-12T08:46:37.832" v="7629" actId="478"/>
          <ac:cxnSpMkLst>
            <pc:docMk/>
            <pc:sldMk cId="119098387" sldId="3730"/>
            <ac:cxnSpMk id="34" creationId="{9DBFCDF8-7155-48EA-8DD3-1EFD4EEFE83C}"/>
          </ac:cxnSpMkLst>
        </pc:cxnChg>
        <pc:cxnChg chg="mod">
          <ac:chgData name="Scott Sink" userId="007532c1-63dd-4f29-9932-df3a9735f490" providerId="ADAL" clId="{FC83FA74-9C6C-494A-B4A7-F24DFB5E5CF4}" dt="2023-06-12T08:46:37.832" v="7629" actId="478"/>
          <ac:cxnSpMkLst>
            <pc:docMk/>
            <pc:sldMk cId="119098387" sldId="3730"/>
            <ac:cxnSpMk id="41" creationId="{EE7833D6-17C3-45A9-B47E-B79684DC2B8B}"/>
          </ac:cxnSpMkLst>
        </pc:cxnChg>
      </pc:sldChg>
      <pc:sldChg chg="add ord">
        <pc:chgData name="Scott Sink" userId="007532c1-63dd-4f29-9932-df3a9735f490" providerId="ADAL" clId="{FC83FA74-9C6C-494A-B4A7-F24DFB5E5CF4}" dt="2023-06-13T06:19:44.916" v="12914"/>
        <pc:sldMkLst>
          <pc:docMk/>
          <pc:sldMk cId="4117063728" sldId="3731"/>
        </pc:sldMkLst>
      </pc:sldChg>
      <pc:sldChg chg="delSp modSp add mod">
        <pc:chgData name="Scott Sink" userId="007532c1-63dd-4f29-9932-df3a9735f490" providerId="ADAL" clId="{FC83FA74-9C6C-494A-B4A7-F24DFB5E5CF4}" dt="2023-06-13T06:21:51.963" v="12966" actId="20577"/>
        <pc:sldMkLst>
          <pc:docMk/>
          <pc:sldMk cId="1765412184" sldId="3732"/>
        </pc:sldMkLst>
        <pc:spChg chg="mod">
          <ac:chgData name="Scott Sink" userId="007532c1-63dd-4f29-9932-df3a9735f490" providerId="ADAL" clId="{FC83FA74-9C6C-494A-B4A7-F24DFB5E5CF4}" dt="2023-06-12T08:59:13.149" v="7670" actId="20577"/>
          <ac:spMkLst>
            <pc:docMk/>
            <pc:sldMk cId="1765412184" sldId="3732"/>
            <ac:spMk id="2" creationId="{00000000-0000-0000-0000-000000000000}"/>
          </ac:spMkLst>
        </pc:spChg>
        <pc:spChg chg="mod">
          <ac:chgData name="Scott Sink" userId="007532c1-63dd-4f29-9932-df3a9735f490" providerId="ADAL" clId="{FC83FA74-9C6C-494A-B4A7-F24DFB5E5CF4}" dt="2023-06-13T06:21:51.963" v="12966" actId="20577"/>
          <ac:spMkLst>
            <pc:docMk/>
            <pc:sldMk cId="1765412184" sldId="3732"/>
            <ac:spMk id="3" creationId="{00000000-0000-0000-0000-000000000000}"/>
          </ac:spMkLst>
        </pc:spChg>
        <pc:spChg chg="del">
          <ac:chgData name="Scott Sink" userId="007532c1-63dd-4f29-9932-df3a9735f490" providerId="ADAL" clId="{FC83FA74-9C6C-494A-B4A7-F24DFB5E5CF4}" dt="2023-06-12T08:59:05.660" v="7658" actId="478"/>
          <ac:spMkLst>
            <pc:docMk/>
            <pc:sldMk cId="1765412184" sldId="3732"/>
            <ac:spMk id="4" creationId="{00000000-0000-0000-0000-000000000000}"/>
          </ac:spMkLst>
        </pc:spChg>
      </pc:sldChg>
      <pc:sldChg chg="delSp modSp add mod">
        <pc:chgData name="Scott Sink" userId="007532c1-63dd-4f29-9932-df3a9735f490" providerId="ADAL" clId="{FC83FA74-9C6C-494A-B4A7-F24DFB5E5CF4}" dt="2023-06-13T06:24:01.028" v="13172" actId="20577"/>
        <pc:sldMkLst>
          <pc:docMk/>
          <pc:sldMk cId="3309833769" sldId="3733"/>
        </pc:sldMkLst>
        <pc:spChg chg="mod">
          <ac:chgData name="Scott Sink" userId="007532c1-63dd-4f29-9932-df3a9735f490" providerId="ADAL" clId="{FC83FA74-9C6C-494A-B4A7-F24DFB5E5CF4}" dt="2023-06-12T09:00:57.804" v="7966" actId="20577"/>
          <ac:spMkLst>
            <pc:docMk/>
            <pc:sldMk cId="3309833769" sldId="3733"/>
            <ac:spMk id="2" creationId="{00000000-0000-0000-0000-000000000000}"/>
          </ac:spMkLst>
        </pc:spChg>
        <pc:spChg chg="mod">
          <ac:chgData name="Scott Sink" userId="007532c1-63dd-4f29-9932-df3a9735f490" providerId="ADAL" clId="{FC83FA74-9C6C-494A-B4A7-F24DFB5E5CF4}" dt="2023-06-13T06:24:01.028" v="13172" actId="20577"/>
          <ac:spMkLst>
            <pc:docMk/>
            <pc:sldMk cId="3309833769" sldId="3733"/>
            <ac:spMk id="3" creationId="{00000000-0000-0000-0000-000000000000}"/>
          </ac:spMkLst>
        </pc:spChg>
        <pc:spChg chg="del">
          <ac:chgData name="Scott Sink" userId="007532c1-63dd-4f29-9932-df3a9735f490" providerId="ADAL" clId="{FC83FA74-9C6C-494A-B4A7-F24DFB5E5CF4}" dt="2023-06-12T09:01:35.110" v="8038" actId="478"/>
          <ac:spMkLst>
            <pc:docMk/>
            <pc:sldMk cId="3309833769" sldId="3733"/>
            <ac:spMk id="4" creationId="{00000000-0000-0000-0000-000000000000}"/>
          </ac:spMkLst>
        </pc:spChg>
      </pc:sldChg>
      <pc:sldChg chg="modSp add mod">
        <pc:chgData name="Scott Sink" userId="007532c1-63dd-4f29-9932-df3a9735f490" providerId="ADAL" clId="{FC83FA74-9C6C-494A-B4A7-F24DFB5E5CF4}" dt="2023-06-13T06:27:25.769" v="13571" actId="27636"/>
        <pc:sldMkLst>
          <pc:docMk/>
          <pc:sldMk cId="3254246654" sldId="3734"/>
        </pc:sldMkLst>
        <pc:spChg chg="mod">
          <ac:chgData name="Scott Sink" userId="007532c1-63dd-4f29-9932-df3a9735f490" providerId="ADAL" clId="{FC83FA74-9C6C-494A-B4A7-F24DFB5E5CF4}" dt="2023-06-13T06:27:23.116" v="13569" actId="1076"/>
          <ac:spMkLst>
            <pc:docMk/>
            <pc:sldMk cId="3254246654" sldId="3734"/>
            <ac:spMk id="2" creationId="{00000000-0000-0000-0000-000000000000}"/>
          </ac:spMkLst>
        </pc:spChg>
        <pc:spChg chg="mod">
          <ac:chgData name="Scott Sink" userId="007532c1-63dd-4f29-9932-df3a9735f490" providerId="ADAL" clId="{FC83FA74-9C6C-494A-B4A7-F24DFB5E5CF4}" dt="2023-06-13T06:27:25.769" v="13571" actId="27636"/>
          <ac:spMkLst>
            <pc:docMk/>
            <pc:sldMk cId="3254246654" sldId="3734"/>
            <ac:spMk id="3" creationId="{00000000-0000-0000-0000-000000000000}"/>
          </ac:spMkLst>
        </pc:spChg>
      </pc:sldChg>
      <pc:sldChg chg="add ord">
        <pc:chgData name="Scott Sink" userId="007532c1-63dd-4f29-9932-df3a9735f490" providerId="ADAL" clId="{FC83FA74-9C6C-494A-B4A7-F24DFB5E5CF4}" dt="2023-06-13T14:40:12.659" v="14488"/>
        <pc:sldMkLst>
          <pc:docMk/>
          <pc:sldMk cId="3582924897" sldId="3735"/>
        </pc:sldMkLst>
      </pc:sldChg>
      <pc:sldChg chg="add">
        <pc:chgData name="Scott Sink" userId="007532c1-63dd-4f29-9932-df3a9735f490" providerId="ADAL" clId="{FC83FA74-9C6C-494A-B4A7-F24DFB5E5CF4}" dt="2023-06-12T09:04:44.133" v="8064"/>
        <pc:sldMkLst>
          <pc:docMk/>
          <pc:sldMk cId="3706266293" sldId="3736"/>
        </pc:sldMkLst>
      </pc:sldChg>
      <pc:sldChg chg="addSp delSp modSp new mod">
        <pc:chgData name="Scott Sink" userId="007532c1-63dd-4f29-9932-df3a9735f490" providerId="ADAL" clId="{FC83FA74-9C6C-494A-B4A7-F24DFB5E5CF4}" dt="2023-06-12T09:30:14.643" v="8907" actId="1076"/>
        <pc:sldMkLst>
          <pc:docMk/>
          <pc:sldMk cId="89679871" sldId="3737"/>
        </pc:sldMkLst>
        <pc:spChg chg="mod">
          <ac:chgData name="Scott Sink" userId="007532c1-63dd-4f29-9932-df3a9735f490" providerId="ADAL" clId="{FC83FA74-9C6C-494A-B4A7-F24DFB5E5CF4}" dt="2023-06-12T09:10:44.653" v="8365" actId="404"/>
          <ac:spMkLst>
            <pc:docMk/>
            <pc:sldMk cId="89679871" sldId="3737"/>
            <ac:spMk id="2" creationId="{497C1C4B-9B45-9F7F-7CC7-F40B273F38EF}"/>
          </ac:spMkLst>
        </pc:spChg>
        <pc:spChg chg="del">
          <ac:chgData name="Scott Sink" userId="007532c1-63dd-4f29-9932-df3a9735f490" providerId="ADAL" clId="{FC83FA74-9C6C-494A-B4A7-F24DFB5E5CF4}" dt="2023-06-12T09:09:45.686" v="8322" actId="478"/>
          <ac:spMkLst>
            <pc:docMk/>
            <pc:sldMk cId="89679871" sldId="3737"/>
            <ac:spMk id="3" creationId="{4C2790D9-5C44-C416-915E-979B66653F7F}"/>
          </ac:spMkLst>
        </pc:spChg>
        <pc:spChg chg="add mod">
          <ac:chgData name="Scott Sink" userId="007532c1-63dd-4f29-9932-df3a9735f490" providerId="ADAL" clId="{FC83FA74-9C6C-494A-B4A7-F24DFB5E5CF4}" dt="2023-06-12T09:10:52.655" v="8366" actId="207"/>
          <ac:spMkLst>
            <pc:docMk/>
            <pc:sldMk cId="89679871" sldId="3737"/>
            <ac:spMk id="4" creationId="{485F5316-08B8-8EFF-F36D-A57C3DBBE398}"/>
          </ac:spMkLst>
        </pc:spChg>
        <pc:spChg chg="add mod">
          <ac:chgData name="Scott Sink" userId="007532c1-63dd-4f29-9932-df3a9735f490" providerId="ADAL" clId="{FC83FA74-9C6C-494A-B4A7-F24DFB5E5CF4}" dt="2023-06-12T09:28:16.823" v="8892" actId="207"/>
          <ac:spMkLst>
            <pc:docMk/>
            <pc:sldMk cId="89679871" sldId="3737"/>
            <ac:spMk id="5" creationId="{33DB4E3F-E37E-9790-9ACE-806BF253F4E1}"/>
          </ac:spMkLst>
        </pc:spChg>
        <pc:spChg chg="add mod">
          <ac:chgData name="Scott Sink" userId="007532c1-63dd-4f29-9932-df3a9735f490" providerId="ADAL" clId="{FC83FA74-9C6C-494A-B4A7-F24DFB5E5CF4}" dt="2023-06-12T09:26:42.676" v="8851" actId="1076"/>
          <ac:spMkLst>
            <pc:docMk/>
            <pc:sldMk cId="89679871" sldId="3737"/>
            <ac:spMk id="6" creationId="{3CA71570-6B1E-E585-4771-D466FFB3B7E5}"/>
          </ac:spMkLst>
        </pc:spChg>
        <pc:spChg chg="add mod">
          <ac:chgData name="Scott Sink" userId="007532c1-63dd-4f29-9932-df3a9735f490" providerId="ADAL" clId="{FC83FA74-9C6C-494A-B4A7-F24DFB5E5CF4}" dt="2023-06-12T09:28:04.124" v="8891" actId="207"/>
          <ac:spMkLst>
            <pc:docMk/>
            <pc:sldMk cId="89679871" sldId="3737"/>
            <ac:spMk id="7" creationId="{DD5BFD8B-1A77-84AF-9F16-21772F5973B0}"/>
          </ac:spMkLst>
        </pc:spChg>
        <pc:spChg chg="add mod">
          <ac:chgData name="Scott Sink" userId="007532c1-63dd-4f29-9932-df3a9735f490" providerId="ADAL" clId="{FC83FA74-9C6C-494A-B4A7-F24DFB5E5CF4}" dt="2023-06-12T09:30:07.772" v="8906" actId="1076"/>
          <ac:spMkLst>
            <pc:docMk/>
            <pc:sldMk cId="89679871" sldId="3737"/>
            <ac:spMk id="8" creationId="{3D777DA8-4ED9-F60B-801A-2C4602162F24}"/>
          </ac:spMkLst>
        </pc:spChg>
        <pc:spChg chg="add mod">
          <ac:chgData name="Scott Sink" userId="007532c1-63dd-4f29-9932-df3a9735f490" providerId="ADAL" clId="{FC83FA74-9C6C-494A-B4A7-F24DFB5E5CF4}" dt="2023-06-12T09:28:41.981" v="8899" actId="20577"/>
          <ac:spMkLst>
            <pc:docMk/>
            <pc:sldMk cId="89679871" sldId="3737"/>
            <ac:spMk id="9" creationId="{4B5D45A9-EB7D-B62E-C46E-F31D365FD796}"/>
          </ac:spMkLst>
        </pc:spChg>
        <pc:spChg chg="add mod">
          <ac:chgData name="Scott Sink" userId="007532c1-63dd-4f29-9932-df3a9735f490" providerId="ADAL" clId="{FC83FA74-9C6C-494A-B4A7-F24DFB5E5CF4}" dt="2023-06-12T09:29:45.527" v="8904" actId="403"/>
          <ac:spMkLst>
            <pc:docMk/>
            <pc:sldMk cId="89679871" sldId="3737"/>
            <ac:spMk id="10" creationId="{1B03DC4D-1046-34EE-FDE0-100D01B67958}"/>
          </ac:spMkLst>
        </pc:spChg>
        <pc:spChg chg="add mod">
          <ac:chgData name="Scott Sink" userId="007532c1-63dd-4f29-9932-df3a9735f490" providerId="ADAL" clId="{FC83FA74-9C6C-494A-B4A7-F24DFB5E5CF4}" dt="2023-06-12T09:30:14.643" v="8907" actId="1076"/>
          <ac:spMkLst>
            <pc:docMk/>
            <pc:sldMk cId="89679871" sldId="3737"/>
            <ac:spMk id="11" creationId="{B848FBAB-E539-FDBA-F381-5614B7D9B0E4}"/>
          </ac:spMkLst>
        </pc:spChg>
        <pc:spChg chg="add mod">
          <ac:chgData name="Scott Sink" userId="007532c1-63dd-4f29-9932-df3a9735f490" providerId="ADAL" clId="{FC83FA74-9C6C-494A-B4A7-F24DFB5E5CF4}" dt="2023-06-12T09:27:56.496" v="8890" actId="207"/>
          <ac:spMkLst>
            <pc:docMk/>
            <pc:sldMk cId="89679871" sldId="3737"/>
            <ac:spMk id="12" creationId="{00ED43EC-03E5-F901-3884-06B9F131636A}"/>
          </ac:spMkLst>
        </pc:spChg>
        <pc:spChg chg="add mod">
          <ac:chgData name="Scott Sink" userId="007532c1-63dd-4f29-9932-df3a9735f490" providerId="ADAL" clId="{FC83FA74-9C6C-494A-B4A7-F24DFB5E5CF4}" dt="2023-06-12T09:22:28.430" v="8831" actId="1076"/>
          <ac:spMkLst>
            <pc:docMk/>
            <pc:sldMk cId="89679871" sldId="3737"/>
            <ac:spMk id="13" creationId="{FF7A4EB0-85E2-662A-E903-EDF477898837}"/>
          </ac:spMkLst>
        </pc:spChg>
        <pc:spChg chg="add mod">
          <ac:chgData name="Scott Sink" userId="007532c1-63dd-4f29-9932-df3a9735f490" providerId="ADAL" clId="{FC83FA74-9C6C-494A-B4A7-F24DFB5E5CF4}" dt="2023-06-12T09:22:38.713" v="8835" actId="20577"/>
          <ac:spMkLst>
            <pc:docMk/>
            <pc:sldMk cId="89679871" sldId="3737"/>
            <ac:spMk id="14" creationId="{D13418A5-7384-9AC3-7708-199758713B5B}"/>
          </ac:spMkLst>
        </pc:spChg>
        <pc:spChg chg="add mod">
          <ac:chgData name="Scott Sink" userId="007532c1-63dd-4f29-9932-df3a9735f490" providerId="ADAL" clId="{FC83FA74-9C6C-494A-B4A7-F24DFB5E5CF4}" dt="2023-06-12T09:22:50.926" v="8839" actId="20577"/>
          <ac:spMkLst>
            <pc:docMk/>
            <pc:sldMk cId="89679871" sldId="3737"/>
            <ac:spMk id="15" creationId="{E7C439FC-F268-8558-204A-0B4B15BBB394}"/>
          </ac:spMkLst>
        </pc:spChg>
        <pc:spChg chg="add mod">
          <ac:chgData name="Scott Sink" userId="007532c1-63dd-4f29-9932-df3a9735f490" providerId="ADAL" clId="{FC83FA74-9C6C-494A-B4A7-F24DFB5E5CF4}" dt="2023-06-12T09:23:11.081" v="8843" actId="20577"/>
          <ac:spMkLst>
            <pc:docMk/>
            <pc:sldMk cId="89679871" sldId="3737"/>
            <ac:spMk id="16" creationId="{E330B9F3-259D-E1D7-4378-1F9B3077C908}"/>
          </ac:spMkLst>
        </pc:spChg>
        <pc:spChg chg="add mod">
          <ac:chgData name="Scott Sink" userId="007532c1-63dd-4f29-9932-df3a9735f490" providerId="ADAL" clId="{FC83FA74-9C6C-494A-B4A7-F24DFB5E5CF4}" dt="2023-06-12T09:23:28.423" v="8847" actId="20577"/>
          <ac:spMkLst>
            <pc:docMk/>
            <pc:sldMk cId="89679871" sldId="3737"/>
            <ac:spMk id="17" creationId="{6A54E594-056F-B7C5-2AC2-818A1558E5B8}"/>
          </ac:spMkLst>
        </pc:spChg>
        <pc:spChg chg="add mod">
          <ac:chgData name="Scott Sink" userId="007532c1-63dd-4f29-9932-df3a9735f490" providerId="ADAL" clId="{FC83FA74-9C6C-494A-B4A7-F24DFB5E5CF4}" dt="2023-06-12T09:27:42.256" v="8889" actId="207"/>
          <ac:spMkLst>
            <pc:docMk/>
            <pc:sldMk cId="89679871" sldId="3737"/>
            <ac:spMk id="18" creationId="{A872337B-6819-51D1-C254-672FF06CFB36}"/>
          </ac:spMkLst>
        </pc:spChg>
      </pc:sldChg>
      <pc:sldChg chg="modSp new mod">
        <pc:chgData name="Scott Sink" userId="007532c1-63dd-4f29-9932-df3a9735f490" providerId="ADAL" clId="{FC83FA74-9C6C-494A-B4A7-F24DFB5E5CF4}" dt="2023-06-13T13:55:39.900" v="14446" actId="404"/>
        <pc:sldMkLst>
          <pc:docMk/>
          <pc:sldMk cId="4163520317" sldId="3738"/>
        </pc:sldMkLst>
        <pc:spChg chg="mod">
          <ac:chgData name="Scott Sink" userId="007532c1-63dd-4f29-9932-df3a9735f490" providerId="ADAL" clId="{FC83FA74-9C6C-494A-B4A7-F24DFB5E5CF4}" dt="2023-06-12T09:30:34.910" v="8925" actId="20577"/>
          <ac:spMkLst>
            <pc:docMk/>
            <pc:sldMk cId="4163520317" sldId="3738"/>
            <ac:spMk id="2" creationId="{5D9E7292-5830-3EF5-9C81-ED8522086C4A}"/>
          </ac:spMkLst>
        </pc:spChg>
        <pc:spChg chg="mod">
          <ac:chgData name="Scott Sink" userId="007532c1-63dd-4f29-9932-df3a9735f490" providerId="ADAL" clId="{FC83FA74-9C6C-494A-B4A7-F24DFB5E5CF4}" dt="2023-06-13T13:55:39.900" v="14446" actId="404"/>
          <ac:spMkLst>
            <pc:docMk/>
            <pc:sldMk cId="4163520317" sldId="3738"/>
            <ac:spMk id="3" creationId="{FD9CA1DB-A088-85AB-0C48-4A645B9AF2F5}"/>
          </ac:spMkLst>
        </pc:spChg>
      </pc:sldChg>
      <pc:sldChg chg="modSp add mod ord">
        <pc:chgData name="Scott Sink" userId="007532c1-63dd-4f29-9932-df3a9735f490" providerId="ADAL" clId="{FC83FA74-9C6C-494A-B4A7-F24DFB5E5CF4}" dt="2023-06-13T06:19:26.151" v="12912"/>
        <pc:sldMkLst>
          <pc:docMk/>
          <pc:sldMk cId="1007212286" sldId="3739"/>
        </pc:sldMkLst>
        <pc:spChg chg="mod">
          <ac:chgData name="Scott Sink" userId="007532c1-63dd-4f29-9932-df3a9735f490" providerId="ADAL" clId="{FC83FA74-9C6C-494A-B4A7-F24DFB5E5CF4}" dt="2023-06-12T09:47:17.260" v="9545" actId="403"/>
          <ac:spMkLst>
            <pc:docMk/>
            <pc:sldMk cId="1007212286" sldId="3739"/>
            <ac:spMk id="2" creationId="{00000000-0000-0000-0000-000000000000}"/>
          </ac:spMkLst>
        </pc:spChg>
        <pc:spChg chg="mod">
          <ac:chgData name="Scott Sink" userId="007532c1-63dd-4f29-9932-df3a9735f490" providerId="ADAL" clId="{FC83FA74-9C6C-494A-B4A7-F24DFB5E5CF4}" dt="2023-06-12T09:47:22.416" v="9550" actId="27636"/>
          <ac:spMkLst>
            <pc:docMk/>
            <pc:sldMk cId="1007212286" sldId="3739"/>
            <ac:spMk id="12" creationId="{00000000-0000-0000-0000-000000000000}"/>
          </ac:spMkLst>
        </pc:spChg>
      </pc:sldChg>
      <pc:sldChg chg="modSp add mod ord">
        <pc:chgData name="Scott Sink" userId="007532c1-63dd-4f29-9932-df3a9735f490" providerId="ADAL" clId="{FC83FA74-9C6C-494A-B4A7-F24DFB5E5CF4}" dt="2023-06-13T10:39:31.158" v="14148"/>
        <pc:sldMkLst>
          <pc:docMk/>
          <pc:sldMk cId="3080365828" sldId="3740"/>
        </pc:sldMkLst>
        <pc:spChg chg="mod">
          <ac:chgData name="Scott Sink" userId="007532c1-63dd-4f29-9932-df3a9735f490" providerId="ADAL" clId="{FC83FA74-9C6C-494A-B4A7-F24DFB5E5CF4}" dt="2023-06-12T09:48:08.459" v="9560" actId="5793"/>
          <ac:spMkLst>
            <pc:docMk/>
            <pc:sldMk cId="3080365828" sldId="3740"/>
            <ac:spMk id="12" creationId="{00000000-0000-0000-0000-000000000000}"/>
          </ac:spMkLst>
        </pc:spChg>
      </pc:sldChg>
      <pc:sldChg chg="delSp modSp add mod ord delAnim">
        <pc:chgData name="Scott Sink" userId="007532c1-63dd-4f29-9932-df3a9735f490" providerId="ADAL" clId="{FC83FA74-9C6C-494A-B4A7-F24DFB5E5CF4}" dt="2023-06-13T06:21:03.836" v="12922"/>
        <pc:sldMkLst>
          <pc:docMk/>
          <pc:sldMk cId="479280247" sldId="3741"/>
        </pc:sldMkLst>
        <pc:spChg chg="mod">
          <ac:chgData name="Scott Sink" userId="007532c1-63dd-4f29-9932-df3a9735f490" providerId="ADAL" clId="{FC83FA74-9C6C-494A-B4A7-F24DFB5E5CF4}" dt="2023-06-12T09:54:25.657" v="9879" actId="20577"/>
          <ac:spMkLst>
            <pc:docMk/>
            <pc:sldMk cId="479280247" sldId="3741"/>
            <ac:spMk id="2" creationId="{36D172E6-EB4D-4CA9-B032-D89C0DD951AC}"/>
          </ac:spMkLst>
        </pc:spChg>
        <pc:spChg chg="del mod">
          <ac:chgData name="Scott Sink" userId="007532c1-63dd-4f29-9932-df3a9735f490" providerId="ADAL" clId="{FC83FA74-9C6C-494A-B4A7-F24DFB5E5CF4}" dt="2023-06-12T09:54:31.478" v="9880" actId="478"/>
          <ac:spMkLst>
            <pc:docMk/>
            <pc:sldMk cId="479280247" sldId="3741"/>
            <ac:spMk id="3" creationId="{03CA8A39-A15A-4AA8-8B0C-A8350D023F1E}"/>
          </ac:spMkLst>
        </pc:spChg>
        <pc:spChg chg="del mod">
          <ac:chgData name="Scott Sink" userId="007532c1-63dd-4f29-9932-df3a9735f490" providerId="ADAL" clId="{FC83FA74-9C6C-494A-B4A7-F24DFB5E5CF4}" dt="2023-06-12T09:51:42.593" v="9568" actId="478"/>
          <ac:spMkLst>
            <pc:docMk/>
            <pc:sldMk cId="479280247" sldId="3741"/>
            <ac:spMk id="5" creationId="{7DD0B49D-EA7E-4765-B7FD-24B967ABF624}"/>
          </ac:spMkLst>
        </pc:spChg>
        <pc:spChg chg="mod">
          <ac:chgData name="Scott Sink" userId="007532c1-63dd-4f29-9932-df3a9735f490" providerId="ADAL" clId="{FC83FA74-9C6C-494A-B4A7-F24DFB5E5CF4}" dt="2023-06-12T09:58:00.743" v="10053" actId="20577"/>
          <ac:spMkLst>
            <pc:docMk/>
            <pc:sldMk cId="479280247" sldId="3741"/>
            <ac:spMk id="24" creationId="{FB0033A8-A525-4CD7-9D36-C762174413F8}"/>
          </ac:spMkLst>
        </pc:spChg>
        <pc:grpChg chg="mod">
          <ac:chgData name="Scott Sink" userId="007532c1-63dd-4f29-9932-df3a9735f490" providerId="ADAL" clId="{FC83FA74-9C6C-494A-B4A7-F24DFB5E5CF4}" dt="2023-06-12T09:54:47.159" v="9883" actId="1076"/>
          <ac:grpSpMkLst>
            <pc:docMk/>
            <pc:sldMk cId="479280247" sldId="3741"/>
            <ac:grpSpMk id="30" creationId="{B47C8FCA-9581-44A5-8180-C56A6150303A}"/>
          </ac:grpSpMkLst>
        </pc:grpChg>
        <pc:grpChg chg="mod">
          <ac:chgData name="Scott Sink" userId="007532c1-63dd-4f29-9932-df3a9735f490" providerId="ADAL" clId="{FC83FA74-9C6C-494A-B4A7-F24DFB5E5CF4}" dt="2023-06-12T09:54:55.859" v="9884" actId="1076"/>
          <ac:grpSpMkLst>
            <pc:docMk/>
            <pc:sldMk cId="479280247" sldId="3741"/>
            <ac:grpSpMk id="34" creationId="{E17D31DB-9B82-499E-BC20-D0F9A2B0C090}"/>
          </ac:grpSpMkLst>
        </pc:grpChg>
        <pc:grpChg chg="mod">
          <ac:chgData name="Scott Sink" userId="007532c1-63dd-4f29-9932-df3a9735f490" providerId="ADAL" clId="{FC83FA74-9C6C-494A-B4A7-F24DFB5E5CF4}" dt="2023-06-12T09:54:42.910" v="9882" actId="1076"/>
          <ac:grpSpMkLst>
            <pc:docMk/>
            <pc:sldMk cId="479280247" sldId="3741"/>
            <ac:grpSpMk id="39" creationId="{B0A4039F-5828-4F1A-B40F-0E7CC707A23B}"/>
          </ac:grpSpMkLst>
        </pc:grpChg>
        <pc:picChg chg="mod">
          <ac:chgData name="Scott Sink" userId="007532c1-63dd-4f29-9932-df3a9735f490" providerId="ADAL" clId="{FC83FA74-9C6C-494A-B4A7-F24DFB5E5CF4}" dt="2023-06-12T09:54:38.652" v="9881" actId="1076"/>
          <ac:picMkLst>
            <pc:docMk/>
            <pc:sldMk cId="479280247" sldId="3741"/>
            <ac:picMk id="19" creationId="{C722F620-7C0D-4868-B175-317B4B45599F}"/>
          </ac:picMkLst>
        </pc:picChg>
        <pc:picChg chg="mod">
          <ac:chgData name="Scott Sink" userId="007532c1-63dd-4f29-9932-df3a9735f490" providerId="ADAL" clId="{FC83FA74-9C6C-494A-B4A7-F24DFB5E5CF4}" dt="2023-06-12T09:55:01.612" v="9885" actId="1076"/>
          <ac:picMkLst>
            <pc:docMk/>
            <pc:sldMk cId="479280247" sldId="3741"/>
            <ac:picMk id="1030" creationId="{A9683ACE-C08E-4FCF-B9FB-5AF3710313D8}"/>
          </ac:picMkLst>
        </pc:picChg>
      </pc:sldChg>
      <pc:sldChg chg="modSp new mod ord">
        <pc:chgData name="Scott Sink" userId="007532c1-63dd-4f29-9932-df3a9735f490" providerId="ADAL" clId="{FC83FA74-9C6C-494A-B4A7-F24DFB5E5CF4}" dt="2023-06-13T06:00:01.455" v="12568" actId="20577"/>
        <pc:sldMkLst>
          <pc:docMk/>
          <pc:sldMk cId="3714319097" sldId="3742"/>
        </pc:sldMkLst>
        <pc:spChg chg="mod">
          <ac:chgData name="Scott Sink" userId="007532c1-63dd-4f29-9932-df3a9735f490" providerId="ADAL" clId="{FC83FA74-9C6C-494A-B4A7-F24DFB5E5CF4}" dt="2023-06-12T10:56:30.877" v="10139" actId="1076"/>
          <ac:spMkLst>
            <pc:docMk/>
            <pc:sldMk cId="3714319097" sldId="3742"/>
            <ac:spMk id="2" creationId="{13737913-3D1E-DA8D-63B6-A020BE9DA04F}"/>
          </ac:spMkLst>
        </pc:spChg>
        <pc:spChg chg="mod">
          <ac:chgData name="Scott Sink" userId="007532c1-63dd-4f29-9932-df3a9735f490" providerId="ADAL" clId="{FC83FA74-9C6C-494A-B4A7-F24DFB5E5CF4}" dt="2023-06-13T06:00:01.455" v="12568" actId="20577"/>
          <ac:spMkLst>
            <pc:docMk/>
            <pc:sldMk cId="3714319097" sldId="3742"/>
            <ac:spMk id="3" creationId="{EC53E337-0102-53E1-22F1-24C03D261F87}"/>
          </ac:spMkLst>
        </pc:spChg>
      </pc:sldChg>
      <pc:sldChg chg="addSp delSp modSp new mod">
        <pc:chgData name="Scott Sink" userId="007532c1-63dd-4f29-9932-df3a9735f490" providerId="ADAL" clId="{FC83FA74-9C6C-494A-B4A7-F24DFB5E5CF4}" dt="2023-06-12T11:16:08.529" v="11248" actId="20577"/>
        <pc:sldMkLst>
          <pc:docMk/>
          <pc:sldMk cId="2081871205" sldId="3743"/>
        </pc:sldMkLst>
        <pc:spChg chg="mod">
          <ac:chgData name="Scott Sink" userId="007532c1-63dd-4f29-9932-df3a9735f490" providerId="ADAL" clId="{FC83FA74-9C6C-494A-B4A7-F24DFB5E5CF4}" dt="2023-06-12T11:16:08.529" v="11248" actId="20577"/>
          <ac:spMkLst>
            <pc:docMk/>
            <pc:sldMk cId="2081871205" sldId="3743"/>
            <ac:spMk id="2" creationId="{04821A8A-A9B9-6673-2083-B98129BBF227}"/>
          </ac:spMkLst>
        </pc:spChg>
        <pc:spChg chg="del">
          <ac:chgData name="Scott Sink" userId="007532c1-63dd-4f29-9932-df3a9735f490" providerId="ADAL" clId="{FC83FA74-9C6C-494A-B4A7-F24DFB5E5CF4}" dt="2023-06-12T11:14:32.257" v="11041" actId="478"/>
          <ac:spMkLst>
            <pc:docMk/>
            <pc:sldMk cId="2081871205" sldId="3743"/>
            <ac:spMk id="3" creationId="{D0782E2F-D2B9-122C-AACA-A775C67439D0}"/>
          </ac:spMkLst>
        </pc:spChg>
        <pc:spChg chg="del">
          <ac:chgData name="Scott Sink" userId="007532c1-63dd-4f29-9932-df3a9735f490" providerId="ADAL" clId="{FC83FA74-9C6C-494A-B4A7-F24DFB5E5CF4}" dt="2023-06-12T11:14:16.010" v="11017"/>
          <ac:spMkLst>
            <pc:docMk/>
            <pc:sldMk cId="2081871205" sldId="3743"/>
            <ac:spMk id="4" creationId="{63FA2236-9752-49E6-220B-71289B8BD1DC}"/>
          </ac:spMkLst>
        </pc:spChg>
        <pc:spChg chg="del">
          <ac:chgData name="Scott Sink" userId="007532c1-63dd-4f29-9932-df3a9735f490" providerId="ADAL" clId="{FC83FA74-9C6C-494A-B4A7-F24DFB5E5CF4}" dt="2023-06-12T11:14:33.543" v="11042" actId="478"/>
          <ac:spMkLst>
            <pc:docMk/>
            <pc:sldMk cId="2081871205" sldId="3743"/>
            <ac:spMk id="5" creationId="{62FFF2CB-11F7-A8FD-C267-EF170354272C}"/>
          </ac:spMkLst>
        </pc:spChg>
        <pc:spChg chg="del">
          <ac:chgData name="Scott Sink" userId="007532c1-63dd-4f29-9932-df3a9735f490" providerId="ADAL" clId="{FC83FA74-9C6C-494A-B4A7-F24DFB5E5CF4}" dt="2023-06-12T11:14:35.162" v="11043" actId="478"/>
          <ac:spMkLst>
            <pc:docMk/>
            <pc:sldMk cId="2081871205" sldId="3743"/>
            <ac:spMk id="6" creationId="{0F9B19F1-1480-36CB-603C-60A1AF2CC85E}"/>
          </ac:spMkLst>
        </pc:spChg>
        <pc:picChg chg="add mod">
          <ac:chgData name="Scott Sink" userId="007532c1-63dd-4f29-9932-df3a9735f490" providerId="ADAL" clId="{FC83FA74-9C6C-494A-B4A7-F24DFB5E5CF4}" dt="2023-06-12T11:14:48.276" v="11047" actId="14100"/>
          <ac:picMkLst>
            <pc:docMk/>
            <pc:sldMk cId="2081871205" sldId="3743"/>
            <ac:picMk id="9" creationId="{5F2ED315-9BAD-2409-0C07-68B7594121B0}"/>
          </ac:picMkLst>
        </pc:picChg>
      </pc:sldChg>
      <pc:sldChg chg="modSp new mod ord">
        <pc:chgData name="Scott Sink" userId="007532c1-63dd-4f29-9932-df3a9735f490" providerId="ADAL" clId="{FC83FA74-9C6C-494A-B4A7-F24DFB5E5CF4}" dt="2023-06-13T05:50:43.216" v="12185" actId="20577"/>
        <pc:sldMkLst>
          <pc:docMk/>
          <pc:sldMk cId="154761168" sldId="3744"/>
        </pc:sldMkLst>
        <pc:spChg chg="mod">
          <ac:chgData name="Scott Sink" userId="007532c1-63dd-4f29-9932-df3a9735f490" providerId="ADAL" clId="{FC83FA74-9C6C-494A-B4A7-F24DFB5E5CF4}" dt="2023-06-13T05:43:34.949" v="11462" actId="20577"/>
          <ac:spMkLst>
            <pc:docMk/>
            <pc:sldMk cId="154761168" sldId="3744"/>
            <ac:spMk id="2" creationId="{5B9B7EB2-A212-FCF7-119B-97BE26ED2D21}"/>
          </ac:spMkLst>
        </pc:spChg>
        <pc:spChg chg="mod">
          <ac:chgData name="Scott Sink" userId="007532c1-63dd-4f29-9932-df3a9735f490" providerId="ADAL" clId="{FC83FA74-9C6C-494A-B4A7-F24DFB5E5CF4}" dt="2023-06-13T05:50:43.216" v="12185" actId="20577"/>
          <ac:spMkLst>
            <pc:docMk/>
            <pc:sldMk cId="154761168" sldId="3744"/>
            <ac:spMk id="3" creationId="{9068D7F9-6821-85F2-E3CB-6EC90C75AD30}"/>
          </ac:spMkLst>
        </pc:spChg>
      </pc:sldChg>
      <pc:sldChg chg="addSp delSp modSp add mod">
        <pc:chgData name="Scott Sink" userId="007532c1-63dd-4f29-9932-df3a9735f490" providerId="ADAL" clId="{FC83FA74-9C6C-494A-B4A7-F24DFB5E5CF4}" dt="2023-06-13T05:53:22.759" v="12293" actId="1076"/>
        <pc:sldMkLst>
          <pc:docMk/>
          <pc:sldMk cId="1908783343" sldId="3745"/>
        </pc:sldMkLst>
        <pc:spChg chg="mod">
          <ac:chgData name="Scott Sink" userId="007532c1-63dd-4f29-9932-df3a9735f490" providerId="ADAL" clId="{FC83FA74-9C6C-494A-B4A7-F24DFB5E5CF4}" dt="2023-06-13T05:53:22.759" v="12293" actId="1076"/>
          <ac:spMkLst>
            <pc:docMk/>
            <pc:sldMk cId="1908783343" sldId="3745"/>
            <ac:spMk id="2" creationId="{F57C5E07-DB5B-55F2-6F01-6B61AC3D8F04}"/>
          </ac:spMkLst>
        </pc:spChg>
        <pc:spChg chg="del mod">
          <ac:chgData name="Scott Sink" userId="007532c1-63dd-4f29-9932-df3a9735f490" providerId="ADAL" clId="{FC83FA74-9C6C-494A-B4A7-F24DFB5E5CF4}" dt="2023-06-13T05:52:28.419" v="12204" actId="478"/>
          <ac:spMkLst>
            <pc:docMk/>
            <pc:sldMk cId="1908783343" sldId="3745"/>
            <ac:spMk id="3" creationId="{D52268DB-61E4-27E1-5D29-0E7DE9B5711D}"/>
          </ac:spMkLst>
        </pc:spChg>
        <pc:spChg chg="add del mod">
          <ac:chgData name="Scott Sink" userId="007532c1-63dd-4f29-9932-df3a9735f490" providerId="ADAL" clId="{FC83FA74-9C6C-494A-B4A7-F24DFB5E5CF4}" dt="2023-06-13T05:52:38.100" v="12206"/>
          <ac:spMkLst>
            <pc:docMk/>
            <pc:sldMk cId="1908783343" sldId="3745"/>
            <ac:spMk id="4" creationId="{28C69535-7DA1-0B92-3581-96FA3F1099CC}"/>
          </ac:spMkLst>
        </pc:spChg>
        <pc:picChg chg="add mod">
          <ac:chgData name="Scott Sink" userId="007532c1-63dd-4f29-9932-df3a9735f490" providerId="ADAL" clId="{FC83FA74-9C6C-494A-B4A7-F24DFB5E5CF4}" dt="2023-06-13T05:52:50.058" v="12210" actId="14100"/>
          <ac:picMkLst>
            <pc:docMk/>
            <pc:sldMk cId="1908783343" sldId="3745"/>
            <ac:picMk id="5" creationId="{F6DFBB88-9AA1-772E-699D-81B09FF6AAF3}"/>
          </ac:picMkLst>
        </pc:picChg>
      </pc:sldChg>
      <pc:sldChg chg="modSp add mod modClrScheme chgLayout">
        <pc:chgData name="Scott Sink" userId="007532c1-63dd-4f29-9932-df3a9735f490" providerId="ADAL" clId="{FC83FA74-9C6C-494A-B4A7-F24DFB5E5CF4}" dt="2023-06-13T06:03:05.292" v="12692" actId="1076"/>
        <pc:sldMkLst>
          <pc:docMk/>
          <pc:sldMk cId="2252823602" sldId="3746"/>
        </pc:sldMkLst>
        <pc:spChg chg="mod ord">
          <ac:chgData name="Scott Sink" userId="007532c1-63dd-4f29-9932-df3a9735f490" providerId="ADAL" clId="{FC83FA74-9C6C-494A-B4A7-F24DFB5E5CF4}" dt="2023-06-13T06:02:53.517" v="12689" actId="700"/>
          <ac:spMkLst>
            <pc:docMk/>
            <pc:sldMk cId="2252823602" sldId="3746"/>
            <ac:spMk id="2" creationId="{0256664E-48AC-4EC7-B938-D31E570F7EB5}"/>
          </ac:spMkLst>
        </pc:spChg>
        <pc:picChg chg="mod">
          <ac:chgData name="Scott Sink" userId="007532c1-63dd-4f29-9932-df3a9735f490" providerId="ADAL" clId="{FC83FA74-9C6C-494A-B4A7-F24DFB5E5CF4}" dt="2023-06-13T06:03:05.292" v="12692" actId="1076"/>
          <ac:picMkLst>
            <pc:docMk/>
            <pc:sldMk cId="2252823602" sldId="3746"/>
            <ac:picMk id="4" creationId="{168E3AB8-F01B-4BAA-8BD0-09B0F5F65C69}"/>
          </ac:picMkLst>
        </pc:picChg>
        <pc:picChg chg="mod ord">
          <ac:chgData name="Scott Sink" userId="007532c1-63dd-4f29-9932-df3a9735f490" providerId="ADAL" clId="{FC83FA74-9C6C-494A-B4A7-F24DFB5E5CF4}" dt="2023-06-13T06:03:00.916" v="12690" actId="1076"/>
          <ac:picMkLst>
            <pc:docMk/>
            <pc:sldMk cId="2252823602" sldId="3746"/>
            <ac:picMk id="5" creationId="{82681B15-219F-4CBD-80B7-01EC6202C201}"/>
          </ac:picMkLst>
        </pc:picChg>
        <pc:picChg chg="mod">
          <ac:chgData name="Scott Sink" userId="007532c1-63dd-4f29-9932-df3a9735f490" providerId="ADAL" clId="{FC83FA74-9C6C-494A-B4A7-F24DFB5E5CF4}" dt="2023-06-13T06:03:02.713" v="12691" actId="1076"/>
          <ac:picMkLst>
            <pc:docMk/>
            <pc:sldMk cId="2252823602" sldId="3746"/>
            <ac:picMk id="1026" creationId="{D8706658-0295-46C1-973F-E6F2BC5FE202}"/>
          </ac:picMkLst>
        </pc:picChg>
      </pc:sldChg>
      <pc:sldChg chg="addSp delSp modSp new del mod">
        <pc:chgData name="Scott Sink" userId="007532c1-63dd-4f29-9932-df3a9735f490" providerId="ADAL" clId="{FC83FA74-9C6C-494A-B4A7-F24DFB5E5CF4}" dt="2023-06-13T06:16:20.486" v="12880" actId="47"/>
        <pc:sldMkLst>
          <pc:docMk/>
          <pc:sldMk cId="983868815" sldId="3747"/>
        </pc:sldMkLst>
        <pc:spChg chg="del">
          <ac:chgData name="Scott Sink" userId="007532c1-63dd-4f29-9932-df3a9735f490" providerId="ADAL" clId="{FC83FA74-9C6C-494A-B4A7-F24DFB5E5CF4}" dt="2023-06-13T06:06:01.651" v="12698"/>
          <ac:spMkLst>
            <pc:docMk/>
            <pc:sldMk cId="983868815" sldId="3747"/>
            <ac:spMk id="3" creationId="{94E9BE5A-B975-76CC-1D91-C75D9A5BB89D}"/>
          </ac:spMkLst>
        </pc:spChg>
        <pc:picChg chg="add mod">
          <ac:chgData name="Scott Sink" userId="007532c1-63dd-4f29-9932-df3a9735f490" providerId="ADAL" clId="{FC83FA74-9C6C-494A-B4A7-F24DFB5E5CF4}" dt="2023-06-13T06:06:02.549" v="12700" actId="962"/>
          <ac:picMkLst>
            <pc:docMk/>
            <pc:sldMk cId="983868815" sldId="3747"/>
            <ac:picMk id="5" creationId="{539F40CF-DFFC-B402-E207-6E1CFB170C15}"/>
          </ac:picMkLst>
        </pc:picChg>
      </pc:sldChg>
      <pc:sldChg chg="addSp delSp modSp new mod ord">
        <pc:chgData name="Scott Sink" userId="007532c1-63dd-4f29-9932-df3a9735f490" providerId="ADAL" clId="{FC83FA74-9C6C-494A-B4A7-F24DFB5E5CF4}" dt="2023-06-13T06:21:11.216" v="12924"/>
        <pc:sldMkLst>
          <pc:docMk/>
          <pc:sldMk cId="3178020124" sldId="3748"/>
        </pc:sldMkLst>
        <pc:spChg chg="del">
          <ac:chgData name="Scott Sink" userId="007532c1-63dd-4f29-9932-df3a9735f490" providerId="ADAL" clId="{FC83FA74-9C6C-494A-B4A7-F24DFB5E5CF4}" dt="2023-06-13T06:13:51.769" v="12746" actId="478"/>
          <ac:spMkLst>
            <pc:docMk/>
            <pc:sldMk cId="3178020124" sldId="3748"/>
            <ac:spMk id="2" creationId="{6D5FD929-5356-2469-AB7F-9D1CFDC65EFE}"/>
          </ac:spMkLst>
        </pc:spChg>
        <pc:spChg chg="del">
          <ac:chgData name="Scott Sink" userId="007532c1-63dd-4f29-9932-df3a9735f490" providerId="ADAL" clId="{FC83FA74-9C6C-494A-B4A7-F24DFB5E5CF4}" dt="2023-06-13T06:06:54.066" v="12702"/>
          <ac:spMkLst>
            <pc:docMk/>
            <pc:sldMk cId="3178020124" sldId="3748"/>
            <ac:spMk id="3" creationId="{9A140556-A4E2-FDC5-BC8A-0D3F7436F53C}"/>
          </ac:spMkLst>
        </pc:spChg>
        <pc:picChg chg="add mod">
          <ac:chgData name="Scott Sink" userId="007532c1-63dd-4f29-9932-df3a9735f490" providerId="ADAL" clId="{FC83FA74-9C6C-494A-B4A7-F24DFB5E5CF4}" dt="2023-06-13T06:14:15.803" v="12750" actId="14100"/>
          <ac:picMkLst>
            <pc:docMk/>
            <pc:sldMk cId="3178020124" sldId="3748"/>
            <ac:picMk id="5" creationId="{2CC7A5B9-1D4E-FB38-5CA9-3565BDD9AB35}"/>
          </ac:picMkLst>
        </pc:picChg>
      </pc:sldChg>
      <pc:sldChg chg="addSp delSp modSp new mod ord">
        <pc:chgData name="Scott Sink" userId="007532c1-63dd-4f29-9932-df3a9735f490" providerId="ADAL" clId="{FC83FA74-9C6C-494A-B4A7-F24DFB5E5CF4}" dt="2023-06-13T06:16:10.370" v="12879" actId="20577"/>
        <pc:sldMkLst>
          <pc:docMk/>
          <pc:sldMk cId="4172800225" sldId="3749"/>
        </pc:sldMkLst>
        <pc:spChg chg="mod">
          <ac:chgData name="Scott Sink" userId="007532c1-63dd-4f29-9932-df3a9735f490" providerId="ADAL" clId="{FC83FA74-9C6C-494A-B4A7-F24DFB5E5CF4}" dt="2023-06-13T06:16:10.370" v="12879" actId="20577"/>
          <ac:spMkLst>
            <pc:docMk/>
            <pc:sldMk cId="4172800225" sldId="3749"/>
            <ac:spMk id="2" creationId="{2B37521D-9573-DEE0-5B51-AACECBD02228}"/>
          </ac:spMkLst>
        </pc:spChg>
        <pc:spChg chg="del">
          <ac:chgData name="Scott Sink" userId="007532c1-63dd-4f29-9932-df3a9735f490" providerId="ADAL" clId="{FC83FA74-9C6C-494A-B4A7-F24DFB5E5CF4}" dt="2023-06-13T06:09:25" v="12706"/>
          <ac:spMkLst>
            <pc:docMk/>
            <pc:sldMk cId="4172800225" sldId="3749"/>
            <ac:spMk id="3" creationId="{6E0324ED-74B1-7BE3-88A2-2DC0CEB806E2}"/>
          </ac:spMkLst>
        </pc:spChg>
        <pc:spChg chg="add mod">
          <ac:chgData name="Scott Sink" userId="007532c1-63dd-4f29-9932-df3a9735f490" providerId="ADAL" clId="{FC83FA74-9C6C-494A-B4A7-F24DFB5E5CF4}" dt="2023-06-13T06:15:14.607" v="12787" actId="207"/>
          <ac:spMkLst>
            <pc:docMk/>
            <pc:sldMk cId="4172800225" sldId="3749"/>
            <ac:spMk id="6" creationId="{43AE6C09-C8AF-F3E2-3329-695B17CAEC50}"/>
          </ac:spMkLst>
        </pc:spChg>
        <pc:picChg chg="add mod">
          <ac:chgData name="Scott Sink" userId="007532c1-63dd-4f29-9932-df3a9735f490" providerId="ADAL" clId="{FC83FA74-9C6C-494A-B4A7-F24DFB5E5CF4}" dt="2023-06-13T06:09:40.216" v="12714" actId="14100"/>
          <ac:picMkLst>
            <pc:docMk/>
            <pc:sldMk cId="4172800225" sldId="3749"/>
            <ac:picMk id="5" creationId="{D23F8108-63F8-58AA-9C99-13ADFBFA0489}"/>
          </ac:picMkLst>
        </pc:picChg>
      </pc:sldChg>
      <pc:sldChg chg="addSp modSp add mod ord">
        <pc:chgData name="Scott Sink" userId="007532c1-63dd-4f29-9932-df3a9735f490" providerId="ADAL" clId="{FC83FA74-9C6C-494A-B4A7-F24DFB5E5CF4}" dt="2023-06-13T06:17:51.358" v="12902" actId="14100"/>
        <pc:sldMkLst>
          <pc:docMk/>
          <pc:sldMk cId="1380569140" sldId="3750"/>
        </pc:sldMkLst>
        <pc:spChg chg="mod">
          <ac:chgData name="Scott Sink" userId="007532c1-63dd-4f29-9932-df3a9735f490" providerId="ADAL" clId="{FC83FA74-9C6C-494A-B4A7-F24DFB5E5CF4}" dt="2023-06-13T06:11:33.219" v="12718" actId="1076"/>
          <ac:spMkLst>
            <pc:docMk/>
            <pc:sldMk cId="1380569140" sldId="3750"/>
            <ac:spMk id="2" creationId="{C3B6F9E1-5D4E-4727-1554-0B5EFDFA542F}"/>
          </ac:spMkLst>
        </pc:spChg>
        <pc:picChg chg="add mod">
          <ac:chgData name="Scott Sink" userId="007532c1-63dd-4f29-9932-df3a9735f490" providerId="ADAL" clId="{FC83FA74-9C6C-494A-B4A7-F24DFB5E5CF4}" dt="2023-06-13T06:17:28.146" v="12899" actId="1076"/>
          <ac:picMkLst>
            <pc:docMk/>
            <pc:sldMk cId="1380569140" sldId="3750"/>
            <ac:picMk id="6" creationId="{C2EA1236-F158-E54A-4627-D3BCCF794401}"/>
          </ac:picMkLst>
        </pc:picChg>
        <pc:picChg chg="mod">
          <ac:chgData name="Scott Sink" userId="007532c1-63dd-4f29-9932-df3a9735f490" providerId="ADAL" clId="{FC83FA74-9C6C-494A-B4A7-F24DFB5E5CF4}" dt="2023-06-13T06:17:24.870" v="12897" actId="1076"/>
          <ac:picMkLst>
            <pc:docMk/>
            <pc:sldMk cId="1380569140" sldId="3750"/>
            <ac:picMk id="10242" creationId="{E8BE3962-895C-9685-382F-993C84F04474}"/>
          </ac:picMkLst>
        </pc:picChg>
        <pc:picChg chg="mod">
          <ac:chgData name="Scott Sink" userId="007532c1-63dd-4f29-9932-df3a9735f490" providerId="ADAL" clId="{FC83FA74-9C6C-494A-B4A7-F24DFB5E5CF4}" dt="2023-06-13T06:17:26.650" v="12898" actId="1076"/>
          <ac:picMkLst>
            <pc:docMk/>
            <pc:sldMk cId="1380569140" sldId="3750"/>
            <ac:picMk id="10244" creationId="{CFF94AAC-919A-AF6D-6366-214E437A530C}"/>
          </ac:picMkLst>
        </pc:picChg>
        <pc:picChg chg="mod">
          <ac:chgData name="Scott Sink" userId="007532c1-63dd-4f29-9932-df3a9735f490" providerId="ADAL" clId="{FC83FA74-9C6C-494A-B4A7-F24DFB5E5CF4}" dt="2023-06-13T06:17:31.939" v="12900" actId="1076"/>
          <ac:picMkLst>
            <pc:docMk/>
            <pc:sldMk cId="1380569140" sldId="3750"/>
            <ac:picMk id="10248" creationId="{506E9424-7CD9-A66A-E486-7016CF497EA4}"/>
          </ac:picMkLst>
        </pc:picChg>
        <pc:picChg chg="mod">
          <ac:chgData name="Scott Sink" userId="007532c1-63dd-4f29-9932-df3a9735f490" providerId="ADAL" clId="{FC83FA74-9C6C-494A-B4A7-F24DFB5E5CF4}" dt="2023-06-13T06:17:38.533" v="12901" actId="14100"/>
          <ac:picMkLst>
            <pc:docMk/>
            <pc:sldMk cId="1380569140" sldId="3750"/>
            <ac:picMk id="10254" creationId="{0DD33540-674D-2566-75D1-B512606F3799}"/>
          </ac:picMkLst>
        </pc:picChg>
        <pc:cxnChg chg="mod">
          <ac:chgData name="Scott Sink" userId="007532c1-63dd-4f29-9932-df3a9735f490" providerId="ADAL" clId="{FC83FA74-9C6C-494A-B4A7-F24DFB5E5CF4}" dt="2023-06-13T06:17:51.358" v="12902" actId="14100"/>
          <ac:cxnSpMkLst>
            <pc:docMk/>
            <pc:sldMk cId="1380569140" sldId="3750"/>
            <ac:cxnSpMk id="8" creationId="{52DDE793-63E3-03B6-C893-838A4057D725}"/>
          </ac:cxnSpMkLst>
        </pc:cxnChg>
      </pc:sldChg>
      <pc:sldChg chg="modSp add mod ord">
        <pc:chgData name="Scott Sink" userId="007532c1-63dd-4f29-9932-df3a9735f490" providerId="ADAL" clId="{FC83FA74-9C6C-494A-B4A7-F24DFB5E5CF4}" dt="2023-06-13T06:16:28.487" v="12884"/>
        <pc:sldMkLst>
          <pc:docMk/>
          <pc:sldMk cId="997594699" sldId="3751"/>
        </pc:sldMkLst>
        <pc:spChg chg="mod">
          <ac:chgData name="Scott Sink" userId="007532c1-63dd-4f29-9932-df3a9735f490" providerId="ADAL" clId="{FC83FA74-9C6C-494A-B4A7-F24DFB5E5CF4}" dt="2023-06-13T06:13:17.618" v="12741" actId="403"/>
          <ac:spMkLst>
            <pc:docMk/>
            <pc:sldMk cId="997594699" sldId="3751"/>
            <ac:spMk id="3" creationId="{FDD72910-0577-1B27-89DE-FF19F6E6EFF0}"/>
          </ac:spMkLst>
        </pc:spChg>
        <pc:picChg chg="mod">
          <ac:chgData name="Scott Sink" userId="007532c1-63dd-4f29-9932-df3a9735f490" providerId="ADAL" clId="{FC83FA74-9C6C-494A-B4A7-F24DFB5E5CF4}" dt="2023-06-13T06:13:24.501" v="12744" actId="14100"/>
          <ac:picMkLst>
            <pc:docMk/>
            <pc:sldMk cId="997594699" sldId="3751"/>
            <ac:picMk id="2" creationId="{26BD4517-554A-8A17-FFA4-F57FCBB5E1FF}"/>
          </ac:picMkLst>
        </pc:picChg>
      </pc:sldChg>
      <pc:sldChg chg="add del">
        <pc:chgData name="Scott Sink" userId="007532c1-63dd-4f29-9932-df3a9735f490" providerId="ADAL" clId="{FC83FA74-9C6C-494A-B4A7-F24DFB5E5CF4}" dt="2023-06-13T06:11:47.701" v="12721" actId="27028"/>
        <pc:sldMkLst>
          <pc:docMk/>
          <pc:sldMk cId="2654162770" sldId="3751"/>
        </pc:sldMkLst>
      </pc:sldChg>
      <pc:sldChg chg="modSp add mod ord">
        <pc:chgData name="Scott Sink" userId="007532c1-63dd-4f29-9932-df3a9735f490" providerId="ADAL" clId="{FC83FA74-9C6C-494A-B4A7-F24DFB5E5CF4}" dt="2023-06-13T06:16:31.226" v="12886"/>
        <pc:sldMkLst>
          <pc:docMk/>
          <pc:sldMk cId="2881422688" sldId="3752"/>
        </pc:sldMkLst>
        <pc:spChg chg="mod">
          <ac:chgData name="Scott Sink" userId="007532c1-63dd-4f29-9932-df3a9735f490" providerId="ADAL" clId="{FC83FA74-9C6C-494A-B4A7-F24DFB5E5CF4}" dt="2023-06-13T06:12:35.085" v="12729" actId="1076"/>
          <ac:spMkLst>
            <pc:docMk/>
            <pc:sldMk cId="2881422688" sldId="3752"/>
            <ac:spMk id="6" creationId="{D47AC3A1-907C-1C5D-1AD5-57C8DD50CC1D}"/>
          </ac:spMkLst>
        </pc:spChg>
        <pc:picChg chg="mod">
          <ac:chgData name="Scott Sink" userId="007532c1-63dd-4f29-9932-df3a9735f490" providerId="ADAL" clId="{FC83FA74-9C6C-494A-B4A7-F24DFB5E5CF4}" dt="2023-06-13T06:12:52.951" v="12735" actId="1076"/>
          <ac:picMkLst>
            <pc:docMk/>
            <pc:sldMk cId="2881422688" sldId="3752"/>
            <ac:picMk id="2" creationId="{EE425180-91E9-D179-969F-27F53A1F8003}"/>
          </ac:picMkLst>
        </pc:picChg>
        <pc:picChg chg="mod">
          <ac:chgData name="Scott Sink" userId="007532c1-63dd-4f29-9932-df3a9735f490" providerId="ADAL" clId="{FC83FA74-9C6C-494A-B4A7-F24DFB5E5CF4}" dt="2023-06-13T06:12:45.501" v="12732" actId="1076"/>
          <ac:picMkLst>
            <pc:docMk/>
            <pc:sldMk cId="2881422688" sldId="3752"/>
            <ac:picMk id="4" creationId="{A0A6081A-1DA1-5714-2EBF-C51EC3621F42}"/>
          </ac:picMkLst>
        </pc:picChg>
      </pc:sldChg>
      <pc:sldChg chg="add del">
        <pc:chgData name="Scott Sink" userId="007532c1-63dd-4f29-9932-df3a9735f490" providerId="ADAL" clId="{FC83FA74-9C6C-494A-B4A7-F24DFB5E5CF4}" dt="2023-06-13T06:12:14.552" v="12726" actId="27028"/>
        <pc:sldMkLst>
          <pc:docMk/>
          <pc:sldMk cId="3592724285" sldId="3752"/>
        </pc:sldMkLst>
      </pc:sldChg>
      <pc:sldChg chg="modSp add mod ord">
        <pc:chgData name="Scott Sink" userId="007532c1-63dd-4f29-9932-df3a9735f490" providerId="ADAL" clId="{FC83FA74-9C6C-494A-B4A7-F24DFB5E5CF4}" dt="2023-06-13T06:41:38.216" v="14057"/>
        <pc:sldMkLst>
          <pc:docMk/>
          <pc:sldMk cId="1982806834" sldId="3753"/>
        </pc:sldMkLst>
        <pc:spChg chg="mod">
          <ac:chgData name="Scott Sink" userId="007532c1-63dd-4f29-9932-df3a9735f490" providerId="ADAL" clId="{FC83FA74-9C6C-494A-B4A7-F24DFB5E5CF4}" dt="2023-06-13T06:28:37.466" v="13606" actId="20577"/>
          <ac:spMkLst>
            <pc:docMk/>
            <pc:sldMk cId="1982806834" sldId="3753"/>
            <ac:spMk id="2" creationId="{F57C5E07-DB5B-55F2-6F01-6B61AC3D8F04}"/>
          </ac:spMkLst>
        </pc:spChg>
      </pc:sldChg>
      <pc:sldChg chg="new del">
        <pc:chgData name="Scott Sink" userId="007532c1-63dd-4f29-9932-df3a9735f490" providerId="ADAL" clId="{FC83FA74-9C6C-494A-B4A7-F24DFB5E5CF4}" dt="2023-06-13T06:37:44.212" v="13611" actId="47"/>
        <pc:sldMkLst>
          <pc:docMk/>
          <pc:sldMk cId="2199993592" sldId="3754"/>
        </pc:sldMkLst>
      </pc:sldChg>
      <pc:sldChg chg="modSp new mod ord">
        <pc:chgData name="Scott Sink" userId="007532c1-63dd-4f29-9932-df3a9735f490" providerId="ADAL" clId="{FC83FA74-9C6C-494A-B4A7-F24DFB5E5CF4}" dt="2023-06-13T06:41:31.868" v="14055" actId="20577"/>
        <pc:sldMkLst>
          <pc:docMk/>
          <pc:sldMk cId="1369080686" sldId="3755"/>
        </pc:sldMkLst>
        <pc:spChg chg="mod">
          <ac:chgData name="Scott Sink" userId="007532c1-63dd-4f29-9932-df3a9735f490" providerId="ADAL" clId="{FC83FA74-9C6C-494A-B4A7-F24DFB5E5CF4}" dt="2023-06-13T06:38:04.582" v="13643" actId="20577"/>
          <ac:spMkLst>
            <pc:docMk/>
            <pc:sldMk cId="1369080686" sldId="3755"/>
            <ac:spMk id="2" creationId="{D61ED403-D791-78B6-17FA-9A3150B2A848}"/>
          </ac:spMkLst>
        </pc:spChg>
        <pc:spChg chg="mod">
          <ac:chgData name="Scott Sink" userId="007532c1-63dd-4f29-9932-df3a9735f490" providerId="ADAL" clId="{FC83FA74-9C6C-494A-B4A7-F24DFB5E5CF4}" dt="2023-06-13T06:41:31.868" v="14055" actId="20577"/>
          <ac:spMkLst>
            <pc:docMk/>
            <pc:sldMk cId="1369080686" sldId="3755"/>
            <ac:spMk id="3" creationId="{D857E3BC-9AFD-ED4A-C330-5782068A843B}"/>
          </ac:spMkLst>
        </pc:spChg>
      </pc:sldChg>
      <pc:sldMasterChg chg="add addSldLayout">
        <pc:chgData name="Scott Sink" userId="007532c1-63dd-4f29-9932-df3a9735f490" providerId="ADAL" clId="{FC83FA74-9C6C-494A-B4A7-F24DFB5E5CF4}" dt="2023-06-10T08:02:38.268" v="1080" actId="27028"/>
        <pc:sldMasterMkLst>
          <pc:docMk/>
          <pc:sldMasterMk cId="0" sldId="2147483658"/>
        </pc:sldMasterMkLst>
        <pc:sldLayoutChg chg="add">
          <pc:chgData name="Scott Sink" userId="007532c1-63dd-4f29-9932-df3a9735f490" providerId="ADAL" clId="{FC83FA74-9C6C-494A-B4A7-F24DFB5E5CF4}" dt="2023-06-10T08:02:38.268" v="1080" actId="27028"/>
          <pc:sldLayoutMkLst>
            <pc:docMk/>
            <pc:sldMasterMk cId="0" sldId="2147483658"/>
            <pc:sldLayoutMk cId="1335986753" sldId="2147497901"/>
          </pc:sldLayoutMkLst>
        </pc:sldLayoutChg>
      </pc:sldMasterChg>
      <pc:sldMasterChg chg="add addSldLayout delSldLayout">
        <pc:chgData name="Scott Sink" userId="007532c1-63dd-4f29-9932-df3a9735f490" providerId="ADAL" clId="{FC83FA74-9C6C-494A-B4A7-F24DFB5E5CF4}" dt="2023-06-13T06:11:59.307" v="12722" actId="27028"/>
        <pc:sldMasterMkLst>
          <pc:docMk/>
          <pc:sldMasterMk cId="0" sldId="2147483666"/>
        </pc:sldMasterMkLst>
        <pc:sldLayoutChg chg="add del">
          <pc:chgData name="Scott Sink" userId="007532c1-63dd-4f29-9932-df3a9735f490" providerId="ADAL" clId="{FC83FA74-9C6C-494A-B4A7-F24DFB5E5CF4}" dt="2023-06-13T06:11:59.307" v="12722" actId="27028"/>
          <pc:sldLayoutMkLst>
            <pc:docMk/>
            <pc:sldMasterMk cId="0" sldId="2147483666"/>
            <pc:sldLayoutMk cId="1393805021" sldId="2147483669"/>
          </pc:sldLayoutMkLst>
        </pc:sldLayoutChg>
        <pc:sldLayoutChg chg="add">
          <pc:chgData name="Scott Sink" userId="007532c1-63dd-4f29-9932-df3a9735f490" providerId="ADAL" clId="{FC83FA74-9C6C-494A-B4A7-F24DFB5E5CF4}" dt="2023-06-13T06:11:27.768" v="12715" actId="27028"/>
          <pc:sldLayoutMkLst>
            <pc:docMk/>
            <pc:sldMasterMk cId="0" sldId="2147483666"/>
            <pc:sldLayoutMk cId="0" sldId="2147497908"/>
          </pc:sldLayoutMkLst>
        </pc:sldLayoutChg>
      </pc:sldMasterChg>
      <pc:sldMasterChg chg="del delSldLayout">
        <pc:chgData name="Scott Sink" userId="007532c1-63dd-4f29-9932-df3a9735f490" providerId="ADAL" clId="{FC83FA74-9C6C-494A-B4A7-F24DFB5E5CF4}" dt="2023-06-04T06:45:30.751" v="33" actId="47"/>
        <pc:sldMasterMkLst>
          <pc:docMk/>
          <pc:sldMasterMk cId="1129140775" sldId="2147483674"/>
        </pc:sldMasterMkLst>
        <pc:sldLayoutChg chg="del">
          <pc:chgData name="Scott Sink" userId="007532c1-63dd-4f29-9932-df3a9735f490" providerId="ADAL" clId="{FC83FA74-9C6C-494A-B4A7-F24DFB5E5CF4}" dt="2023-06-04T06:45:30.751" v="33" actId="47"/>
          <pc:sldLayoutMkLst>
            <pc:docMk/>
            <pc:sldMasterMk cId="1129140775" sldId="2147483674"/>
            <pc:sldLayoutMk cId="3823185750" sldId="2147483676"/>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761583877" sldId="2147483678"/>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1049413771" sldId="2147483680"/>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3939964797" sldId="2147483681"/>
          </pc:sldLayoutMkLst>
        </pc:sldLayoutChg>
        <pc:sldLayoutChg chg="del">
          <pc:chgData name="Scott Sink" userId="007532c1-63dd-4f29-9932-df3a9735f490" providerId="ADAL" clId="{FC83FA74-9C6C-494A-B4A7-F24DFB5E5CF4}" dt="2023-06-04T06:45:16.341" v="7" actId="47"/>
          <pc:sldLayoutMkLst>
            <pc:docMk/>
            <pc:sldMasterMk cId="1129140775" sldId="2147483674"/>
            <pc:sldLayoutMk cId="2578213539" sldId="2147483687"/>
          </pc:sldLayoutMkLst>
        </pc:sldLayoutChg>
      </pc:sldMasterChg>
      <pc:sldMasterChg chg="add addSldLayout">
        <pc:chgData name="Scott Sink" userId="007532c1-63dd-4f29-9932-df3a9735f490" providerId="ADAL" clId="{FC83FA74-9C6C-494A-B4A7-F24DFB5E5CF4}" dt="2023-06-10T08:02:11.344" v="1074" actId="27028"/>
        <pc:sldMasterMkLst>
          <pc:docMk/>
          <pc:sldMasterMk cId="2634445035" sldId="2147483712"/>
        </pc:sldMasterMkLst>
        <pc:sldLayoutChg chg="add">
          <pc:chgData name="Scott Sink" userId="007532c1-63dd-4f29-9932-df3a9735f490" providerId="ADAL" clId="{FC83FA74-9C6C-494A-B4A7-F24DFB5E5CF4}" dt="2023-06-10T08:02:11.344" v="1074" actId="27028"/>
          <pc:sldLayoutMkLst>
            <pc:docMk/>
            <pc:sldMasterMk cId="2634445035" sldId="2147483712"/>
            <pc:sldLayoutMk cId="2434317192" sldId="2147483715"/>
          </pc:sldLayoutMkLst>
        </pc:sldLayoutChg>
      </pc:sldMasterChg>
      <pc:sldMasterChg chg="add del addSldLayout delSldLayout">
        <pc:chgData name="Scott Sink" userId="007532c1-63dd-4f29-9932-df3a9735f490" providerId="ADAL" clId="{FC83FA74-9C6C-494A-B4A7-F24DFB5E5CF4}" dt="2023-06-10T08:03:07.303" v="1088" actId="27028"/>
        <pc:sldMasterMkLst>
          <pc:docMk/>
          <pc:sldMasterMk cId="2400706797" sldId="2147483740"/>
        </pc:sldMasterMkLst>
        <pc:sldLayoutChg chg="add del">
          <pc:chgData name="Scott Sink" userId="007532c1-63dd-4f29-9932-df3a9735f490" providerId="ADAL" clId="{FC83FA74-9C6C-494A-B4A7-F24DFB5E5CF4}" dt="2023-06-10T08:03:07.303" v="1088" actId="27028"/>
          <pc:sldLayoutMkLst>
            <pc:docMk/>
            <pc:sldMasterMk cId="2400706797" sldId="2147483740"/>
            <pc:sldLayoutMk cId="529473691" sldId="2147483741"/>
          </pc:sldLayoutMkLst>
        </pc:sldLayoutChg>
      </pc:sldMasterChg>
      <pc:sldMasterChg chg="add addSldLayout">
        <pc:chgData name="Scott Sink" userId="007532c1-63dd-4f29-9932-df3a9735f490" providerId="ADAL" clId="{FC83FA74-9C6C-494A-B4A7-F24DFB5E5CF4}" dt="2023-06-10T07:59:49.030" v="1044" actId="27028"/>
        <pc:sldMasterMkLst>
          <pc:docMk/>
          <pc:sldMasterMk cId="0" sldId="2147483873"/>
        </pc:sldMasterMkLst>
        <pc:sldLayoutChg chg="add">
          <pc:chgData name="Scott Sink" userId="007532c1-63dd-4f29-9932-df3a9735f490" providerId="ADAL" clId="{FC83FA74-9C6C-494A-B4A7-F24DFB5E5CF4}" dt="2023-06-10T07:59:49.030" v="1044" actId="27028"/>
          <pc:sldLayoutMkLst>
            <pc:docMk/>
            <pc:sldMasterMk cId="0" sldId="2147483873"/>
            <pc:sldLayoutMk cId="3723801766" sldId="2147484076"/>
          </pc:sldLayoutMkLst>
        </pc:sldLayoutChg>
      </pc:sldMasterChg>
      <pc:sldMasterChg chg="add del addSldLayout delSldLayout">
        <pc:chgData name="Scott Sink" userId="007532c1-63dd-4f29-9932-df3a9735f490" providerId="ADAL" clId="{FC83FA74-9C6C-494A-B4A7-F24DFB5E5CF4}" dt="2023-06-10T12:17:45.087" v="1942" actId="700"/>
        <pc:sldMasterMkLst>
          <pc:docMk/>
          <pc:sldMasterMk cId="0" sldId="2147483967"/>
        </pc:sldMasterMkLst>
        <pc:sldLayoutChg chg="add del">
          <pc:chgData name="Scott Sink" userId="007532c1-63dd-4f29-9932-df3a9735f490" providerId="ADAL" clId="{FC83FA74-9C6C-494A-B4A7-F24DFB5E5CF4}" dt="2023-06-10T12:17:45.087" v="1942" actId="700"/>
          <pc:sldLayoutMkLst>
            <pc:docMk/>
            <pc:sldMasterMk cId="0" sldId="2147483967"/>
            <pc:sldLayoutMk cId="4205824576" sldId="2147483968"/>
          </pc:sldLayoutMkLst>
        </pc:sldLayoutChg>
      </pc:sldMasterChg>
      <pc:sldMasterChg chg="add addSldLayout">
        <pc:chgData name="Scott Sink" userId="007532c1-63dd-4f29-9932-df3a9735f490" providerId="ADAL" clId="{FC83FA74-9C6C-494A-B4A7-F24DFB5E5CF4}" dt="2023-06-10T07:58:43.031" v="1034" actId="27028"/>
        <pc:sldMasterMkLst>
          <pc:docMk/>
          <pc:sldMasterMk cId="0" sldId="2147483978"/>
        </pc:sldMasterMkLst>
        <pc:sldLayoutChg chg="add">
          <pc:chgData name="Scott Sink" userId="007532c1-63dd-4f29-9932-df3a9735f490" providerId="ADAL" clId="{FC83FA74-9C6C-494A-B4A7-F24DFB5E5CF4}" dt="2023-06-10T07:58:43.031" v="1034" actId="27028"/>
          <pc:sldLayoutMkLst>
            <pc:docMk/>
            <pc:sldMasterMk cId="0" sldId="2147483978"/>
            <pc:sldLayoutMk cId="0" sldId="2147483662"/>
          </pc:sldLayoutMkLst>
        </pc:sldLayoutChg>
      </pc:sldMasterChg>
      <pc:sldMasterChg chg="add addSldLayout">
        <pc:chgData name="Scott Sink" userId="007532c1-63dd-4f29-9932-df3a9735f490" providerId="ADAL" clId="{FC83FA74-9C6C-494A-B4A7-F24DFB5E5CF4}" dt="2023-06-10T08:00:15.703" v="1052" actId="27028"/>
        <pc:sldMasterMkLst>
          <pc:docMk/>
          <pc:sldMasterMk cId="0" sldId="2147484521"/>
        </pc:sldMasterMkLst>
        <pc:sldLayoutChg chg="add">
          <pc:chgData name="Scott Sink" userId="007532c1-63dd-4f29-9932-df3a9735f490" providerId="ADAL" clId="{FC83FA74-9C6C-494A-B4A7-F24DFB5E5CF4}" dt="2023-06-10T08:00:15.703" v="1052" actId="27028"/>
          <pc:sldLayoutMkLst>
            <pc:docMk/>
            <pc:sldMasterMk cId="0" sldId="2147484521"/>
            <pc:sldLayoutMk cId="0" sldId="2147484522"/>
          </pc:sldLayoutMkLst>
        </pc:sldLayoutChg>
      </pc:sldMasterChg>
      <pc:sldMasterChg chg="del delSldLayout">
        <pc:chgData name="Scott Sink" userId="007532c1-63dd-4f29-9932-df3a9735f490" providerId="ADAL" clId="{FC83FA74-9C6C-494A-B4A7-F24DFB5E5CF4}" dt="2023-06-13T06:42:40.131" v="14099" actId="47"/>
        <pc:sldMasterMkLst>
          <pc:docMk/>
          <pc:sldMasterMk cId="0" sldId="2147489416"/>
        </pc:sldMasterMkLst>
        <pc:sldLayoutChg chg="del">
          <pc:chgData name="Scott Sink" userId="007532c1-63dd-4f29-9932-df3a9735f490" providerId="ADAL" clId="{FC83FA74-9C6C-494A-B4A7-F24DFB5E5CF4}" dt="2023-06-13T06:42:40.131" v="14099" actId="47"/>
          <pc:sldLayoutMkLst>
            <pc:docMk/>
            <pc:sldMasterMk cId="0" sldId="2147489416"/>
            <pc:sldLayoutMk cId="2216799841" sldId="2147489678"/>
          </pc:sldLayoutMkLst>
        </pc:sldLayoutChg>
      </pc:sldMasterChg>
      <pc:sldMasterChg chg="del delSldLayout">
        <pc:chgData name="Scott Sink" userId="007532c1-63dd-4f29-9932-df3a9735f490" providerId="ADAL" clId="{FC83FA74-9C6C-494A-B4A7-F24DFB5E5CF4}" dt="2023-06-13T06:43:05.549" v="14103" actId="47"/>
        <pc:sldMasterMkLst>
          <pc:docMk/>
          <pc:sldMasterMk cId="0" sldId="2147489519"/>
        </pc:sldMasterMkLst>
        <pc:sldLayoutChg chg="del">
          <pc:chgData name="Scott Sink" userId="007532c1-63dd-4f29-9932-df3a9735f490" providerId="ADAL" clId="{FC83FA74-9C6C-494A-B4A7-F24DFB5E5CF4}" dt="2023-06-13T06:43:05.549" v="14103" actId="47"/>
          <pc:sldLayoutMkLst>
            <pc:docMk/>
            <pc:sldMasterMk cId="0" sldId="2147489519"/>
            <pc:sldLayoutMk cId="1911845537" sldId="2147489679"/>
          </pc:sldLayoutMkLst>
        </pc:sldLayoutChg>
      </pc:sldMasterChg>
      <pc:sldMasterChg chg="add addSldLayout">
        <pc:chgData name="Scott Sink" userId="007532c1-63dd-4f29-9932-df3a9735f490" providerId="ADAL" clId="{FC83FA74-9C6C-494A-B4A7-F24DFB5E5CF4}" dt="2023-06-10T08:00:17.965" v="1054" actId="27028"/>
        <pc:sldMasterMkLst>
          <pc:docMk/>
          <pc:sldMasterMk cId="0" sldId="2147497328"/>
        </pc:sldMasterMkLst>
        <pc:sldLayoutChg chg="add">
          <pc:chgData name="Scott Sink" userId="007532c1-63dd-4f29-9932-df3a9735f490" providerId="ADAL" clId="{FC83FA74-9C6C-494A-B4A7-F24DFB5E5CF4}" dt="2023-06-10T08:00:17.965" v="1054" actId="27028"/>
          <pc:sldLayoutMkLst>
            <pc:docMk/>
            <pc:sldMasterMk cId="0" sldId="2147497328"/>
            <pc:sldLayoutMk cId="3956399100" sldId="2147497329"/>
          </pc:sldLayoutMkLst>
        </pc:sldLayoutChg>
      </pc:sldMasterChg>
      <pc:sldMasterChg chg="add addSldLayout">
        <pc:chgData name="Scott Sink" userId="007532c1-63dd-4f29-9932-df3a9735f490" providerId="ADAL" clId="{FC83FA74-9C6C-494A-B4A7-F24DFB5E5CF4}" dt="2023-06-10T08:01:15.186" v="1060" actId="27028"/>
        <pc:sldMasterMkLst>
          <pc:docMk/>
          <pc:sldMasterMk cId="0" sldId="2147497806"/>
        </pc:sldMasterMkLst>
        <pc:sldLayoutChg chg="add">
          <pc:chgData name="Scott Sink" userId="007532c1-63dd-4f29-9932-df3a9735f490" providerId="ADAL" clId="{FC83FA74-9C6C-494A-B4A7-F24DFB5E5CF4}" dt="2023-06-10T08:01:15.186" v="1060" actId="27028"/>
          <pc:sldLayoutMkLst>
            <pc:docMk/>
            <pc:sldMasterMk cId="0" sldId="2147497806"/>
            <pc:sldLayoutMk cId="0" sldId="2147483652"/>
          </pc:sldLayoutMkLst>
        </pc:sldLayoutChg>
        <pc:sldLayoutChg chg="add">
          <pc:chgData name="Scott Sink" userId="007532c1-63dd-4f29-9932-df3a9735f490" providerId="ADAL" clId="{FC83FA74-9C6C-494A-B4A7-F24DFB5E5CF4}" dt="2023-06-10T07:58:37.886" v="1032" actId="27028"/>
          <pc:sldLayoutMkLst>
            <pc:docMk/>
            <pc:sldMasterMk cId="0" sldId="2147497806"/>
            <pc:sldLayoutMk cId="0" sldId="2147497791"/>
          </pc:sldLayoutMkLst>
        </pc:sldLayoutChg>
      </pc:sldMasterChg>
      <pc:sldMasterChg chg="modSldLayout">
        <pc:chgData name="Scott Sink" userId="007532c1-63dd-4f29-9932-df3a9735f490" providerId="ADAL" clId="{FC83FA74-9C6C-494A-B4A7-F24DFB5E5CF4}" dt="2023-06-10T08:02:38.268" v="1080" actId="27028"/>
        <pc:sldMasterMkLst>
          <pc:docMk/>
          <pc:sldMasterMk cId="109284353" sldId="2147497892"/>
        </pc:sldMasterMkLst>
        <pc:sldLayoutChg chg="replId">
          <pc:chgData name="Scott Sink" userId="007532c1-63dd-4f29-9932-df3a9735f490" providerId="ADAL" clId="{FC83FA74-9C6C-494A-B4A7-F24DFB5E5CF4}" dt="2023-06-10T08:02:38.268" v="1080" actId="27028"/>
          <pc:sldLayoutMkLst>
            <pc:docMk/>
            <pc:sldMasterMk cId="109284353" sldId="2147497892"/>
            <pc:sldLayoutMk cId="2587822317" sldId="2147497899"/>
          </pc:sldLayoutMkLst>
        </pc:sldLayoutChg>
      </pc:sldMasterChg>
      <pc:sldMasterChg chg="addSldLayout">
        <pc:chgData name="Scott Sink" userId="007532c1-63dd-4f29-9932-df3a9735f490" providerId="ADAL" clId="{FC83FA74-9C6C-494A-B4A7-F24DFB5E5CF4}" dt="2023-06-10T08:01:16.253" v="1062" actId="27028"/>
        <pc:sldMasterMkLst>
          <pc:docMk/>
          <pc:sldMasterMk cId="1255074819" sldId="2147497898"/>
        </pc:sldMasterMkLst>
        <pc:sldLayoutChg chg="add">
          <pc:chgData name="Scott Sink" userId="007532c1-63dd-4f29-9932-df3a9735f490" providerId="ADAL" clId="{FC83FA74-9C6C-494A-B4A7-F24DFB5E5CF4}" dt="2023-06-10T08:01:16.253" v="1062" actId="27028"/>
          <pc:sldLayoutMkLst>
            <pc:docMk/>
            <pc:sldMasterMk cId="1255074819" sldId="2147497898"/>
            <pc:sldLayoutMk cId="1765230460" sldId="2147484644"/>
          </pc:sldLayoutMkLst>
        </pc:sldLayoutChg>
      </pc:sldMasterChg>
      <pc:sldMasterChg chg="addSldLayout">
        <pc:chgData name="Scott Sink" userId="007532c1-63dd-4f29-9932-df3a9735f490" providerId="ADAL" clId="{FC83FA74-9C6C-494A-B4A7-F24DFB5E5CF4}" dt="2023-06-10T08:02:44.028" v="1082" actId="27028"/>
        <pc:sldMasterMkLst>
          <pc:docMk/>
          <pc:sldMasterMk cId="109284353" sldId="2147497909"/>
        </pc:sldMasterMkLst>
        <pc:sldLayoutChg chg="add">
          <pc:chgData name="Scott Sink" userId="007532c1-63dd-4f29-9932-df3a9735f490" providerId="ADAL" clId="{FC83FA74-9C6C-494A-B4A7-F24DFB5E5CF4}" dt="2023-06-10T08:02:54.097" v="1084" actId="27028"/>
          <pc:sldLayoutMkLst>
            <pc:docMk/>
            <pc:sldMasterMk cId="109284353" sldId="2147497909"/>
            <pc:sldLayoutMk cId="4104728505" sldId="2147497903"/>
          </pc:sldLayoutMkLst>
        </pc:sldLayoutChg>
        <pc:sldLayoutChg chg="add">
          <pc:chgData name="Scott Sink" userId="007532c1-63dd-4f29-9932-df3a9735f490" providerId="ADAL" clId="{FC83FA74-9C6C-494A-B4A7-F24DFB5E5CF4}" dt="2023-06-10T08:02:44.028" v="1082" actId="27028"/>
          <pc:sldLayoutMkLst>
            <pc:docMk/>
            <pc:sldMasterMk cId="109284353" sldId="2147497909"/>
            <pc:sldLayoutMk cId="2017573220" sldId="2147497907"/>
          </pc:sldLayoutMkLst>
        </pc:sldLayoutChg>
      </pc:sldMasterChg>
    </pc:docChg>
  </pc:docChgLst>
  <pc:docChgLst>
    <pc:chgData name="Scott Sink" userId="007532c1-63dd-4f29-9932-df3a9735f490" providerId="ADAL" clId="{C2997A85-FA0E-4A15-BC96-D9C164783C31}"/>
    <pc:docChg chg="undo custSel addSld delSld modSld addMainMaster delMainMaster modMainMaster">
      <pc:chgData name="Scott Sink" userId="007532c1-63dd-4f29-9932-df3a9735f490" providerId="ADAL" clId="{C2997A85-FA0E-4A15-BC96-D9C164783C31}" dt="2023-06-03T23:51:59.753" v="1114"/>
      <pc:docMkLst>
        <pc:docMk/>
      </pc:docMkLst>
      <pc:sldChg chg="del">
        <pc:chgData name="Scott Sink" userId="007532c1-63dd-4f29-9932-df3a9735f490" providerId="ADAL" clId="{C2997A85-FA0E-4A15-BC96-D9C164783C31}" dt="2023-06-02T20:05:40.412" v="879" actId="47"/>
        <pc:sldMkLst>
          <pc:docMk/>
          <pc:sldMk cId="156984403" sldId="1022"/>
        </pc:sldMkLst>
      </pc:sldChg>
      <pc:sldChg chg="del">
        <pc:chgData name="Scott Sink" userId="007532c1-63dd-4f29-9932-df3a9735f490" providerId="ADAL" clId="{C2997A85-FA0E-4A15-BC96-D9C164783C31}" dt="2023-06-02T20:05:40.956" v="880" actId="47"/>
        <pc:sldMkLst>
          <pc:docMk/>
          <pc:sldMk cId="1319358326" sldId="1034"/>
        </pc:sldMkLst>
      </pc:sldChg>
      <pc:sldChg chg="del">
        <pc:chgData name="Scott Sink" userId="007532c1-63dd-4f29-9932-df3a9735f490" providerId="ADAL" clId="{C2997A85-FA0E-4A15-BC96-D9C164783C31}" dt="2023-06-02T20:05:41.819" v="881" actId="47"/>
        <pc:sldMkLst>
          <pc:docMk/>
          <pc:sldMk cId="1695089351" sldId="1035"/>
        </pc:sldMkLst>
      </pc:sldChg>
      <pc:sldChg chg="del">
        <pc:chgData name="Scott Sink" userId="007532c1-63dd-4f29-9932-df3a9735f490" providerId="ADAL" clId="{C2997A85-FA0E-4A15-BC96-D9C164783C31}" dt="2023-06-02T20:05:39.719" v="878" actId="47"/>
        <pc:sldMkLst>
          <pc:docMk/>
          <pc:sldMk cId="3394926519" sldId="3543"/>
        </pc:sldMkLst>
      </pc:sldChg>
      <pc:sldChg chg="del">
        <pc:chgData name="Scott Sink" userId="007532c1-63dd-4f29-9932-df3a9735f490" providerId="ADAL" clId="{C2997A85-FA0E-4A15-BC96-D9C164783C31}" dt="2023-06-02T20:03:51.792" v="783" actId="47"/>
        <pc:sldMkLst>
          <pc:docMk/>
          <pc:sldMk cId="2587135016" sldId="3583"/>
        </pc:sldMkLst>
      </pc:sldChg>
      <pc:sldChg chg="del">
        <pc:chgData name="Scott Sink" userId="007532c1-63dd-4f29-9932-df3a9735f490" providerId="ADAL" clId="{C2997A85-FA0E-4A15-BC96-D9C164783C31}" dt="2023-06-02T20:03:53.802" v="784" actId="47"/>
        <pc:sldMkLst>
          <pc:docMk/>
          <pc:sldMk cId="156920407" sldId="3584"/>
        </pc:sldMkLst>
      </pc:sldChg>
      <pc:sldChg chg="del">
        <pc:chgData name="Scott Sink" userId="007532c1-63dd-4f29-9932-df3a9735f490" providerId="ADAL" clId="{C2997A85-FA0E-4A15-BC96-D9C164783C31}" dt="2023-06-02T20:04:20.474" v="795" actId="47"/>
        <pc:sldMkLst>
          <pc:docMk/>
          <pc:sldMk cId="985217198" sldId="3603"/>
        </pc:sldMkLst>
      </pc:sldChg>
      <pc:sldChg chg="del">
        <pc:chgData name="Scott Sink" userId="007532c1-63dd-4f29-9932-df3a9735f490" providerId="ADAL" clId="{C2997A85-FA0E-4A15-BC96-D9C164783C31}" dt="2023-06-02T20:04:26.505" v="808" actId="47"/>
        <pc:sldMkLst>
          <pc:docMk/>
          <pc:sldMk cId="2956154196" sldId="3604"/>
        </pc:sldMkLst>
      </pc:sldChg>
      <pc:sldChg chg="del">
        <pc:chgData name="Scott Sink" userId="007532c1-63dd-4f29-9932-df3a9735f490" providerId="ADAL" clId="{C2997A85-FA0E-4A15-BC96-D9C164783C31}" dt="2023-06-02T20:04:29.843" v="816" actId="47"/>
        <pc:sldMkLst>
          <pc:docMk/>
          <pc:sldMk cId="3722812206" sldId="3605"/>
        </pc:sldMkLst>
      </pc:sldChg>
      <pc:sldChg chg="del">
        <pc:chgData name="Scott Sink" userId="007532c1-63dd-4f29-9932-df3a9735f490" providerId="ADAL" clId="{C2997A85-FA0E-4A15-BC96-D9C164783C31}" dt="2023-06-02T20:04:30.193" v="817" actId="47"/>
        <pc:sldMkLst>
          <pc:docMk/>
          <pc:sldMk cId="4034699046" sldId="3606"/>
        </pc:sldMkLst>
      </pc:sldChg>
      <pc:sldChg chg="del">
        <pc:chgData name="Scott Sink" userId="007532c1-63dd-4f29-9932-df3a9735f490" providerId="ADAL" clId="{C2997A85-FA0E-4A15-BC96-D9C164783C31}" dt="2023-06-02T20:04:30.519" v="818" actId="47"/>
        <pc:sldMkLst>
          <pc:docMk/>
          <pc:sldMk cId="1125228431" sldId="3607"/>
        </pc:sldMkLst>
      </pc:sldChg>
      <pc:sldChg chg="del">
        <pc:chgData name="Scott Sink" userId="007532c1-63dd-4f29-9932-df3a9735f490" providerId="ADAL" clId="{C2997A85-FA0E-4A15-BC96-D9C164783C31}" dt="2023-06-02T20:04:30.864" v="819" actId="47"/>
        <pc:sldMkLst>
          <pc:docMk/>
          <pc:sldMk cId="116316544" sldId="3608"/>
        </pc:sldMkLst>
      </pc:sldChg>
      <pc:sldChg chg="del">
        <pc:chgData name="Scott Sink" userId="007532c1-63dd-4f29-9932-df3a9735f490" providerId="ADAL" clId="{C2997A85-FA0E-4A15-BC96-D9C164783C31}" dt="2023-06-02T20:04:31.185" v="820" actId="47"/>
        <pc:sldMkLst>
          <pc:docMk/>
          <pc:sldMk cId="2836108606" sldId="3609"/>
        </pc:sldMkLst>
      </pc:sldChg>
      <pc:sldChg chg="del">
        <pc:chgData name="Scott Sink" userId="007532c1-63dd-4f29-9932-df3a9735f490" providerId="ADAL" clId="{C2997A85-FA0E-4A15-BC96-D9C164783C31}" dt="2023-06-02T20:04:31.550" v="821" actId="47"/>
        <pc:sldMkLst>
          <pc:docMk/>
          <pc:sldMk cId="1903822633" sldId="3610"/>
        </pc:sldMkLst>
      </pc:sldChg>
      <pc:sldChg chg="del">
        <pc:chgData name="Scott Sink" userId="007532c1-63dd-4f29-9932-df3a9735f490" providerId="ADAL" clId="{C2997A85-FA0E-4A15-BC96-D9C164783C31}" dt="2023-06-02T20:04:31.868" v="822" actId="47"/>
        <pc:sldMkLst>
          <pc:docMk/>
          <pc:sldMk cId="3686140456" sldId="3611"/>
        </pc:sldMkLst>
      </pc:sldChg>
      <pc:sldChg chg="del">
        <pc:chgData name="Scott Sink" userId="007532c1-63dd-4f29-9932-df3a9735f490" providerId="ADAL" clId="{C2997A85-FA0E-4A15-BC96-D9C164783C31}" dt="2023-06-02T20:04:29.385" v="815" actId="47"/>
        <pc:sldMkLst>
          <pc:docMk/>
          <pc:sldMk cId="3115082838" sldId="3612"/>
        </pc:sldMkLst>
      </pc:sldChg>
      <pc:sldChg chg="addSp modSp mod">
        <pc:chgData name="Scott Sink" userId="007532c1-63dd-4f29-9932-df3a9735f490" providerId="ADAL" clId="{C2997A85-FA0E-4A15-BC96-D9C164783C31}" dt="2023-06-02T20:03:48.119" v="782" actId="1076"/>
        <pc:sldMkLst>
          <pc:docMk/>
          <pc:sldMk cId="46988055" sldId="3614"/>
        </pc:sldMkLst>
        <pc:spChg chg="mod">
          <ac:chgData name="Scott Sink" userId="007532c1-63dd-4f29-9932-df3a9735f490" providerId="ADAL" clId="{C2997A85-FA0E-4A15-BC96-D9C164783C31}" dt="2023-06-02T20:03:37.922" v="779" actId="1076"/>
          <ac:spMkLst>
            <pc:docMk/>
            <pc:sldMk cId="46988055" sldId="3614"/>
            <ac:spMk id="2" creationId="{E1E0086A-5BF8-7173-D3A9-BF6931F43FA3}"/>
          </ac:spMkLst>
        </pc:spChg>
        <pc:picChg chg="mod">
          <ac:chgData name="Scott Sink" userId="007532c1-63dd-4f29-9932-df3a9735f490" providerId="ADAL" clId="{C2997A85-FA0E-4A15-BC96-D9C164783C31}" dt="2023-06-02T20:03:41.969" v="780" actId="1076"/>
          <ac:picMkLst>
            <pc:docMk/>
            <pc:sldMk cId="46988055" sldId="3614"/>
            <ac:picMk id="5" creationId="{350F6A6F-9254-169D-C554-7DBAAD8796CD}"/>
          </ac:picMkLst>
        </pc:picChg>
        <pc:picChg chg="add mod">
          <ac:chgData name="Scott Sink" userId="007532c1-63dd-4f29-9932-df3a9735f490" providerId="ADAL" clId="{C2997A85-FA0E-4A15-BC96-D9C164783C31}" dt="2023-06-02T20:03:48.119" v="782" actId="1076"/>
          <ac:picMkLst>
            <pc:docMk/>
            <pc:sldMk cId="46988055" sldId="3614"/>
            <ac:picMk id="6" creationId="{D3503E87-AEA2-2EC8-30AD-DC3FA938F7A2}"/>
          </ac:picMkLst>
        </pc:picChg>
      </pc:sldChg>
      <pc:sldChg chg="addSp delSp modSp mod">
        <pc:chgData name="Scott Sink" userId="007532c1-63dd-4f29-9932-df3a9735f490" providerId="ADAL" clId="{C2997A85-FA0E-4A15-BC96-D9C164783C31}" dt="2023-06-02T19:47:12.952" v="271" actId="20577"/>
        <pc:sldMkLst>
          <pc:docMk/>
          <pc:sldMk cId="3858186052" sldId="3617"/>
        </pc:sldMkLst>
        <pc:spChg chg="mod">
          <ac:chgData name="Scott Sink" userId="007532c1-63dd-4f29-9932-df3a9735f490" providerId="ADAL" clId="{C2997A85-FA0E-4A15-BC96-D9C164783C31}" dt="2023-06-02T19:42:30.774" v="132" actId="14100"/>
          <ac:spMkLst>
            <pc:docMk/>
            <pc:sldMk cId="3858186052" sldId="3617"/>
            <ac:spMk id="2" creationId="{00000000-0000-0000-0000-000000000000}"/>
          </ac:spMkLst>
        </pc:spChg>
        <pc:spChg chg="mod">
          <ac:chgData name="Scott Sink" userId="007532c1-63dd-4f29-9932-df3a9735f490" providerId="ADAL" clId="{C2997A85-FA0E-4A15-BC96-D9C164783C31}" dt="2023-06-02T19:47:12.952" v="271" actId="20577"/>
          <ac:spMkLst>
            <pc:docMk/>
            <pc:sldMk cId="3858186052" sldId="3617"/>
            <ac:spMk id="3" creationId="{5CB5E778-EB37-08BC-8A65-E0A5BEF24F5F}"/>
          </ac:spMkLst>
        </pc:spChg>
        <pc:spChg chg="mod">
          <ac:chgData name="Scott Sink" userId="007532c1-63dd-4f29-9932-df3a9735f490" providerId="ADAL" clId="{C2997A85-FA0E-4A15-BC96-D9C164783C31}" dt="2023-06-02T19:44:59.491" v="242" actId="14100"/>
          <ac:spMkLst>
            <pc:docMk/>
            <pc:sldMk cId="3858186052" sldId="3617"/>
            <ac:spMk id="6" creationId="{C5018F96-B3E6-1C7C-503A-A6964F5B4827}"/>
          </ac:spMkLst>
        </pc:spChg>
        <pc:spChg chg="mod">
          <ac:chgData name="Scott Sink" userId="007532c1-63dd-4f29-9932-df3a9735f490" providerId="ADAL" clId="{C2997A85-FA0E-4A15-BC96-D9C164783C31}" dt="2023-06-02T19:41:27.521" v="101" actId="14100"/>
          <ac:spMkLst>
            <pc:docMk/>
            <pc:sldMk cId="3858186052" sldId="3617"/>
            <ac:spMk id="10" creationId="{B47D77AC-10E5-F7CA-1821-CA4162CCE788}"/>
          </ac:spMkLst>
        </pc:spChg>
        <pc:spChg chg="add mod">
          <ac:chgData name="Scott Sink" userId="007532c1-63dd-4f29-9932-df3a9735f490" providerId="ADAL" clId="{C2997A85-FA0E-4A15-BC96-D9C164783C31}" dt="2023-06-02T19:46:44.519" v="255" actId="1076"/>
          <ac:spMkLst>
            <pc:docMk/>
            <pc:sldMk cId="3858186052" sldId="3617"/>
            <ac:spMk id="13" creationId="{D541DAC8-5E3F-B4ED-FB9B-45E6479E107E}"/>
          </ac:spMkLst>
        </pc:spChg>
        <pc:spChg chg="add del mod">
          <ac:chgData name="Scott Sink" userId="007532c1-63dd-4f29-9932-df3a9735f490" providerId="ADAL" clId="{C2997A85-FA0E-4A15-BC96-D9C164783C31}" dt="2023-06-02T19:42:42.885" v="135" actId="14100"/>
          <ac:spMkLst>
            <pc:docMk/>
            <pc:sldMk cId="3858186052" sldId="3617"/>
            <ac:spMk id="16" creationId="{11CCDDD1-47EC-CB45-F196-95722069A30A}"/>
          </ac:spMkLst>
        </pc:spChg>
        <pc:spChg chg="del mod">
          <ac:chgData name="Scott Sink" userId="007532c1-63dd-4f29-9932-df3a9735f490" providerId="ADAL" clId="{C2997A85-FA0E-4A15-BC96-D9C164783C31}" dt="2023-06-02T19:43:15.635" v="148"/>
          <ac:spMkLst>
            <pc:docMk/>
            <pc:sldMk cId="3858186052" sldId="3617"/>
            <ac:spMk id="19" creationId="{56B87C1C-A03F-D739-5E61-58304DA481D8}"/>
          </ac:spMkLst>
        </pc:spChg>
        <pc:spChg chg="mod">
          <ac:chgData name="Scott Sink" userId="007532c1-63dd-4f29-9932-df3a9735f490" providerId="ADAL" clId="{C2997A85-FA0E-4A15-BC96-D9C164783C31}" dt="2023-06-02T19:41:40.852" v="119" actId="20577"/>
          <ac:spMkLst>
            <pc:docMk/>
            <pc:sldMk cId="3858186052" sldId="3617"/>
            <ac:spMk id="22" creationId="{693B6C1D-D021-4EC9-AC66-7E12E6EAE67F}"/>
          </ac:spMkLst>
        </pc:spChg>
        <pc:spChg chg="mod">
          <ac:chgData name="Scott Sink" userId="007532c1-63dd-4f29-9932-df3a9735f490" providerId="ADAL" clId="{C2997A85-FA0E-4A15-BC96-D9C164783C31}" dt="2023-06-02T19:45:44.852" v="246" actId="20577"/>
          <ac:spMkLst>
            <pc:docMk/>
            <pc:sldMk cId="3858186052" sldId="3617"/>
            <ac:spMk id="23" creationId="{4EA0D366-CE29-FBA8-36F6-A526371ECC4E}"/>
          </ac:spMkLst>
        </pc:spChg>
        <pc:picChg chg="mod">
          <ac:chgData name="Scott Sink" userId="007532c1-63dd-4f29-9932-df3a9735f490" providerId="ADAL" clId="{C2997A85-FA0E-4A15-BC96-D9C164783C31}" dt="2023-06-02T19:46:59.175" v="258" actId="1076"/>
          <ac:picMkLst>
            <pc:docMk/>
            <pc:sldMk cId="3858186052" sldId="3617"/>
            <ac:picMk id="4" creationId="{3278AFBD-8904-291A-2A95-535DC0C61C7F}"/>
          </ac:picMkLst>
        </pc:picChg>
        <pc:picChg chg="add del mod">
          <ac:chgData name="Scott Sink" userId="007532c1-63dd-4f29-9932-df3a9735f490" providerId="ADAL" clId="{C2997A85-FA0E-4A15-BC96-D9C164783C31}" dt="2023-06-02T19:42:25.269" v="129"/>
          <ac:picMkLst>
            <pc:docMk/>
            <pc:sldMk cId="3858186052" sldId="3617"/>
            <ac:picMk id="7" creationId="{AE985393-AD5A-A5EB-5909-6ACF1754318B}"/>
          </ac:picMkLst>
        </pc:picChg>
        <pc:picChg chg="add mod">
          <ac:chgData name="Scott Sink" userId="007532c1-63dd-4f29-9932-df3a9735f490" providerId="ADAL" clId="{C2997A85-FA0E-4A15-BC96-D9C164783C31}" dt="2023-06-02T19:42:59.226" v="139" actId="1076"/>
          <ac:picMkLst>
            <pc:docMk/>
            <pc:sldMk cId="3858186052" sldId="3617"/>
            <ac:picMk id="8" creationId="{25E45EB0-482D-D81E-8519-364A604371DB}"/>
          </ac:picMkLst>
        </pc:picChg>
        <pc:picChg chg="add mod modCrop">
          <ac:chgData name="Scott Sink" userId="007532c1-63dd-4f29-9932-df3a9735f490" providerId="ADAL" clId="{C2997A85-FA0E-4A15-BC96-D9C164783C31}" dt="2023-06-02T19:44:17.802" v="188" actId="1076"/>
          <ac:picMkLst>
            <pc:docMk/>
            <pc:sldMk cId="3858186052" sldId="3617"/>
            <ac:picMk id="11" creationId="{C2D9B6FE-0BF0-6B49-D43F-2ABAEC69EEC2}"/>
          </ac:picMkLst>
        </pc:picChg>
        <pc:picChg chg="del">
          <ac:chgData name="Scott Sink" userId="007532c1-63dd-4f29-9932-df3a9735f490" providerId="ADAL" clId="{C2997A85-FA0E-4A15-BC96-D9C164783C31}" dt="2023-06-02T19:43:15.635" v="146" actId="478"/>
          <ac:picMkLst>
            <pc:docMk/>
            <pc:sldMk cId="3858186052" sldId="3617"/>
            <ac:picMk id="12" creationId="{521E15FE-920F-415A-3FC3-E38436698BAB}"/>
          </ac:picMkLst>
        </pc:picChg>
        <pc:picChg chg="del">
          <ac:chgData name="Scott Sink" userId="007532c1-63dd-4f29-9932-df3a9735f490" providerId="ADAL" clId="{C2997A85-FA0E-4A15-BC96-D9C164783C31}" dt="2023-06-02T19:43:18.239" v="149" actId="478"/>
          <ac:picMkLst>
            <pc:docMk/>
            <pc:sldMk cId="3858186052" sldId="3617"/>
            <ac:picMk id="21" creationId="{2D47B59B-5914-AD91-AD4B-1A595DEEE575}"/>
          </ac:picMkLst>
        </pc:picChg>
        <pc:picChg chg="add del">
          <ac:chgData name="Scott Sink" userId="007532c1-63dd-4f29-9932-df3a9735f490" providerId="ADAL" clId="{C2997A85-FA0E-4A15-BC96-D9C164783C31}" dt="2023-06-02T19:41:58.546" v="122" actId="478"/>
          <ac:picMkLst>
            <pc:docMk/>
            <pc:sldMk cId="3858186052" sldId="3617"/>
            <ac:picMk id="24" creationId="{A6A71D98-28D0-E3E9-275A-21B2E8EDB4D0}"/>
          </ac:picMkLst>
        </pc:picChg>
      </pc:sldChg>
      <pc:sldChg chg="delSp modSp mod">
        <pc:chgData name="Scott Sink" userId="007532c1-63dd-4f29-9932-df3a9735f490" providerId="ADAL" clId="{C2997A85-FA0E-4A15-BC96-D9C164783C31}" dt="2023-06-02T19:53:13.759" v="598" actId="1076"/>
        <pc:sldMkLst>
          <pc:docMk/>
          <pc:sldMk cId="3939640140" sldId="3618"/>
        </pc:sldMkLst>
        <pc:spChg chg="mod">
          <ac:chgData name="Scott Sink" userId="007532c1-63dd-4f29-9932-df3a9735f490" providerId="ADAL" clId="{C2997A85-FA0E-4A15-BC96-D9C164783C31}" dt="2023-06-02T19:53:13.759" v="598" actId="1076"/>
          <ac:spMkLst>
            <pc:docMk/>
            <pc:sldMk cId="3939640140" sldId="3618"/>
            <ac:spMk id="3" creationId="{A5A8E09D-F143-AC8C-4127-0ABEDD96C64B}"/>
          </ac:spMkLst>
        </pc:spChg>
        <pc:spChg chg="del">
          <ac:chgData name="Scott Sink" userId="007532c1-63dd-4f29-9932-df3a9735f490" providerId="ADAL" clId="{C2997A85-FA0E-4A15-BC96-D9C164783C31}" dt="2023-06-02T19:47:57.085" v="317" actId="478"/>
          <ac:spMkLst>
            <pc:docMk/>
            <pc:sldMk cId="3939640140" sldId="3618"/>
            <ac:spMk id="5" creationId="{BD119F5D-19E2-ECEF-100F-32C90BA4E4C8}"/>
          </ac:spMkLst>
        </pc:spChg>
        <pc:spChg chg="del">
          <ac:chgData name="Scott Sink" userId="007532c1-63dd-4f29-9932-df3a9735f490" providerId="ADAL" clId="{C2997A85-FA0E-4A15-BC96-D9C164783C31}" dt="2023-06-02T19:47:58.602" v="318" actId="478"/>
          <ac:spMkLst>
            <pc:docMk/>
            <pc:sldMk cId="3939640140" sldId="3618"/>
            <ac:spMk id="6" creationId="{A568D454-ADD5-6F63-CA8A-7EE4FE147F51}"/>
          </ac:spMkLst>
        </pc:spChg>
      </pc:sldChg>
      <pc:sldChg chg="del">
        <pc:chgData name="Scott Sink" userId="007532c1-63dd-4f29-9932-df3a9735f490" providerId="ADAL" clId="{C2997A85-FA0E-4A15-BC96-D9C164783C31}" dt="2023-06-02T20:03:54.786" v="785" actId="47"/>
        <pc:sldMkLst>
          <pc:docMk/>
          <pc:sldMk cId="4090951317" sldId="3623"/>
        </pc:sldMkLst>
      </pc:sldChg>
      <pc:sldChg chg="del">
        <pc:chgData name="Scott Sink" userId="007532c1-63dd-4f29-9932-df3a9735f490" providerId="ADAL" clId="{C2997A85-FA0E-4A15-BC96-D9C164783C31}" dt="2023-06-02T20:04:26.154" v="807" actId="47"/>
        <pc:sldMkLst>
          <pc:docMk/>
          <pc:sldMk cId="1989919581" sldId="3624"/>
        </pc:sldMkLst>
      </pc:sldChg>
      <pc:sldChg chg="del">
        <pc:chgData name="Scott Sink" userId="007532c1-63dd-4f29-9932-df3a9735f490" providerId="ADAL" clId="{C2997A85-FA0E-4A15-BC96-D9C164783C31}" dt="2023-06-02T20:04:21.074" v="796" actId="47"/>
        <pc:sldMkLst>
          <pc:docMk/>
          <pc:sldMk cId="1357997351" sldId="3626"/>
        </pc:sldMkLst>
      </pc:sldChg>
      <pc:sldChg chg="del">
        <pc:chgData name="Scott Sink" userId="007532c1-63dd-4f29-9932-df3a9735f490" providerId="ADAL" clId="{C2997A85-FA0E-4A15-BC96-D9C164783C31}" dt="2023-06-02T20:04:23.107" v="799" actId="47"/>
        <pc:sldMkLst>
          <pc:docMk/>
          <pc:sldMk cId="3912324480" sldId="3627"/>
        </pc:sldMkLst>
      </pc:sldChg>
      <pc:sldChg chg="del">
        <pc:chgData name="Scott Sink" userId="007532c1-63dd-4f29-9932-df3a9735f490" providerId="ADAL" clId="{C2997A85-FA0E-4A15-BC96-D9C164783C31}" dt="2023-06-02T20:04:23.509" v="800" actId="47"/>
        <pc:sldMkLst>
          <pc:docMk/>
          <pc:sldMk cId="1123099622" sldId="3628"/>
        </pc:sldMkLst>
      </pc:sldChg>
      <pc:sldChg chg="del">
        <pc:chgData name="Scott Sink" userId="007532c1-63dd-4f29-9932-df3a9735f490" providerId="ADAL" clId="{C2997A85-FA0E-4A15-BC96-D9C164783C31}" dt="2023-06-02T20:04:23.889" v="801" actId="47"/>
        <pc:sldMkLst>
          <pc:docMk/>
          <pc:sldMk cId="168551946" sldId="3629"/>
        </pc:sldMkLst>
      </pc:sldChg>
      <pc:sldChg chg="del">
        <pc:chgData name="Scott Sink" userId="007532c1-63dd-4f29-9932-df3a9735f490" providerId="ADAL" clId="{C2997A85-FA0E-4A15-BC96-D9C164783C31}" dt="2023-06-02T20:04:24.306" v="802" actId="47"/>
        <pc:sldMkLst>
          <pc:docMk/>
          <pc:sldMk cId="2387595628" sldId="3630"/>
        </pc:sldMkLst>
      </pc:sldChg>
      <pc:sldChg chg="del">
        <pc:chgData name="Scott Sink" userId="007532c1-63dd-4f29-9932-df3a9735f490" providerId="ADAL" clId="{C2997A85-FA0E-4A15-BC96-D9C164783C31}" dt="2023-06-02T20:04:24.802" v="803" actId="47"/>
        <pc:sldMkLst>
          <pc:docMk/>
          <pc:sldMk cId="628219299" sldId="3631"/>
        </pc:sldMkLst>
      </pc:sldChg>
      <pc:sldChg chg="del">
        <pc:chgData name="Scott Sink" userId="007532c1-63dd-4f29-9932-df3a9735f490" providerId="ADAL" clId="{C2997A85-FA0E-4A15-BC96-D9C164783C31}" dt="2023-06-02T20:04:25.405" v="805" actId="47"/>
        <pc:sldMkLst>
          <pc:docMk/>
          <pc:sldMk cId="1814918814" sldId="3632"/>
        </pc:sldMkLst>
      </pc:sldChg>
      <pc:sldChg chg="del">
        <pc:chgData name="Scott Sink" userId="007532c1-63dd-4f29-9932-df3a9735f490" providerId="ADAL" clId="{C2997A85-FA0E-4A15-BC96-D9C164783C31}" dt="2023-06-02T20:04:27.697" v="811" actId="47"/>
        <pc:sldMkLst>
          <pc:docMk/>
          <pc:sldMk cId="584441069" sldId="3634"/>
        </pc:sldMkLst>
      </pc:sldChg>
      <pc:sldChg chg="del">
        <pc:chgData name="Scott Sink" userId="007532c1-63dd-4f29-9932-df3a9735f490" providerId="ADAL" clId="{C2997A85-FA0E-4A15-BC96-D9C164783C31}" dt="2023-06-02T20:04:28.035" v="812" actId="47"/>
        <pc:sldMkLst>
          <pc:docMk/>
          <pc:sldMk cId="2340664371" sldId="3635"/>
        </pc:sldMkLst>
      </pc:sldChg>
      <pc:sldChg chg="del">
        <pc:chgData name="Scott Sink" userId="007532c1-63dd-4f29-9932-df3a9735f490" providerId="ADAL" clId="{C2997A85-FA0E-4A15-BC96-D9C164783C31}" dt="2023-06-02T20:04:28.386" v="813" actId="47"/>
        <pc:sldMkLst>
          <pc:docMk/>
          <pc:sldMk cId="3953636968" sldId="3636"/>
        </pc:sldMkLst>
      </pc:sldChg>
      <pc:sldChg chg="del">
        <pc:chgData name="Scott Sink" userId="007532c1-63dd-4f29-9932-df3a9735f490" providerId="ADAL" clId="{C2997A85-FA0E-4A15-BC96-D9C164783C31}" dt="2023-06-02T20:04:29.019" v="814" actId="47"/>
        <pc:sldMkLst>
          <pc:docMk/>
          <pc:sldMk cId="4241288852" sldId="3637"/>
        </pc:sldMkLst>
      </pc:sldChg>
      <pc:sldChg chg="del">
        <pc:chgData name="Scott Sink" userId="007532c1-63dd-4f29-9932-df3a9735f490" providerId="ADAL" clId="{C2997A85-FA0E-4A15-BC96-D9C164783C31}" dt="2023-06-02T20:04:32.525" v="824" actId="47"/>
        <pc:sldMkLst>
          <pc:docMk/>
          <pc:sldMk cId="346339292" sldId="3638"/>
        </pc:sldMkLst>
      </pc:sldChg>
      <pc:sldChg chg="del">
        <pc:chgData name="Scott Sink" userId="007532c1-63dd-4f29-9932-df3a9735f490" providerId="ADAL" clId="{C2997A85-FA0E-4A15-BC96-D9C164783C31}" dt="2023-06-02T20:04:25.056" v="804" actId="47"/>
        <pc:sldMkLst>
          <pc:docMk/>
          <pc:sldMk cId="2295474388" sldId="3641"/>
        </pc:sldMkLst>
      </pc:sldChg>
      <pc:sldChg chg="del">
        <pc:chgData name="Scott Sink" userId="007532c1-63dd-4f29-9932-df3a9735f490" providerId="ADAL" clId="{C2997A85-FA0E-4A15-BC96-D9C164783C31}" dt="2023-06-02T20:04:27.335" v="810" actId="47"/>
        <pc:sldMkLst>
          <pc:docMk/>
          <pc:sldMk cId="1397055606" sldId="3642"/>
        </pc:sldMkLst>
      </pc:sldChg>
      <pc:sldChg chg="add del">
        <pc:chgData name="Scott Sink" userId="007532c1-63dd-4f29-9932-df3a9735f490" providerId="ADAL" clId="{C2997A85-FA0E-4A15-BC96-D9C164783C31}" dt="2023-06-02T20:05:02.207" v="863" actId="47"/>
        <pc:sldMkLst>
          <pc:docMk/>
          <pc:sldMk cId="820912285" sldId="3643"/>
        </pc:sldMkLst>
      </pc:sldChg>
      <pc:sldChg chg="add del">
        <pc:chgData name="Scott Sink" userId="007532c1-63dd-4f29-9932-df3a9735f490" providerId="ADAL" clId="{C2997A85-FA0E-4A15-BC96-D9C164783C31}" dt="2023-06-02T20:04:45.359" v="848" actId="47"/>
        <pc:sldMkLst>
          <pc:docMk/>
          <pc:sldMk cId="3272150657" sldId="3646"/>
        </pc:sldMkLst>
      </pc:sldChg>
      <pc:sldChg chg="add del">
        <pc:chgData name="Scott Sink" userId="007532c1-63dd-4f29-9932-df3a9735f490" providerId="ADAL" clId="{C2997A85-FA0E-4A15-BC96-D9C164783C31}" dt="2023-06-02T20:04:44.767" v="846" actId="47"/>
        <pc:sldMkLst>
          <pc:docMk/>
          <pc:sldMk cId="185777116" sldId="3648"/>
        </pc:sldMkLst>
      </pc:sldChg>
      <pc:sldChg chg="add del">
        <pc:chgData name="Scott Sink" userId="007532c1-63dd-4f29-9932-df3a9735f490" providerId="ADAL" clId="{C2997A85-FA0E-4A15-BC96-D9C164783C31}" dt="2023-06-02T20:04:45.069" v="847" actId="47"/>
        <pc:sldMkLst>
          <pc:docMk/>
          <pc:sldMk cId="2570695360" sldId="3651"/>
        </pc:sldMkLst>
      </pc:sldChg>
      <pc:sldChg chg="del">
        <pc:chgData name="Scott Sink" userId="007532c1-63dd-4f29-9932-df3a9735f490" providerId="ADAL" clId="{C2997A85-FA0E-4A15-BC96-D9C164783C31}" dt="2023-06-02T20:05:21.903" v="872" actId="47"/>
        <pc:sldMkLst>
          <pc:docMk/>
          <pc:sldMk cId="3947518335" sldId="3655"/>
        </pc:sldMkLst>
      </pc:sldChg>
      <pc:sldChg chg="del">
        <pc:chgData name="Scott Sink" userId="007532c1-63dd-4f29-9932-df3a9735f490" providerId="ADAL" clId="{C2997A85-FA0E-4A15-BC96-D9C164783C31}" dt="2023-06-02T20:04:06.047" v="791" actId="47"/>
        <pc:sldMkLst>
          <pc:docMk/>
          <pc:sldMk cId="3739493891" sldId="3657"/>
        </pc:sldMkLst>
      </pc:sldChg>
      <pc:sldChg chg="del">
        <pc:chgData name="Scott Sink" userId="007532c1-63dd-4f29-9932-df3a9735f490" providerId="ADAL" clId="{C2997A85-FA0E-4A15-BC96-D9C164783C31}" dt="2023-06-02T20:04:15.219" v="792" actId="47"/>
        <pc:sldMkLst>
          <pc:docMk/>
          <pc:sldMk cId="3863865067" sldId="3658"/>
        </pc:sldMkLst>
      </pc:sldChg>
      <pc:sldChg chg="del">
        <pc:chgData name="Scott Sink" userId="007532c1-63dd-4f29-9932-df3a9735f490" providerId="ADAL" clId="{C2997A85-FA0E-4A15-BC96-D9C164783C31}" dt="2023-06-02T20:03:58.386" v="787" actId="47"/>
        <pc:sldMkLst>
          <pc:docMk/>
          <pc:sldMk cId="1072721253" sldId="3659"/>
        </pc:sldMkLst>
      </pc:sldChg>
      <pc:sldChg chg="del">
        <pc:chgData name="Scott Sink" userId="007532c1-63dd-4f29-9932-df3a9735f490" providerId="ADAL" clId="{C2997A85-FA0E-4A15-BC96-D9C164783C31}" dt="2023-06-02T20:04:02.690" v="788" actId="47"/>
        <pc:sldMkLst>
          <pc:docMk/>
          <pc:sldMk cId="3398813940" sldId="3660"/>
        </pc:sldMkLst>
      </pc:sldChg>
      <pc:sldChg chg="del">
        <pc:chgData name="Scott Sink" userId="007532c1-63dd-4f29-9932-df3a9735f490" providerId="ADAL" clId="{C2997A85-FA0E-4A15-BC96-D9C164783C31}" dt="2023-06-02T20:04:03.800" v="789" actId="47"/>
        <pc:sldMkLst>
          <pc:docMk/>
          <pc:sldMk cId="3679005368" sldId="3661"/>
        </pc:sldMkLst>
      </pc:sldChg>
      <pc:sldChg chg="del">
        <pc:chgData name="Scott Sink" userId="007532c1-63dd-4f29-9932-df3a9735f490" providerId="ADAL" clId="{C2997A85-FA0E-4A15-BC96-D9C164783C31}" dt="2023-06-02T20:04:04.772" v="790" actId="47"/>
        <pc:sldMkLst>
          <pc:docMk/>
          <pc:sldMk cId="1146381394" sldId="3662"/>
        </pc:sldMkLst>
      </pc:sldChg>
      <pc:sldChg chg="del">
        <pc:chgData name="Scott Sink" userId="007532c1-63dd-4f29-9932-df3a9735f490" providerId="ADAL" clId="{C2997A85-FA0E-4A15-BC96-D9C164783C31}" dt="2023-06-02T20:04:19.900" v="794" actId="47"/>
        <pc:sldMkLst>
          <pc:docMk/>
          <pc:sldMk cId="2959633687" sldId="3663"/>
        </pc:sldMkLst>
      </pc:sldChg>
      <pc:sldChg chg="del">
        <pc:chgData name="Scott Sink" userId="007532c1-63dd-4f29-9932-df3a9735f490" providerId="ADAL" clId="{C2997A85-FA0E-4A15-BC96-D9C164783C31}" dt="2023-06-02T20:04:22.486" v="798" actId="47"/>
        <pc:sldMkLst>
          <pc:docMk/>
          <pc:sldMk cId="2028695767" sldId="3664"/>
        </pc:sldMkLst>
      </pc:sldChg>
      <pc:sldChg chg="del">
        <pc:chgData name="Scott Sink" userId="007532c1-63dd-4f29-9932-df3a9735f490" providerId="ADAL" clId="{C2997A85-FA0E-4A15-BC96-D9C164783C31}" dt="2023-06-02T20:04:26.904" v="809" actId="47"/>
        <pc:sldMkLst>
          <pc:docMk/>
          <pc:sldMk cId="1419495277" sldId="3666"/>
        </pc:sldMkLst>
      </pc:sldChg>
      <pc:sldChg chg="del">
        <pc:chgData name="Scott Sink" userId="007532c1-63dd-4f29-9932-df3a9735f490" providerId="ADAL" clId="{C2997A85-FA0E-4A15-BC96-D9C164783C31}" dt="2023-06-02T20:04:21.819" v="797" actId="47"/>
        <pc:sldMkLst>
          <pc:docMk/>
          <pc:sldMk cId="4128266154" sldId="3667"/>
        </pc:sldMkLst>
      </pc:sldChg>
      <pc:sldChg chg="add del">
        <pc:chgData name="Scott Sink" userId="007532c1-63dd-4f29-9932-df3a9735f490" providerId="ADAL" clId="{C2997A85-FA0E-4A15-BC96-D9C164783C31}" dt="2023-06-02T20:04:56.535" v="861" actId="47"/>
        <pc:sldMkLst>
          <pc:docMk/>
          <pc:sldMk cId="2086568190" sldId="3668"/>
        </pc:sldMkLst>
      </pc:sldChg>
      <pc:sldChg chg="add del">
        <pc:chgData name="Scott Sink" userId="007532c1-63dd-4f29-9932-df3a9735f490" providerId="ADAL" clId="{C2997A85-FA0E-4A15-BC96-D9C164783C31}" dt="2023-06-02T20:04:51.024" v="858" actId="47"/>
        <pc:sldMkLst>
          <pc:docMk/>
          <pc:sldMk cId="1298455054" sldId="3669"/>
        </pc:sldMkLst>
      </pc:sldChg>
      <pc:sldChg chg="add del">
        <pc:chgData name="Scott Sink" userId="007532c1-63dd-4f29-9932-df3a9735f490" providerId="ADAL" clId="{C2997A85-FA0E-4A15-BC96-D9C164783C31}" dt="2023-06-02T20:05:05.657" v="864" actId="47"/>
        <pc:sldMkLst>
          <pc:docMk/>
          <pc:sldMk cId="3811734949" sldId="3670"/>
        </pc:sldMkLst>
      </pc:sldChg>
      <pc:sldChg chg="add del">
        <pc:chgData name="Scott Sink" userId="007532c1-63dd-4f29-9932-df3a9735f490" providerId="ADAL" clId="{C2997A85-FA0E-4A15-BC96-D9C164783C31}" dt="2023-06-02T20:05:06.930" v="865" actId="47"/>
        <pc:sldMkLst>
          <pc:docMk/>
          <pc:sldMk cId="2021225452" sldId="3671"/>
        </pc:sldMkLst>
      </pc:sldChg>
      <pc:sldChg chg="add del">
        <pc:chgData name="Scott Sink" userId="007532c1-63dd-4f29-9932-df3a9735f490" providerId="ADAL" clId="{C2997A85-FA0E-4A15-BC96-D9C164783C31}" dt="2023-06-02T20:05:07.535" v="866" actId="47"/>
        <pc:sldMkLst>
          <pc:docMk/>
          <pc:sldMk cId="3881647464" sldId="3672"/>
        </pc:sldMkLst>
      </pc:sldChg>
      <pc:sldChg chg="add del">
        <pc:chgData name="Scott Sink" userId="007532c1-63dd-4f29-9932-df3a9735f490" providerId="ADAL" clId="{C2997A85-FA0E-4A15-BC96-D9C164783C31}" dt="2023-06-02T20:05:08.731" v="867" actId="47"/>
        <pc:sldMkLst>
          <pc:docMk/>
          <pc:sldMk cId="2479828351" sldId="3673"/>
        </pc:sldMkLst>
      </pc:sldChg>
      <pc:sldChg chg="add del">
        <pc:chgData name="Scott Sink" userId="007532c1-63dd-4f29-9932-df3a9735f490" providerId="ADAL" clId="{C2997A85-FA0E-4A15-BC96-D9C164783C31}" dt="2023-06-02T20:05:09.769" v="868" actId="47"/>
        <pc:sldMkLst>
          <pc:docMk/>
          <pc:sldMk cId="2182207974" sldId="3674"/>
        </pc:sldMkLst>
      </pc:sldChg>
      <pc:sldChg chg="add del">
        <pc:chgData name="Scott Sink" userId="007532c1-63dd-4f29-9932-df3a9735f490" providerId="ADAL" clId="{C2997A85-FA0E-4A15-BC96-D9C164783C31}" dt="2023-06-02T20:05:12.469" v="869" actId="47"/>
        <pc:sldMkLst>
          <pc:docMk/>
          <pc:sldMk cId="606440969" sldId="3675"/>
        </pc:sldMkLst>
      </pc:sldChg>
      <pc:sldChg chg="add del">
        <pc:chgData name="Scott Sink" userId="007532c1-63dd-4f29-9932-df3a9735f490" providerId="ADAL" clId="{C2997A85-FA0E-4A15-BC96-D9C164783C31}" dt="2023-06-02T20:04:46.605" v="851" actId="47"/>
        <pc:sldMkLst>
          <pc:docMk/>
          <pc:sldMk cId="2306352246" sldId="3676"/>
        </pc:sldMkLst>
      </pc:sldChg>
      <pc:sldChg chg="add del">
        <pc:chgData name="Scott Sink" userId="007532c1-63dd-4f29-9932-df3a9735f490" providerId="ADAL" clId="{C2997A85-FA0E-4A15-BC96-D9C164783C31}" dt="2023-06-02T20:04:46.238" v="850" actId="47"/>
        <pc:sldMkLst>
          <pc:docMk/>
          <pc:sldMk cId="278842996" sldId="3677"/>
        </pc:sldMkLst>
      </pc:sldChg>
      <pc:sldChg chg="add del">
        <pc:chgData name="Scott Sink" userId="007532c1-63dd-4f29-9932-df3a9735f490" providerId="ADAL" clId="{C2997A85-FA0E-4A15-BC96-D9C164783C31}" dt="2023-06-02T20:04:45.719" v="849" actId="47"/>
        <pc:sldMkLst>
          <pc:docMk/>
          <pc:sldMk cId="1312695074" sldId="3678"/>
        </pc:sldMkLst>
      </pc:sldChg>
      <pc:sldChg chg="add del">
        <pc:chgData name="Scott Sink" userId="007532c1-63dd-4f29-9932-df3a9735f490" providerId="ADAL" clId="{C2997A85-FA0E-4A15-BC96-D9C164783C31}" dt="2023-06-02T20:05:18.746" v="870" actId="47"/>
        <pc:sldMkLst>
          <pc:docMk/>
          <pc:sldMk cId="2538638" sldId="3680"/>
        </pc:sldMkLst>
      </pc:sldChg>
      <pc:sldChg chg="del">
        <pc:chgData name="Scott Sink" userId="007532c1-63dd-4f29-9932-df3a9735f490" providerId="ADAL" clId="{C2997A85-FA0E-4A15-BC96-D9C164783C31}" dt="2023-06-02T20:03:56.743" v="786" actId="47"/>
        <pc:sldMkLst>
          <pc:docMk/>
          <pc:sldMk cId="2271784520" sldId="3681"/>
        </pc:sldMkLst>
      </pc:sldChg>
      <pc:sldChg chg="add del">
        <pc:chgData name="Scott Sink" userId="007532c1-63dd-4f29-9932-df3a9735f490" providerId="ADAL" clId="{C2997A85-FA0E-4A15-BC96-D9C164783C31}" dt="2023-06-02T20:05:20.695" v="871" actId="47"/>
        <pc:sldMkLst>
          <pc:docMk/>
          <pc:sldMk cId="3948270344" sldId="3682"/>
        </pc:sldMkLst>
      </pc:sldChg>
      <pc:sldChg chg="modSp mod">
        <pc:chgData name="Scott Sink" userId="007532c1-63dd-4f29-9932-df3a9735f490" providerId="ADAL" clId="{C2997A85-FA0E-4A15-BC96-D9C164783C31}" dt="2023-06-02T20:14:02.332" v="1051" actId="20577"/>
        <pc:sldMkLst>
          <pc:docMk/>
          <pc:sldMk cId="3083674499" sldId="3683"/>
        </pc:sldMkLst>
        <pc:spChg chg="mod">
          <ac:chgData name="Scott Sink" userId="007532c1-63dd-4f29-9932-df3a9735f490" providerId="ADAL" clId="{C2997A85-FA0E-4A15-BC96-D9C164783C31}" dt="2023-06-02T20:14:02.332" v="1051" actId="20577"/>
          <ac:spMkLst>
            <pc:docMk/>
            <pc:sldMk cId="3083674499" sldId="3683"/>
            <ac:spMk id="9" creationId="{5ACBF105-37A5-4EFF-9212-3A4FB813785F}"/>
          </ac:spMkLst>
        </pc:spChg>
      </pc:sldChg>
      <pc:sldChg chg="del">
        <pc:chgData name="Scott Sink" userId="007532c1-63dd-4f29-9932-df3a9735f490" providerId="ADAL" clId="{C2997A85-FA0E-4A15-BC96-D9C164783C31}" dt="2023-06-02T20:04:18.352" v="793" actId="47"/>
        <pc:sldMkLst>
          <pc:docMk/>
          <pc:sldMk cId="1332262258" sldId="3684"/>
        </pc:sldMkLst>
      </pc:sldChg>
      <pc:sldChg chg="del">
        <pc:chgData name="Scott Sink" userId="007532c1-63dd-4f29-9932-df3a9735f490" providerId="ADAL" clId="{C2997A85-FA0E-4A15-BC96-D9C164783C31}" dt="2023-06-02T20:04:25.803" v="806" actId="47"/>
        <pc:sldMkLst>
          <pc:docMk/>
          <pc:sldMk cId="1499946056" sldId="3685"/>
        </pc:sldMkLst>
      </pc:sldChg>
      <pc:sldChg chg="del">
        <pc:chgData name="Scott Sink" userId="007532c1-63dd-4f29-9932-df3a9735f490" providerId="ADAL" clId="{C2997A85-FA0E-4A15-BC96-D9C164783C31}" dt="2023-06-02T20:04:32.189" v="823" actId="47"/>
        <pc:sldMkLst>
          <pc:docMk/>
          <pc:sldMk cId="2305056567" sldId="3686"/>
        </pc:sldMkLst>
      </pc:sldChg>
      <pc:sldChg chg="add del">
        <pc:chgData name="Scott Sink" userId="007532c1-63dd-4f29-9932-df3a9735f490" providerId="ADAL" clId="{C2997A85-FA0E-4A15-BC96-D9C164783C31}" dt="2023-06-02T20:14:14.542" v="1052" actId="47"/>
        <pc:sldMkLst>
          <pc:docMk/>
          <pc:sldMk cId="355314602" sldId="3687"/>
        </pc:sldMkLst>
      </pc:sldChg>
      <pc:sldChg chg="addSp delSp modSp new mod">
        <pc:chgData name="Scott Sink" userId="007532c1-63dd-4f29-9932-df3a9735f490" providerId="ADAL" clId="{C2997A85-FA0E-4A15-BC96-D9C164783C31}" dt="2023-06-02T20:00:24.755" v="744" actId="20577"/>
        <pc:sldMkLst>
          <pc:docMk/>
          <pc:sldMk cId="528263807" sldId="3688"/>
        </pc:sldMkLst>
        <pc:spChg chg="del mod">
          <ac:chgData name="Scott Sink" userId="007532c1-63dd-4f29-9932-df3a9735f490" providerId="ADAL" clId="{C2997A85-FA0E-4A15-BC96-D9C164783C31}" dt="2023-06-02T19:55:38.370" v="611" actId="478"/>
          <ac:spMkLst>
            <pc:docMk/>
            <pc:sldMk cId="528263807" sldId="3688"/>
            <ac:spMk id="2" creationId="{DDF3CD6F-3E79-1229-EE67-1323CF9966FE}"/>
          </ac:spMkLst>
        </pc:spChg>
        <pc:spChg chg="del">
          <ac:chgData name="Scott Sink" userId="007532c1-63dd-4f29-9932-df3a9735f490" providerId="ADAL" clId="{C2997A85-FA0E-4A15-BC96-D9C164783C31}" dt="2023-06-02T19:54:44.945" v="600" actId="931"/>
          <ac:spMkLst>
            <pc:docMk/>
            <pc:sldMk cId="528263807" sldId="3688"/>
            <ac:spMk id="3" creationId="{CEE99911-812E-39E4-C25C-10E1CBBFEEED}"/>
          </ac:spMkLst>
        </pc:spChg>
        <pc:spChg chg="add del mod">
          <ac:chgData name="Scott Sink" userId="007532c1-63dd-4f29-9932-df3a9735f490" providerId="ADAL" clId="{C2997A85-FA0E-4A15-BC96-D9C164783C31}" dt="2023-06-02T19:55:12.328" v="603" actId="931"/>
          <ac:spMkLst>
            <pc:docMk/>
            <pc:sldMk cId="528263807" sldId="3688"/>
            <ac:spMk id="8" creationId="{18BFCA25-A8F8-B5B0-CE0C-A60795AE8F22}"/>
          </ac:spMkLst>
        </pc:spChg>
        <pc:spChg chg="add mod">
          <ac:chgData name="Scott Sink" userId="007532c1-63dd-4f29-9932-df3a9735f490" providerId="ADAL" clId="{C2997A85-FA0E-4A15-BC96-D9C164783C31}" dt="2023-06-02T20:00:24.755" v="744" actId="20577"/>
          <ac:spMkLst>
            <pc:docMk/>
            <pc:sldMk cId="528263807" sldId="3688"/>
            <ac:spMk id="11" creationId="{379F6106-0579-E644-C85A-0BA665F498EA}"/>
          </ac:spMkLst>
        </pc:spChg>
        <pc:picChg chg="add del mod">
          <ac:chgData name="Scott Sink" userId="007532c1-63dd-4f29-9932-df3a9735f490" providerId="ADAL" clId="{C2997A85-FA0E-4A15-BC96-D9C164783C31}" dt="2023-06-02T19:55:02.775" v="602" actId="478"/>
          <ac:picMkLst>
            <pc:docMk/>
            <pc:sldMk cId="528263807" sldId="3688"/>
            <ac:picMk id="6" creationId="{00605AB9-FD52-1E26-FB22-A9D5690E300E}"/>
          </ac:picMkLst>
        </pc:picChg>
        <pc:picChg chg="add mod">
          <ac:chgData name="Scott Sink" userId="007532c1-63dd-4f29-9932-df3a9735f490" providerId="ADAL" clId="{C2997A85-FA0E-4A15-BC96-D9C164783C31}" dt="2023-06-02T20:00:13.152" v="742" actId="14100"/>
          <ac:picMkLst>
            <pc:docMk/>
            <pc:sldMk cId="528263807" sldId="3688"/>
            <ac:picMk id="10" creationId="{C124FF29-7452-154A-4EF6-770BA05AD09C}"/>
          </ac:picMkLst>
        </pc:picChg>
      </pc:sldChg>
      <pc:sldChg chg="add">
        <pc:chgData name="Scott Sink" userId="007532c1-63dd-4f29-9932-df3a9735f490" providerId="ADAL" clId="{C2997A85-FA0E-4A15-BC96-D9C164783C31}" dt="2023-06-03T23:51:06.651" v="1054"/>
        <pc:sldMkLst>
          <pc:docMk/>
          <pc:sldMk cId="2799686858" sldId="3689"/>
        </pc:sldMkLst>
      </pc:sldChg>
      <pc:sldChg chg="add">
        <pc:chgData name="Scott Sink" userId="007532c1-63dd-4f29-9932-df3a9735f490" providerId="ADAL" clId="{C2997A85-FA0E-4A15-BC96-D9C164783C31}" dt="2023-06-03T23:51:08.637" v="1056"/>
        <pc:sldMkLst>
          <pc:docMk/>
          <pc:sldMk cId="968880051" sldId="3690"/>
        </pc:sldMkLst>
      </pc:sldChg>
      <pc:sldChg chg="add">
        <pc:chgData name="Scott Sink" userId="007532c1-63dd-4f29-9932-df3a9735f490" providerId="ADAL" clId="{C2997A85-FA0E-4A15-BC96-D9C164783C31}" dt="2023-06-03T23:51:12.553" v="1058"/>
        <pc:sldMkLst>
          <pc:docMk/>
          <pc:sldMk cId="3499263705" sldId="3691"/>
        </pc:sldMkLst>
      </pc:sldChg>
      <pc:sldChg chg="add">
        <pc:chgData name="Scott Sink" userId="007532c1-63dd-4f29-9932-df3a9735f490" providerId="ADAL" clId="{C2997A85-FA0E-4A15-BC96-D9C164783C31}" dt="2023-06-03T23:51:14.187" v="1060"/>
        <pc:sldMkLst>
          <pc:docMk/>
          <pc:sldMk cId="1139212183" sldId="3692"/>
        </pc:sldMkLst>
      </pc:sldChg>
      <pc:sldChg chg="add">
        <pc:chgData name="Scott Sink" userId="007532c1-63dd-4f29-9932-df3a9735f490" providerId="ADAL" clId="{C2997A85-FA0E-4A15-BC96-D9C164783C31}" dt="2023-06-03T23:51:16.366" v="1062"/>
        <pc:sldMkLst>
          <pc:docMk/>
          <pc:sldMk cId="2386247978" sldId="3693"/>
        </pc:sldMkLst>
      </pc:sldChg>
      <pc:sldChg chg="add">
        <pc:chgData name="Scott Sink" userId="007532c1-63dd-4f29-9932-df3a9735f490" providerId="ADAL" clId="{C2997A85-FA0E-4A15-BC96-D9C164783C31}" dt="2023-06-03T23:51:18.303" v="1064"/>
        <pc:sldMkLst>
          <pc:docMk/>
          <pc:sldMk cId="1983506577" sldId="3694"/>
        </pc:sldMkLst>
      </pc:sldChg>
      <pc:sldChg chg="add">
        <pc:chgData name="Scott Sink" userId="007532c1-63dd-4f29-9932-df3a9735f490" providerId="ADAL" clId="{C2997A85-FA0E-4A15-BC96-D9C164783C31}" dt="2023-06-03T23:51:20.803" v="1066"/>
        <pc:sldMkLst>
          <pc:docMk/>
          <pc:sldMk cId="3009266004" sldId="3695"/>
        </pc:sldMkLst>
      </pc:sldChg>
      <pc:sldChg chg="add">
        <pc:chgData name="Scott Sink" userId="007532c1-63dd-4f29-9932-df3a9735f490" providerId="ADAL" clId="{C2997A85-FA0E-4A15-BC96-D9C164783C31}" dt="2023-06-03T23:51:22.060" v="1068"/>
        <pc:sldMkLst>
          <pc:docMk/>
          <pc:sldMk cId="2565760412" sldId="3696"/>
        </pc:sldMkLst>
      </pc:sldChg>
      <pc:sldChg chg="add">
        <pc:chgData name="Scott Sink" userId="007532c1-63dd-4f29-9932-df3a9735f490" providerId="ADAL" clId="{C2997A85-FA0E-4A15-BC96-D9C164783C31}" dt="2023-06-03T23:51:23.457" v="1070"/>
        <pc:sldMkLst>
          <pc:docMk/>
          <pc:sldMk cId="3111554149" sldId="3697"/>
        </pc:sldMkLst>
      </pc:sldChg>
      <pc:sldChg chg="add">
        <pc:chgData name="Scott Sink" userId="007532c1-63dd-4f29-9932-df3a9735f490" providerId="ADAL" clId="{C2997A85-FA0E-4A15-BC96-D9C164783C31}" dt="2023-06-03T23:51:24.936" v="1072"/>
        <pc:sldMkLst>
          <pc:docMk/>
          <pc:sldMk cId="2504360793" sldId="3698"/>
        </pc:sldMkLst>
      </pc:sldChg>
      <pc:sldChg chg="add">
        <pc:chgData name="Scott Sink" userId="007532c1-63dd-4f29-9932-df3a9735f490" providerId="ADAL" clId="{C2997A85-FA0E-4A15-BC96-D9C164783C31}" dt="2023-06-03T23:51:27.070" v="1074"/>
        <pc:sldMkLst>
          <pc:docMk/>
          <pc:sldMk cId="3766282110" sldId="3699"/>
        </pc:sldMkLst>
      </pc:sldChg>
      <pc:sldChg chg="add">
        <pc:chgData name="Scott Sink" userId="007532c1-63dd-4f29-9932-df3a9735f490" providerId="ADAL" clId="{C2997A85-FA0E-4A15-BC96-D9C164783C31}" dt="2023-06-03T23:51:29.737" v="1076"/>
        <pc:sldMkLst>
          <pc:docMk/>
          <pc:sldMk cId="1589728508" sldId="3700"/>
        </pc:sldMkLst>
      </pc:sldChg>
      <pc:sldChg chg="add">
        <pc:chgData name="Scott Sink" userId="007532c1-63dd-4f29-9932-df3a9735f490" providerId="ADAL" clId="{C2997A85-FA0E-4A15-BC96-D9C164783C31}" dt="2023-06-03T23:51:31.893" v="1078"/>
        <pc:sldMkLst>
          <pc:docMk/>
          <pc:sldMk cId="896845260" sldId="3701"/>
        </pc:sldMkLst>
      </pc:sldChg>
      <pc:sldChg chg="add">
        <pc:chgData name="Scott Sink" userId="007532c1-63dd-4f29-9932-df3a9735f490" providerId="ADAL" clId="{C2997A85-FA0E-4A15-BC96-D9C164783C31}" dt="2023-06-03T23:51:33.303" v="1080"/>
        <pc:sldMkLst>
          <pc:docMk/>
          <pc:sldMk cId="1088496890" sldId="3702"/>
        </pc:sldMkLst>
      </pc:sldChg>
      <pc:sldChg chg="add">
        <pc:chgData name="Scott Sink" userId="007532c1-63dd-4f29-9932-df3a9735f490" providerId="ADAL" clId="{C2997A85-FA0E-4A15-BC96-D9C164783C31}" dt="2023-06-03T23:51:34.616" v="1082"/>
        <pc:sldMkLst>
          <pc:docMk/>
          <pc:sldMk cId="3899950260" sldId="3703"/>
        </pc:sldMkLst>
      </pc:sldChg>
      <pc:sldChg chg="add">
        <pc:chgData name="Scott Sink" userId="007532c1-63dd-4f29-9932-df3a9735f490" providerId="ADAL" clId="{C2997A85-FA0E-4A15-BC96-D9C164783C31}" dt="2023-06-03T23:51:36.387" v="1084"/>
        <pc:sldMkLst>
          <pc:docMk/>
          <pc:sldMk cId="3990148524" sldId="3704"/>
        </pc:sldMkLst>
      </pc:sldChg>
      <pc:sldChg chg="add">
        <pc:chgData name="Scott Sink" userId="007532c1-63dd-4f29-9932-df3a9735f490" providerId="ADAL" clId="{C2997A85-FA0E-4A15-BC96-D9C164783C31}" dt="2023-06-03T23:51:37.961" v="1086"/>
        <pc:sldMkLst>
          <pc:docMk/>
          <pc:sldMk cId="230616618" sldId="3705"/>
        </pc:sldMkLst>
      </pc:sldChg>
      <pc:sldChg chg="add">
        <pc:chgData name="Scott Sink" userId="007532c1-63dd-4f29-9932-df3a9735f490" providerId="ADAL" clId="{C2997A85-FA0E-4A15-BC96-D9C164783C31}" dt="2023-06-03T23:51:39.388" v="1088"/>
        <pc:sldMkLst>
          <pc:docMk/>
          <pc:sldMk cId="3195592877" sldId="3706"/>
        </pc:sldMkLst>
      </pc:sldChg>
      <pc:sldChg chg="add">
        <pc:chgData name="Scott Sink" userId="007532c1-63dd-4f29-9932-df3a9735f490" providerId="ADAL" clId="{C2997A85-FA0E-4A15-BC96-D9C164783C31}" dt="2023-06-03T23:51:41.304" v="1090"/>
        <pc:sldMkLst>
          <pc:docMk/>
          <pc:sldMk cId="735213613" sldId="3707"/>
        </pc:sldMkLst>
      </pc:sldChg>
      <pc:sldChg chg="add">
        <pc:chgData name="Scott Sink" userId="007532c1-63dd-4f29-9932-df3a9735f490" providerId="ADAL" clId="{C2997A85-FA0E-4A15-BC96-D9C164783C31}" dt="2023-06-03T23:51:42.936" v="1092"/>
        <pc:sldMkLst>
          <pc:docMk/>
          <pc:sldMk cId="337436359" sldId="3708"/>
        </pc:sldMkLst>
      </pc:sldChg>
      <pc:sldChg chg="add">
        <pc:chgData name="Scott Sink" userId="007532c1-63dd-4f29-9932-df3a9735f490" providerId="ADAL" clId="{C2997A85-FA0E-4A15-BC96-D9C164783C31}" dt="2023-06-03T23:51:44.877" v="1094"/>
        <pc:sldMkLst>
          <pc:docMk/>
          <pc:sldMk cId="3838641964" sldId="3709"/>
        </pc:sldMkLst>
      </pc:sldChg>
      <pc:sldChg chg="add">
        <pc:chgData name="Scott Sink" userId="007532c1-63dd-4f29-9932-df3a9735f490" providerId="ADAL" clId="{C2997A85-FA0E-4A15-BC96-D9C164783C31}" dt="2023-06-03T23:51:46.291" v="1096"/>
        <pc:sldMkLst>
          <pc:docMk/>
          <pc:sldMk cId="2469079551" sldId="3710"/>
        </pc:sldMkLst>
      </pc:sldChg>
      <pc:sldChg chg="add">
        <pc:chgData name="Scott Sink" userId="007532c1-63dd-4f29-9932-df3a9735f490" providerId="ADAL" clId="{C2997A85-FA0E-4A15-BC96-D9C164783C31}" dt="2023-06-03T23:51:47.809" v="1098"/>
        <pc:sldMkLst>
          <pc:docMk/>
          <pc:sldMk cId="1212769949" sldId="3711"/>
        </pc:sldMkLst>
      </pc:sldChg>
      <pc:sldChg chg="add">
        <pc:chgData name="Scott Sink" userId="007532c1-63dd-4f29-9932-df3a9735f490" providerId="ADAL" clId="{C2997A85-FA0E-4A15-BC96-D9C164783C31}" dt="2023-06-03T23:51:49.336" v="1100"/>
        <pc:sldMkLst>
          <pc:docMk/>
          <pc:sldMk cId="1777999867" sldId="3712"/>
        </pc:sldMkLst>
      </pc:sldChg>
      <pc:sldChg chg="add">
        <pc:chgData name="Scott Sink" userId="007532c1-63dd-4f29-9932-df3a9735f490" providerId="ADAL" clId="{C2997A85-FA0E-4A15-BC96-D9C164783C31}" dt="2023-06-03T23:51:50.873" v="1102"/>
        <pc:sldMkLst>
          <pc:docMk/>
          <pc:sldMk cId="2275490012" sldId="3713"/>
        </pc:sldMkLst>
      </pc:sldChg>
      <pc:sldChg chg="add">
        <pc:chgData name="Scott Sink" userId="007532c1-63dd-4f29-9932-df3a9735f490" providerId="ADAL" clId="{C2997A85-FA0E-4A15-BC96-D9C164783C31}" dt="2023-06-03T23:51:52.352" v="1104"/>
        <pc:sldMkLst>
          <pc:docMk/>
          <pc:sldMk cId="2859851823" sldId="3714"/>
        </pc:sldMkLst>
      </pc:sldChg>
      <pc:sldChg chg="add">
        <pc:chgData name="Scott Sink" userId="007532c1-63dd-4f29-9932-df3a9735f490" providerId="ADAL" clId="{C2997A85-FA0E-4A15-BC96-D9C164783C31}" dt="2023-06-03T23:51:53.985" v="1106"/>
        <pc:sldMkLst>
          <pc:docMk/>
          <pc:sldMk cId="2974356457" sldId="3715"/>
        </pc:sldMkLst>
      </pc:sldChg>
      <pc:sldChg chg="add">
        <pc:chgData name="Scott Sink" userId="007532c1-63dd-4f29-9932-df3a9735f490" providerId="ADAL" clId="{C2997A85-FA0E-4A15-BC96-D9C164783C31}" dt="2023-06-03T23:51:55.377" v="1108"/>
        <pc:sldMkLst>
          <pc:docMk/>
          <pc:sldMk cId="1580128679" sldId="3716"/>
        </pc:sldMkLst>
      </pc:sldChg>
      <pc:sldChg chg="add">
        <pc:chgData name="Scott Sink" userId="007532c1-63dd-4f29-9932-df3a9735f490" providerId="ADAL" clId="{C2997A85-FA0E-4A15-BC96-D9C164783C31}" dt="2023-06-03T23:51:56.776" v="1110"/>
        <pc:sldMkLst>
          <pc:docMk/>
          <pc:sldMk cId="3771296738" sldId="3717"/>
        </pc:sldMkLst>
      </pc:sldChg>
      <pc:sldChg chg="add">
        <pc:chgData name="Scott Sink" userId="007532c1-63dd-4f29-9932-df3a9735f490" providerId="ADAL" clId="{C2997A85-FA0E-4A15-BC96-D9C164783C31}" dt="2023-06-03T23:51:58.291" v="1112"/>
        <pc:sldMkLst>
          <pc:docMk/>
          <pc:sldMk cId="319426285" sldId="3718"/>
        </pc:sldMkLst>
      </pc:sldChg>
      <pc:sldChg chg="add">
        <pc:chgData name="Scott Sink" userId="007532c1-63dd-4f29-9932-df3a9735f490" providerId="ADAL" clId="{C2997A85-FA0E-4A15-BC96-D9C164783C31}" dt="2023-06-03T23:51:59.753" v="1114"/>
        <pc:sldMkLst>
          <pc:docMk/>
          <pc:sldMk cId="2577538415" sldId="3719"/>
        </pc:sldMkLst>
      </pc:sldChg>
      <pc:sldMasterChg chg="del delSldLayout">
        <pc:chgData name="Scott Sink" userId="007532c1-63dd-4f29-9932-df3a9735f490" providerId="ADAL" clId="{C2997A85-FA0E-4A15-BC96-D9C164783C31}" dt="2023-06-02T20:04:31.868" v="822" actId="47"/>
        <pc:sldMasterMkLst>
          <pc:docMk/>
          <pc:sldMasterMk cId="2012861398" sldId="2147483667"/>
        </pc:sldMasterMkLst>
        <pc:sldLayoutChg chg="del">
          <pc:chgData name="Scott Sink" userId="007532c1-63dd-4f29-9932-df3a9735f490" providerId="ADAL" clId="{C2997A85-FA0E-4A15-BC96-D9C164783C31}" dt="2023-06-02T20:04:31.868" v="822" actId="47"/>
          <pc:sldLayoutMkLst>
            <pc:docMk/>
            <pc:sldMasterMk cId="2012861398" sldId="2147483667"/>
            <pc:sldLayoutMk cId="3413945563" sldId="2147497900"/>
          </pc:sldLayoutMkLst>
        </pc:sldLayoutChg>
      </pc:sldMasterChg>
      <pc:sldMasterChg chg="add addSldLayout">
        <pc:chgData name="Scott Sink" userId="007532c1-63dd-4f29-9932-df3a9735f490" providerId="ADAL" clId="{C2997A85-FA0E-4A15-BC96-D9C164783C31}" dt="2023-06-03T23:51:24.936" v="1071" actId="27028"/>
        <pc:sldMasterMkLst>
          <pc:docMk/>
          <pc:sldMasterMk cId="1129140775" sldId="2147483674"/>
        </pc:sldMasterMkLst>
        <pc:sldLayoutChg chg="add">
          <pc:chgData name="Scott Sink" userId="007532c1-63dd-4f29-9932-df3a9735f490" providerId="ADAL" clId="{C2997A85-FA0E-4A15-BC96-D9C164783C31}" dt="2023-06-03T23:51:24.936" v="1071" actId="27028"/>
          <pc:sldLayoutMkLst>
            <pc:docMk/>
            <pc:sldMasterMk cId="1129140775" sldId="2147483674"/>
            <pc:sldLayoutMk cId="3823185750" sldId="2147483676"/>
          </pc:sldLayoutMkLst>
        </pc:sldLayoutChg>
        <pc:sldLayoutChg chg="add">
          <pc:chgData name="Scott Sink" userId="007532c1-63dd-4f29-9932-df3a9735f490" providerId="ADAL" clId="{C2997A85-FA0E-4A15-BC96-D9C164783C31}" dt="2023-06-03T23:51:23.457" v="1069" actId="27028"/>
          <pc:sldLayoutMkLst>
            <pc:docMk/>
            <pc:sldMasterMk cId="1129140775" sldId="2147483674"/>
            <pc:sldLayoutMk cId="761583877" sldId="2147483678"/>
          </pc:sldLayoutMkLst>
        </pc:sldLayoutChg>
        <pc:sldLayoutChg chg="add">
          <pc:chgData name="Scott Sink" userId="007532c1-63dd-4f29-9932-df3a9735f490" providerId="ADAL" clId="{C2997A85-FA0E-4A15-BC96-D9C164783C31}" dt="2023-06-03T23:51:18.303" v="1063" actId="27028"/>
          <pc:sldLayoutMkLst>
            <pc:docMk/>
            <pc:sldMasterMk cId="1129140775" sldId="2147483674"/>
            <pc:sldLayoutMk cId="1049413771" sldId="2147483680"/>
          </pc:sldLayoutMkLst>
        </pc:sldLayoutChg>
        <pc:sldLayoutChg chg="add">
          <pc:chgData name="Scott Sink" userId="007532c1-63dd-4f29-9932-df3a9735f490" providerId="ADAL" clId="{C2997A85-FA0E-4A15-BC96-D9C164783C31}" dt="2023-06-03T23:51:06.651" v="1053" actId="27028"/>
          <pc:sldLayoutMkLst>
            <pc:docMk/>
            <pc:sldMasterMk cId="1129140775" sldId="2147483674"/>
            <pc:sldLayoutMk cId="3939964797" sldId="2147483681"/>
          </pc:sldLayoutMkLst>
        </pc:sldLayoutChg>
        <pc:sldLayoutChg chg="add">
          <pc:chgData name="Scott Sink" userId="007532c1-63dd-4f29-9932-df3a9735f490" providerId="ADAL" clId="{C2997A85-FA0E-4A15-BC96-D9C164783C31}" dt="2023-06-03T23:51:08.637" v="1055" actId="27028"/>
          <pc:sldLayoutMkLst>
            <pc:docMk/>
            <pc:sldMasterMk cId="1129140775" sldId="2147483674"/>
            <pc:sldLayoutMk cId="2578213539" sldId="2147483687"/>
          </pc:sldLayoutMkLst>
        </pc:sldLayoutChg>
      </pc:sldMasterChg>
      <pc:sldMasterChg chg="add del addSldLayout delSldLayout">
        <pc:chgData name="Scott Sink" userId="007532c1-63dd-4f29-9932-df3a9735f490" providerId="ADAL" clId="{C2997A85-FA0E-4A15-BC96-D9C164783C31}" dt="2023-06-02T20:04:51.024" v="858" actId="47"/>
        <pc:sldMasterMkLst>
          <pc:docMk/>
          <pc:sldMasterMk cId="1310371896" sldId="2147483726"/>
        </pc:sldMasterMkLst>
        <pc:sldLayoutChg chg="add del">
          <pc:chgData name="Scott Sink" userId="007532c1-63dd-4f29-9932-df3a9735f490" providerId="ADAL" clId="{C2997A85-FA0E-4A15-BC96-D9C164783C31}" dt="2023-06-02T20:04:51.024" v="858" actId="47"/>
          <pc:sldLayoutMkLst>
            <pc:docMk/>
            <pc:sldMasterMk cId="1310371896" sldId="2147483726"/>
            <pc:sldLayoutMk cId="613140667" sldId="2147483728"/>
          </pc:sldLayoutMkLst>
        </pc:sldLayoutChg>
      </pc:sldMasterChg>
      <pc:sldMasterChg chg="add del addSldLayout delSldLayout">
        <pc:chgData name="Scott Sink" userId="007532c1-63dd-4f29-9932-df3a9735f490" providerId="ADAL" clId="{C2997A85-FA0E-4A15-BC96-D9C164783C31}" dt="2023-06-02T20:04:46.605" v="851" actId="47"/>
        <pc:sldMasterMkLst>
          <pc:docMk/>
          <pc:sldMasterMk cId="0" sldId="2147484151"/>
        </pc:sldMasterMkLst>
        <pc:sldLayoutChg chg="add del">
          <pc:chgData name="Scott Sink" userId="007532c1-63dd-4f29-9932-df3a9735f490" providerId="ADAL" clId="{C2997A85-FA0E-4A15-BC96-D9C164783C31}" dt="2023-06-02T20:04:46.605" v="851" actId="47"/>
          <pc:sldLayoutMkLst>
            <pc:docMk/>
            <pc:sldMasterMk cId="0" sldId="2147484151"/>
            <pc:sldLayoutMk cId="3956399100" sldId="2147497324"/>
          </pc:sldLayoutMkLst>
        </pc:sldLayoutChg>
      </pc:sldMasterChg>
      <pc:sldMasterChg chg="del delSldLayout">
        <pc:chgData name="Scott Sink" userId="007532c1-63dd-4f29-9932-df3a9735f490" providerId="ADAL" clId="{C2997A85-FA0E-4A15-BC96-D9C164783C31}" dt="2023-06-02T20:04:04.772" v="790" actId="47"/>
        <pc:sldMasterMkLst>
          <pc:docMk/>
          <pc:sldMasterMk cId="0" sldId="2147484577"/>
        </pc:sldMasterMkLst>
        <pc:sldLayoutChg chg="del">
          <pc:chgData name="Scott Sink" userId="007532c1-63dd-4f29-9932-df3a9735f490" providerId="ADAL" clId="{C2997A85-FA0E-4A15-BC96-D9C164783C31}" dt="2023-06-02T20:04:03.800" v="789" actId="47"/>
          <pc:sldLayoutMkLst>
            <pc:docMk/>
            <pc:sldMasterMk cId="0" sldId="2147484577"/>
            <pc:sldLayoutMk cId="0" sldId="2147484578"/>
          </pc:sldLayoutMkLst>
        </pc:sldLayoutChg>
        <pc:sldLayoutChg chg="del">
          <pc:chgData name="Scott Sink" userId="007532c1-63dd-4f29-9932-df3a9735f490" providerId="ADAL" clId="{C2997A85-FA0E-4A15-BC96-D9C164783C31}" dt="2023-06-02T20:04:04.772" v="790" actId="47"/>
          <pc:sldLayoutMkLst>
            <pc:docMk/>
            <pc:sldMasterMk cId="0" sldId="2147484577"/>
            <pc:sldLayoutMk cId="3919479767" sldId="2147497880"/>
          </pc:sldLayoutMkLst>
        </pc:sldLayoutChg>
      </pc:sldMasterChg>
      <pc:sldMasterChg chg="del delSldLayout">
        <pc:chgData name="Scott Sink" userId="007532c1-63dd-4f29-9932-df3a9735f490" providerId="ADAL" clId="{C2997A85-FA0E-4A15-BC96-D9C164783C31}" dt="2023-06-02T20:04:15.219" v="792" actId="47"/>
        <pc:sldMasterMkLst>
          <pc:docMk/>
          <pc:sldMasterMk cId="0" sldId="2147484581"/>
        </pc:sldMasterMkLst>
        <pc:sldLayoutChg chg="del">
          <pc:chgData name="Scott Sink" userId="007532c1-63dd-4f29-9932-df3a9735f490" providerId="ADAL" clId="{C2997A85-FA0E-4A15-BC96-D9C164783C31}" dt="2023-06-02T20:04:15.219" v="792" actId="47"/>
          <pc:sldLayoutMkLst>
            <pc:docMk/>
            <pc:sldMasterMk cId="0" sldId="2147484581"/>
            <pc:sldLayoutMk cId="0" sldId="2147484582"/>
          </pc:sldLayoutMkLst>
        </pc:sldLayoutChg>
      </pc:sldMasterChg>
      <pc:sldMasterChg chg="del delSldLayout">
        <pc:chgData name="Scott Sink" userId="007532c1-63dd-4f29-9932-df3a9735f490" providerId="ADAL" clId="{C2997A85-FA0E-4A15-BC96-D9C164783C31}" dt="2023-06-02T20:03:51.792" v="783" actId="47"/>
        <pc:sldMasterMkLst>
          <pc:docMk/>
          <pc:sldMasterMk cId="0" sldId="2147487193"/>
        </pc:sldMasterMkLst>
        <pc:sldLayoutChg chg="del">
          <pc:chgData name="Scott Sink" userId="007532c1-63dd-4f29-9932-df3a9735f490" providerId="ADAL" clId="{C2997A85-FA0E-4A15-BC96-D9C164783C31}" dt="2023-06-02T20:03:51.792" v="783" actId="47"/>
          <pc:sldLayoutMkLst>
            <pc:docMk/>
            <pc:sldMasterMk cId="0" sldId="2147487193"/>
            <pc:sldLayoutMk cId="2694063166" sldId="2147489676"/>
          </pc:sldLayoutMkLst>
        </pc:sldLayoutChg>
      </pc:sldMasterChg>
      <pc:sldMasterChg chg="delSldLayout">
        <pc:chgData name="Scott Sink" userId="007532c1-63dd-4f29-9932-df3a9735f490" providerId="ADAL" clId="{C2997A85-FA0E-4A15-BC96-D9C164783C31}" dt="2023-06-02T20:04:29.019" v="814" actId="47"/>
        <pc:sldMasterMkLst>
          <pc:docMk/>
          <pc:sldMasterMk cId="0" sldId="2147489416"/>
        </pc:sldMasterMkLst>
        <pc:sldLayoutChg chg="del">
          <pc:chgData name="Scott Sink" userId="007532c1-63dd-4f29-9932-df3a9735f490" providerId="ADAL" clId="{C2997A85-FA0E-4A15-BC96-D9C164783C31}" dt="2023-06-02T20:04:29.019" v="814" actId="47"/>
          <pc:sldLayoutMkLst>
            <pc:docMk/>
            <pc:sldMasterMk cId="0" sldId="2147489416"/>
            <pc:sldLayoutMk cId="301823395" sldId="2147497864"/>
          </pc:sldLayoutMkLst>
        </pc:sldLayoutChg>
        <pc:sldLayoutChg chg="del">
          <pc:chgData name="Scott Sink" userId="007532c1-63dd-4f29-9932-df3a9735f490" providerId="ADAL" clId="{C2997A85-FA0E-4A15-BC96-D9C164783C31}" dt="2023-06-02T20:04:28.386" v="813" actId="47"/>
          <pc:sldLayoutMkLst>
            <pc:docMk/>
            <pc:sldMasterMk cId="0" sldId="2147489416"/>
            <pc:sldLayoutMk cId="3202479907" sldId="2147497865"/>
          </pc:sldLayoutMkLst>
        </pc:sldLayoutChg>
      </pc:sldMasterChg>
      <pc:sldMasterChg chg="add del addSldLayout delSldLayout">
        <pc:chgData name="Scott Sink" userId="007532c1-63dd-4f29-9932-df3a9735f490" providerId="ADAL" clId="{C2997A85-FA0E-4A15-BC96-D9C164783C31}" dt="2023-06-02T20:05:12.469" v="869" actId="47"/>
        <pc:sldMasterMkLst>
          <pc:docMk/>
          <pc:sldMasterMk cId="0" sldId="2147497787"/>
        </pc:sldMasterMkLst>
        <pc:sldLayoutChg chg="add del">
          <pc:chgData name="Scott Sink" userId="007532c1-63dd-4f29-9932-df3a9735f490" providerId="ADAL" clId="{C2997A85-FA0E-4A15-BC96-D9C164783C31}" dt="2023-06-02T20:05:12.469" v="869" actId="47"/>
          <pc:sldLayoutMkLst>
            <pc:docMk/>
            <pc:sldMasterMk cId="0" sldId="2147497787"/>
            <pc:sldLayoutMk cId="1798974259" sldId="2147497743"/>
          </pc:sldLayoutMkLst>
        </pc:sldLayoutChg>
      </pc:sldMasterChg>
      <pc:sldMasterChg chg="add del addSldLayout delSldLayout">
        <pc:chgData name="Scott Sink" userId="007532c1-63dd-4f29-9932-df3a9735f490" providerId="ADAL" clId="{C2997A85-FA0E-4A15-BC96-D9C164783C31}" dt="2023-06-02T20:05:08.731" v="867" actId="47"/>
        <pc:sldMasterMkLst>
          <pc:docMk/>
          <pc:sldMasterMk cId="0" sldId="2147497789"/>
        </pc:sldMasterMkLst>
        <pc:sldLayoutChg chg="add del">
          <pc:chgData name="Scott Sink" userId="007532c1-63dd-4f29-9932-df3a9735f490" providerId="ADAL" clId="{C2997A85-FA0E-4A15-BC96-D9C164783C31}" dt="2023-06-02T20:05:08.731" v="867" actId="47"/>
          <pc:sldLayoutMkLst>
            <pc:docMk/>
            <pc:sldMasterMk cId="0" sldId="2147497789"/>
            <pc:sldLayoutMk cId="0" sldId="2147497790"/>
          </pc:sldLayoutMkLst>
        </pc:sldLayoutChg>
      </pc:sldMasterChg>
      <pc:sldMasterChg chg="add del addSldLayout delSldLayout">
        <pc:chgData name="Scott Sink" userId="007532c1-63dd-4f29-9932-df3a9735f490" providerId="ADAL" clId="{C2997A85-FA0E-4A15-BC96-D9C164783C31}" dt="2023-06-02T20:05:20.695" v="871" actId="47"/>
        <pc:sldMasterMkLst>
          <pc:docMk/>
          <pc:sldMasterMk cId="0" sldId="2147497863"/>
        </pc:sldMasterMkLst>
        <pc:sldLayoutChg chg="add del">
          <pc:chgData name="Scott Sink" userId="007532c1-63dd-4f29-9932-df3a9735f490" providerId="ADAL" clId="{C2997A85-FA0E-4A15-BC96-D9C164783C31}" dt="2023-06-02T20:05:20.695" v="871" actId="47"/>
          <pc:sldLayoutMkLst>
            <pc:docMk/>
            <pc:sldMasterMk cId="0" sldId="2147497863"/>
            <pc:sldLayoutMk cId="3548229126" sldId="2147497860"/>
          </pc:sldLayoutMkLst>
        </pc:sldLayoutChg>
      </pc:sldMasterChg>
      <pc:sldMasterChg chg="addSldLayout delSldLayout">
        <pc:chgData name="Scott Sink" userId="007532c1-63dd-4f29-9932-df3a9735f490" providerId="ADAL" clId="{C2997A85-FA0E-4A15-BC96-D9C164783C31}" dt="2023-06-02T20:05:09.769" v="868" actId="47"/>
        <pc:sldMasterMkLst>
          <pc:docMk/>
          <pc:sldMasterMk cId="109284353" sldId="2147497892"/>
        </pc:sldMasterMkLst>
        <pc:sldLayoutChg chg="add del">
          <pc:chgData name="Scott Sink" userId="007532c1-63dd-4f29-9932-df3a9735f490" providerId="ADAL" clId="{C2997A85-FA0E-4A15-BC96-D9C164783C31}" dt="2023-06-02T20:05:09.769" v="868" actId="47"/>
          <pc:sldLayoutMkLst>
            <pc:docMk/>
            <pc:sldMasterMk cId="109284353" sldId="2147497892"/>
            <pc:sldLayoutMk cId="1412939370" sldId="2147497883"/>
          </pc:sldLayoutMkLst>
        </pc:sldLayoutChg>
        <pc:sldLayoutChg chg="add del">
          <pc:chgData name="Scott Sink" userId="007532c1-63dd-4f29-9932-df3a9735f490" providerId="ADAL" clId="{C2997A85-FA0E-4A15-BC96-D9C164783C31}" dt="2023-06-02T20:04:45.069" v="847" actId="47"/>
          <pc:sldLayoutMkLst>
            <pc:docMk/>
            <pc:sldMasterMk cId="109284353" sldId="2147497892"/>
            <pc:sldLayoutMk cId="2587822317" sldId="2147497899"/>
          </pc:sldLayoutMkLst>
        </pc:sldLayoutChg>
      </pc:sldMasterChg>
      <pc:sldMasterChg chg="replId">
        <pc:chgData name="Scott Sink" userId="007532c1-63dd-4f29-9932-df3a9735f490" providerId="ADAL" clId="{C2997A85-FA0E-4A15-BC96-D9C164783C31}" dt="2023-06-03T23:51:06.651" v="1053" actId="27028"/>
        <pc:sldMasterMkLst>
          <pc:docMk/>
          <pc:sldMasterMk cId="1255074819" sldId="2147497898"/>
        </pc:sldMasterMkLst>
      </pc:sldMasterChg>
      <pc:sldMasterChg chg="del delSldLayout">
        <pc:chgData name="Scott Sink" userId="007532c1-63dd-4f29-9932-df3a9735f490" providerId="ADAL" clId="{C2997A85-FA0E-4A15-BC96-D9C164783C31}" dt="2023-06-02T20:05:21.903" v="872" actId="47"/>
        <pc:sldMasterMkLst>
          <pc:docMk/>
          <pc:sldMasterMk cId="0" sldId="2147497899"/>
        </pc:sldMasterMkLst>
        <pc:sldLayoutChg chg="del">
          <pc:chgData name="Scott Sink" userId="007532c1-63dd-4f29-9932-df3a9735f490" providerId="ADAL" clId="{C2997A85-FA0E-4A15-BC96-D9C164783C31}" dt="2023-06-02T20:05:21.903" v="872" actId="47"/>
          <pc:sldLayoutMkLst>
            <pc:docMk/>
            <pc:sldMasterMk cId="0" sldId="2147497899"/>
            <pc:sldLayoutMk cId="4141184889" sldId="2147488886"/>
          </pc:sldLayoutMkLst>
        </pc:sldLayoutChg>
      </pc:sldMasterChg>
      <pc:sldMasterChg chg="del delSldLayout">
        <pc:chgData name="Scott Sink" userId="007532c1-63dd-4f29-9932-df3a9735f490" providerId="ADAL" clId="{C2997A85-FA0E-4A15-BC96-D9C164783C31}" dt="2023-06-02T20:04:25.056" v="804" actId="47"/>
        <pc:sldMasterMkLst>
          <pc:docMk/>
          <pc:sldMasterMk cId="109284353" sldId="2147497909"/>
        </pc:sldMasterMkLst>
        <pc:sldLayoutChg chg="del">
          <pc:chgData name="Scott Sink" userId="007532c1-63dd-4f29-9932-df3a9735f490" providerId="ADAL" clId="{C2997A85-FA0E-4A15-BC96-D9C164783C31}" dt="2023-06-02T20:04:25.056" v="804" actId="47"/>
          <pc:sldLayoutMkLst>
            <pc:docMk/>
            <pc:sldMasterMk cId="109284353" sldId="2147497909"/>
            <pc:sldLayoutMk cId="0" sldId="2147497898"/>
          </pc:sldLayoutMkLst>
        </pc:sldLayoutChg>
      </pc:sldMasterChg>
    </pc:docChg>
  </pc:docChgLst>
  <pc:docChgLst>
    <pc:chgData name="Scott Sink" userId="007532c1-63dd-4f29-9932-df3a9735f490" providerId="ADAL" clId="{4E395113-EDD9-4523-BFC1-45F8993119F0}"/>
    <pc:docChg chg="undo custSel addSld delSld modSld sldOrd addMainMaster delMainMaster modMainMaster">
      <pc:chgData name="Scott Sink" userId="007532c1-63dd-4f29-9932-df3a9735f490" providerId="ADAL" clId="{4E395113-EDD9-4523-BFC1-45F8993119F0}" dt="2023-06-27T15:07:12.092" v="8779"/>
      <pc:docMkLst>
        <pc:docMk/>
      </pc:docMkLst>
      <pc:sldChg chg="modSp mod">
        <pc:chgData name="Scott Sink" userId="007532c1-63dd-4f29-9932-df3a9735f490" providerId="ADAL" clId="{4E395113-EDD9-4523-BFC1-45F8993119F0}" dt="2023-06-22T13:40:49.622" v="475" actId="1076"/>
        <pc:sldMkLst>
          <pc:docMk/>
          <pc:sldMk cId="3858186052" sldId="3617"/>
        </pc:sldMkLst>
        <pc:spChg chg="mod">
          <ac:chgData name="Scott Sink" userId="007532c1-63dd-4f29-9932-df3a9735f490" providerId="ADAL" clId="{4E395113-EDD9-4523-BFC1-45F8993119F0}" dt="2023-06-22T13:40:44.668" v="474" actId="20577"/>
          <ac:spMkLst>
            <pc:docMk/>
            <pc:sldMk cId="3858186052" sldId="3617"/>
            <ac:spMk id="3" creationId="{5CB5E778-EB37-08BC-8A65-E0A5BEF24F5F}"/>
          </ac:spMkLst>
        </pc:spChg>
        <pc:spChg chg="mod">
          <ac:chgData name="Scott Sink" userId="007532c1-63dd-4f29-9932-df3a9735f490" providerId="ADAL" clId="{4E395113-EDD9-4523-BFC1-45F8993119F0}" dt="2023-06-22T13:40:26.868" v="471" actId="20577"/>
          <ac:spMkLst>
            <pc:docMk/>
            <pc:sldMk cId="3858186052" sldId="3617"/>
            <ac:spMk id="10" creationId="{B47D77AC-10E5-F7CA-1821-CA4162CCE788}"/>
          </ac:spMkLst>
        </pc:spChg>
        <pc:spChg chg="mod">
          <ac:chgData name="Scott Sink" userId="007532c1-63dd-4f29-9932-df3a9735f490" providerId="ADAL" clId="{4E395113-EDD9-4523-BFC1-45F8993119F0}" dt="2023-06-22T13:40:41.037" v="472" actId="1076"/>
          <ac:spMkLst>
            <pc:docMk/>
            <pc:sldMk cId="3858186052" sldId="3617"/>
            <ac:spMk id="22" creationId="{693B6C1D-D021-4EC9-AC66-7E12E6EAE67F}"/>
          </ac:spMkLst>
        </pc:spChg>
        <pc:spChg chg="mod">
          <ac:chgData name="Scott Sink" userId="007532c1-63dd-4f29-9932-df3a9735f490" providerId="ADAL" clId="{4E395113-EDD9-4523-BFC1-45F8993119F0}" dt="2023-06-22T13:40:41.037" v="472" actId="1076"/>
          <ac:spMkLst>
            <pc:docMk/>
            <pc:sldMk cId="3858186052" sldId="3617"/>
            <ac:spMk id="28" creationId="{BA4CEFC9-7EA0-4E3D-8519-C99F7A7D0F70}"/>
          </ac:spMkLst>
        </pc:spChg>
        <pc:picChg chg="mod">
          <ac:chgData name="Scott Sink" userId="007532c1-63dd-4f29-9932-df3a9735f490" providerId="ADAL" clId="{4E395113-EDD9-4523-BFC1-45F8993119F0}" dt="2023-06-22T13:40:41.037" v="472" actId="1076"/>
          <ac:picMkLst>
            <pc:docMk/>
            <pc:sldMk cId="3858186052" sldId="3617"/>
            <ac:picMk id="5" creationId="{AFD8D61E-987F-4EB6-88A2-2F19E77A4CB7}"/>
          </ac:picMkLst>
        </pc:picChg>
        <pc:picChg chg="mod">
          <ac:chgData name="Scott Sink" userId="007532c1-63dd-4f29-9932-df3a9735f490" providerId="ADAL" clId="{4E395113-EDD9-4523-BFC1-45F8993119F0}" dt="2023-06-22T13:40:49.622" v="475" actId="1076"/>
          <ac:picMkLst>
            <pc:docMk/>
            <pc:sldMk cId="3858186052" sldId="3617"/>
            <ac:picMk id="9" creationId="{46755140-BD3E-5A69-9863-586A1EC8CADF}"/>
          </ac:picMkLst>
        </pc:picChg>
      </pc:sldChg>
      <pc:sldChg chg="modSp mod">
        <pc:chgData name="Scott Sink" userId="007532c1-63dd-4f29-9932-df3a9735f490" providerId="ADAL" clId="{4E395113-EDD9-4523-BFC1-45F8993119F0}" dt="2023-06-27T11:08:06.842" v="8720" actId="20577"/>
        <pc:sldMkLst>
          <pc:docMk/>
          <pc:sldMk cId="3939640140" sldId="3618"/>
        </pc:sldMkLst>
        <pc:spChg chg="mod">
          <ac:chgData name="Scott Sink" userId="007532c1-63dd-4f29-9932-df3a9735f490" providerId="ADAL" clId="{4E395113-EDD9-4523-BFC1-45F8993119F0}" dt="2023-06-27T11:08:06.842" v="8720" actId="20577"/>
          <ac:spMkLst>
            <pc:docMk/>
            <pc:sldMk cId="3939640140" sldId="3618"/>
            <ac:spMk id="3" creationId="{A5A8E09D-F143-AC8C-4127-0ABEDD96C64B}"/>
          </ac:spMkLst>
        </pc:spChg>
      </pc:sldChg>
      <pc:sldChg chg="modSp mod ord">
        <pc:chgData name="Scott Sink" userId="007532c1-63dd-4f29-9932-df3a9735f490" providerId="ADAL" clId="{4E395113-EDD9-4523-BFC1-45F8993119F0}" dt="2023-06-25T09:36:34.540" v="5407" actId="404"/>
        <pc:sldMkLst>
          <pc:docMk/>
          <pc:sldMk cId="3083674499" sldId="3683"/>
        </pc:sldMkLst>
        <pc:spChg chg="mod">
          <ac:chgData name="Scott Sink" userId="007532c1-63dd-4f29-9932-df3a9735f490" providerId="ADAL" clId="{4E395113-EDD9-4523-BFC1-45F8993119F0}" dt="2023-06-25T09:36:34.540" v="5407" actId="404"/>
          <ac:spMkLst>
            <pc:docMk/>
            <pc:sldMk cId="3083674499" sldId="3683"/>
            <ac:spMk id="9" creationId="{5ACBF105-37A5-4EFF-9212-3A4FB813785F}"/>
          </ac:spMkLst>
        </pc:spChg>
      </pc:sldChg>
      <pc:sldChg chg="ord">
        <pc:chgData name="Scott Sink" userId="007532c1-63dd-4f29-9932-df3a9735f490" providerId="ADAL" clId="{4E395113-EDD9-4523-BFC1-45F8993119F0}" dt="2023-06-22T13:50:00.328" v="603"/>
        <pc:sldMkLst>
          <pc:docMk/>
          <pc:sldMk cId="3239035081" sldId="3689"/>
        </pc:sldMkLst>
      </pc:sldChg>
      <pc:sldChg chg="modSp mod ord">
        <pc:chgData name="Scott Sink" userId="007532c1-63dd-4f29-9932-df3a9735f490" providerId="ADAL" clId="{4E395113-EDD9-4523-BFC1-45F8993119F0}" dt="2023-06-26T07:49:44.633" v="5419"/>
        <pc:sldMkLst>
          <pc:docMk/>
          <pc:sldMk cId="1025966195" sldId="3691"/>
        </pc:sldMkLst>
        <pc:spChg chg="mod">
          <ac:chgData name="Scott Sink" userId="007532c1-63dd-4f29-9932-df3a9735f490" providerId="ADAL" clId="{4E395113-EDD9-4523-BFC1-45F8993119F0}" dt="2023-06-25T08:50:47.839" v="3458" actId="20577"/>
          <ac:spMkLst>
            <pc:docMk/>
            <pc:sldMk cId="1025966195" sldId="3691"/>
            <ac:spMk id="2" creationId="{F57C5E07-DB5B-55F2-6F01-6B61AC3D8F04}"/>
          </ac:spMkLst>
        </pc:spChg>
      </pc:sldChg>
      <pc:sldChg chg="modSp mod ord">
        <pc:chgData name="Scott Sink" userId="007532c1-63dd-4f29-9932-df3a9735f490" providerId="ADAL" clId="{4E395113-EDD9-4523-BFC1-45F8993119F0}" dt="2023-06-26T07:49:56.087" v="5421"/>
        <pc:sldMkLst>
          <pc:docMk/>
          <pc:sldMk cId="1776187233" sldId="3692"/>
        </pc:sldMkLst>
        <pc:spChg chg="mod">
          <ac:chgData name="Scott Sink" userId="007532c1-63dd-4f29-9932-df3a9735f490" providerId="ADAL" clId="{4E395113-EDD9-4523-BFC1-45F8993119F0}" dt="2023-06-25T08:54:52.969" v="3829" actId="207"/>
          <ac:spMkLst>
            <pc:docMk/>
            <pc:sldMk cId="1776187233" sldId="3692"/>
            <ac:spMk id="2" creationId="{00000000-0000-0000-0000-000000000000}"/>
          </ac:spMkLst>
        </pc:spChg>
        <pc:spChg chg="mod">
          <ac:chgData name="Scott Sink" userId="007532c1-63dd-4f29-9932-df3a9735f490" providerId="ADAL" clId="{4E395113-EDD9-4523-BFC1-45F8993119F0}" dt="2023-06-25T08:53:10.076" v="3758" actId="1076"/>
          <ac:spMkLst>
            <pc:docMk/>
            <pc:sldMk cId="1776187233" sldId="3692"/>
            <ac:spMk id="6" creationId="{00000000-0000-0000-0000-000000000000}"/>
          </ac:spMkLst>
        </pc:spChg>
      </pc:sldChg>
      <pc:sldChg chg="ord">
        <pc:chgData name="Scott Sink" userId="007532c1-63dd-4f29-9932-df3a9735f490" providerId="ADAL" clId="{4E395113-EDD9-4523-BFC1-45F8993119F0}" dt="2023-06-27T15:06:40.058" v="8773"/>
        <pc:sldMkLst>
          <pc:docMk/>
          <pc:sldMk cId="1233541946" sldId="3698"/>
        </pc:sldMkLst>
      </pc:sldChg>
      <pc:sldChg chg="ord">
        <pc:chgData name="Scott Sink" userId="007532c1-63dd-4f29-9932-df3a9735f490" providerId="ADAL" clId="{4E395113-EDD9-4523-BFC1-45F8993119F0}" dt="2023-06-22T13:48:56.846" v="591"/>
        <pc:sldMkLst>
          <pc:docMk/>
          <pc:sldMk cId="3014079232" sldId="3699"/>
        </pc:sldMkLst>
      </pc:sldChg>
      <pc:sldChg chg="addSp modSp mod ord">
        <pc:chgData name="Scott Sink" userId="007532c1-63dd-4f29-9932-df3a9735f490" providerId="ADAL" clId="{4E395113-EDD9-4523-BFC1-45F8993119F0}" dt="2023-06-25T09:07:15.970" v="4840" actId="1076"/>
        <pc:sldMkLst>
          <pc:docMk/>
          <pc:sldMk cId="246832215" sldId="3701"/>
        </pc:sldMkLst>
        <pc:spChg chg="add mod">
          <ac:chgData name="Scott Sink" userId="007532c1-63dd-4f29-9932-df3a9735f490" providerId="ADAL" clId="{4E395113-EDD9-4523-BFC1-45F8993119F0}" dt="2023-06-25T09:07:15.970" v="4840" actId="1076"/>
          <ac:spMkLst>
            <pc:docMk/>
            <pc:sldMk cId="246832215" sldId="3701"/>
            <ac:spMk id="4" creationId="{20BD5C57-87C3-1BDC-D3E6-5CD9CD2C2836}"/>
          </ac:spMkLst>
        </pc:spChg>
      </pc:sldChg>
      <pc:sldChg chg="addSp delSp modSp mod ord">
        <pc:chgData name="Scott Sink" userId="007532c1-63dd-4f29-9932-df3a9735f490" providerId="ADAL" clId="{4E395113-EDD9-4523-BFC1-45F8993119F0}" dt="2023-06-25T09:17:27.501" v="5214"/>
        <pc:sldMkLst>
          <pc:docMk/>
          <pc:sldMk cId="2221338391" sldId="3702"/>
        </pc:sldMkLst>
        <pc:spChg chg="mod">
          <ac:chgData name="Scott Sink" userId="007532c1-63dd-4f29-9932-df3a9735f490" providerId="ADAL" clId="{4E395113-EDD9-4523-BFC1-45F8993119F0}" dt="2023-06-21T10:08:14.387" v="222" actId="1076"/>
          <ac:spMkLst>
            <pc:docMk/>
            <pc:sldMk cId="2221338391" sldId="3702"/>
            <ac:spMk id="2" creationId="{00000000-0000-0000-0000-000000000000}"/>
          </ac:spMkLst>
        </pc:spChg>
        <pc:spChg chg="del">
          <ac:chgData name="Scott Sink" userId="007532c1-63dd-4f29-9932-df3a9735f490" providerId="ADAL" clId="{4E395113-EDD9-4523-BFC1-45F8993119F0}" dt="2023-06-21T10:05:55.810" v="140" actId="478"/>
          <ac:spMkLst>
            <pc:docMk/>
            <pc:sldMk cId="2221338391" sldId="3702"/>
            <ac:spMk id="3" creationId="{C1764838-A0B5-4E58-B7BF-C4C82F4AC87C}"/>
          </ac:spMkLst>
        </pc:spChg>
        <pc:spChg chg="del">
          <ac:chgData name="Scott Sink" userId="007532c1-63dd-4f29-9932-df3a9735f490" providerId="ADAL" clId="{4E395113-EDD9-4523-BFC1-45F8993119F0}" dt="2023-06-21T10:02:15.408" v="100" actId="478"/>
          <ac:spMkLst>
            <pc:docMk/>
            <pc:sldMk cId="2221338391" sldId="3702"/>
            <ac:spMk id="4" creationId="{00000000-0000-0000-0000-000000000000}"/>
          </ac:spMkLst>
        </pc:spChg>
        <pc:spChg chg="del">
          <ac:chgData name="Scott Sink" userId="007532c1-63dd-4f29-9932-df3a9735f490" providerId="ADAL" clId="{4E395113-EDD9-4523-BFC1-45F8993119F0}" dt="2023-06-21T10:01:07.194" v="30" actId="478"/>
          <ac:spMkLst>
            <pc:docMk/>
            <pc:sldMk cId="2221338391" sldId="3702"/>
            <ac:spMk id="5" creationId="{7364D400-C3D8-A538-A517-DC599D21774A}"/>
          </ac:spMkLst>
        </pc:spChg>
        <pc:spChg chg="add del mod">
          <ac:chgData name="Scott Sink" userId="007532c1-63dd-4f29-9932-df3a9735f490" providerId="ADAL" clId="{4E395113-EDD9-4523-BFC1-45F8993119F0}" dt="2023-06-21T10:02:20.921" v="102" actId="478"/>
          <ac:spMkLst>
            <pc:docMk/>
            <pc:sldMk cId="2221338391" sldId="3702"/>
            <ac:spMk id="7" creationId="{80C7C193-350C-B81A-2D76-5608EF32AFEA}"/>
          </ac:spMkLst>
        </pc:spChg>
        <pc:spChg chg="add del mod">
          <ac:chgData name="Scott Sink" userId="007532c1-63dd-4f29-9932-df3a9735f490" providerId="ADAL" clId="{4E395113-EDD9-4523-BFC1-45F8993119F0}" dt="2023-06-21T10:04:24.505" v="132" actId="478"/>
          <ac:spMkLst>
            <pc:docMk/>
            <pc:sldMk cId="2221338391" sldId="3702"/>
            <ac:spMk id="10" creationId="{C1FFBB43-8168-E618-4CAB-A0D02FBB2D8D}"/>
          </ac:spMkLst>
        </pc:spChg>
        <pc:spChg chg="del">
          <ac:chgData name="Scott Sink" userId="007532c1-63dd-4f29-9932-df3a9735f490" providerId="ADAL" clId="{4E395113-EDD9-4523-BFC1-45F8993119F0}" dt="2023-06-21T10:02:17.554" v="101" actId="478"/>
          <ac:spMkLst>
            <pc:docMk/>
            <pc:sldMk cId="2221338391" sldId="3702"/>
            <ac:spMk id="11" creationId="{00000000-0000-0000-0000-000000000000}"/>
          </ac:spMkLst>
        </pc:spChg>
        <pc:spChg chg="mod ord">
          <ac:chgData name="Scott Sink" userId="007532c1-63dd-4f29-9932-df3a9735f490" providerId="ADAL" clId="{4E395113-EDD9-4523-BFC1-45F8993119F0}" dt="2023-06-21T10:11:53.083" v="241" actId="166"/>
          <ac:spMkLst>
            <pc:docMk/>
            <pc:sldMk cId="2221338391" sldId="3702"/>
            <ac:spMk id="12" creationId="{00000000-0000-0000-0000-000000000000}"/>
          </ac:spMkLst>
        </pc:spChg>
        <pc:spChg chg="del mod">
          <ac:chgData name="Scott Sink" userId="007532c1-63dd-4f29-9932-df3a9735f490" providerId="ADAL" clId="{4E395113-EDD9-4523-BFC1-45F8993119F0}" dt="2023-06-21T10:04:31.890" v="133" actId="478"/>
          <ac:spMkLst>
            <pc:docMk/>
            <pc:sldMk cId="2221338391" sldId="3702"/>
            <ac:spMk id="14" creationId="{00000000-0000-0000-0000-000000000000}"/>
          </ac:spMkLst>
        </pc:spChg>
        <pc:spChg chg="add del mod">
          <ac:chgData name="Scott Sink" userId="007532c1-63dd-4f29-9932-df3a9735f490" providerId="ADAL" clId="{4E395113-EDD9-4523-BFC1-45F8993119F0}" dt="2023-06-21T10:05:08.209" v="137"/>
          <ac:spMkLst>
            <pc:docMk/>
            <pc:sldMk cId="2221338391" sldId="3702"/>
            <ac:spMk id="15" creationId="{29B67EAF-E3ED-BA28-B764-4F7159C49481}"/>
          </ac:spMkLst>
        </pc:spChg>
        <pc:spChg chg="add del">
          <ac:chgData name="Scott Sink" userId="007532c1-63dd-4f29-9932-df3a9735f490" providerId="ADAL" clId="{4E395113-EDD9-4523-BFC1-45F8993119F0}" dt="2023-06-21T10:10:08.353" v="231" actId="478"/>
          <ac:spMkLst>
            <pc:docMk/>
            <pc:sldMk cId="2221338391" sldId="3702"/>
            <ac:spMk id="16" creationId="{7E7CFF49-EBBC-18E2-C1DA-58426385A3F5}"/>
          </ac:spMkLst>
        </pc:spChg>
        <pc:spChg chg="add mod">
          <ac:chgData name="Scott Sink" userId="007532c1-63dd-4f29-9932-df3a9735f490" providerId="ADAL" clId="{4E395113-EDD9-4523-BFC1-45F8993119F0}" dt="2023-06-21T10:12:58.738" v="391" actId="403"/>
          <ac:spMkLst>
            <pc:docMk/>
            <pc:sldMk cId="2221338391" sldId="3702"/>
            <ac:spMk id="34" creationId="{0D41584B-0448-D4DF-29ED-C1225E1C0862}"/>
          </ac:spMkLst>
        </pc:spChg>
        <pc:grpChg chg="add mod">
          <ac:chgData name="Scott Sink" userId="007532c1-63dd-4f29-9932-df3a9735f490" providerId="ADAL" clId="{4E395113-EDD9-4523-BFC1-45F8993119F0}" dt="2023-06-21T10:11:57.322" v="242" actId="1076"/>
          <ac:grpSpMkLst>
            <pc:docMk/>
            <pc:sldMk cId="2221338391" sldId="3702"/>
            <ac:grpSpMk id="17" creationId="{F135599B-8CA4-05B6-DCC9-75B2E678ED12}"/>
          </ac:grpSpMkLst>
        </pc:grpChg>
        <pc:grpChg chg="mod">
          <ac:chgData name="Scott Sink" userId="007532c1-63dd-4f29-9932-df3a9735f490" providerId="ADAL" clId="{4E395113-EDD9-4523-BFC1-45F8993119F0}" dt="2023-06-21T10:10:44.721" v="233"/>
          <ac:grpSpMkLst>
            <pc:docMk/>
            <pc:sldMk cId="2221338391" sldId="3702"/>
            <ac:grpSpMk id="19" creationId="{DD21097F-1E69-CA9B-5EE0-D5F429D3AF71}"/>
          </ac:grpSpMkLst>
        </pc:grpChg>
        <pc:grpChg chg="mod">
          <ac:chgData name="Scott Sink" userId="007532c1-63dd-4f29-9932-df3a9735f490" providerId="ADAL" clId="{4E395113-EDD9-4523-BFC1-45F8993119F0}" dt="2023-06-21T10:10:44.721" v="233"/>
          <ac:grpSpMkLst>
            <pc:docMk/>
            <pc:sldMk cId="2221338391" sldId="3702"/>
            <ac:grpSpMk id="20" creationId="{C03F83CB-7CB8-FE40-CA89-B1FC9F01044D}"/>
          </ac:grpSpMkLst>
        </pc:grpChg>
        <pc:grpChg chg="mod">
          <ac:chgData name="Scott Sink" userId="007532c1-63dd-4f29-9932-df3a9735f490" providerId="ADAL" clId="{4E395113-EDD9-4523-BFC1-45F8993119F0}" dt="2023-06-21T10:10:44.721" v="233"/>
          <ac:grpSpMkLst>
            <pc:docMk/>
            <pc:sldMk cId="2221338391" sldId="3702"/>
            <ac:grpSpMk id="21" creationId="{62DDCD3C-5CFA-B01F-220B-0BAC7FC33504}"/>
          </ac:grpSpMkLst>
        </pc:grpChg>
        <pc:picChg chg="mod">
          <ac:chgData name="Scott Sink" userId="007532c1-63dd-4f29-9932-df3a9735f490" providerId="ADAL" clId="{4E395113-EDD9-4523-BFC1-45F8993119F0}" dt="2023-06-21T10:10:44.721" v="233"/>
          <ac:picMkLst>
            <pc:docMk/>
            <pc:sldMk cId="2221338391" sldId="3702"/>
            <ac:picMk id="18" creationId="{789ABE91-0EC2-E03A-2651-BBA1CA1187BE}"/>
          </ac:picMkLst>
        </pc:picChg>
        <pc:picChg chg="mod">
          <ac:chgData name="Scott Sink" userId="007532c1-63dd-4f29-9932-df3a9735f490" providerId="ADAL" clId="{4E395113-EDD9-4523-BFC1-45F8993119F0}" dt="2023-06-21T10:09:53.918" v="229" actId="14100"/>
          <ac:picMkLst>
            <pc:docMk/>
            <pc:sldMk cId="2221338391" sldId="3702"/>
            <ac:picMk id="1026" creationId="{00000000-0000-0000-0000-000000000000}"/>
          </ac:picMkLst>
        </pc:picChg>
        <pc:picChg chg="del">
          <ac:chgData name="Scott Sink" userId="007532c1-63dd-4f29-9932-df3a9735f490" providerId="ADAL" clId="{4E395113-EDD9-4523-BFC1-45F8993119F0}" dt="2023-06-21T10:01:08.077" v="31" actId="478"/>
          <ac:picMkLst>
            <pc:docMk/>
            <pc:sldMk cId="2221338391" sldId="3702"/>
            <ac:picMk id="30722" creationId="{00000000-0000-0000-0000-000000000000}"/>
          </ac:picMkLst>
        </pc:picChg>
        <pc:cxnChg chg="mod">
          <ac:chgData name="Scott Sink" userId="007532c1-63dd-4f29-9932-df3a9735f490" providerId="ADAL" clId="{4E395113-EDD9-4523-BFC1-45F8993119F0}" dt="2023-06-21T10:08:07.076" v="220" actId="1076"/>
          <ac:cxnSpMkLst>
            <pc:docMk/>
            <pc:sldMk cId="2221338391" sldId="3702"/>
            <ac:cxnSpMk id="9" creationId="{00000000-0000-0000-0000-000000000000}"/>
          </ac:cxnSpMkLst>
        </pc:cxnChg>
        <pc:cxnChg chg="mod">
          <ac:chgData name="Scott Sink" userId="007532c1-63dd-4f29-9932-df3a9735f490" providerId="ADAL" clId="{4E395113-EDD9-4523-BFC1-45F8993119F0}" dt="2023-06-21T10:08:07.076" v="220" actId="1076"/>
          <ac:cxnSpMkLst>
            <pc:docMk/>
            <pc:sldMk cId="2221338391" sldId="3702"/>
            <ac:cxnSpMk id="13" creationId="{00000000-0000-0000-0000-000000000000}"/>
          </ac:cxnSpMkLst>
        </pc:cxnChg>
        <pc:cxnChg chg="mod">
          <ac:chgData name="Scott Sink" userId="007532c1-63dd-4f29-9932-df3a9735f490" providerId="ADAL" clId="{4E395113-EDD9-4523-BFC1-45F8993119F0}" dt="2023-06-21T10:10:44.721" v="233"/>
          <ac:cxnSpMkLst>
            <pc:docMk/>
            <pc:sldMk cId="2221338391" sldId="3702"/>
            <ac:cxnSpMk id="22" creationId="{EDCB4537-D4B4-BEC5-BC69-6C4FD34E7A97}"/>
          </ac:cxnSpMkLst>
        </pc:cxnChg>
        <pc:cxnChg chg="mod">
          <ac:chgData name="Scott Sink" userId="007532c1-63dd-4f29-9932-df3a9735f490" providerId="ADAL" clId="{4E395113-EDD9-4523-BFC1-45F8993119F0}" dt="2023-06-21T10:10:44.721" v="233"/>
          <ac:cxnSpMkLst>
            <pc:docMk/>
            <pc:sldMk cId="2221338391" sldId="3702"/>
            <ac:cxnSpMk id="23" creationId="{BEFAEBCA-9388-E141-A653-974D3BB68576}"/>
          </ac:cxnSpMkLst>
        </pc:cxnChg>
        <pc:cxnChg chg="mod">
          <ac:chgData name="Scott Sink" userId="007532c1-63dd-4f29-9932-df3a9735f490" providerId="ADAL" clId="{4E395113-EDD9-4523-BFC1-45F8993119F0}" dt="2023-06-21T10:10:44.721" v="233"/>
          <ac:cxnSpMkLst>
            <pc:docMk/>
            <pc:sldMk cId="2221338391" sldId="3702"/>
            <ac:cxnSpMk id="24" creationId="{A1187AA1-9FF1-9635-58B3-B59D81EB0A0F}"/>
          </ac:cxnSpMkLst>
        </pc:cxnChg>
        <pc:cxnChg chg="mod">
          <ac:chgData name="Scott Sink" userId="007532c1-63dd-4f29-9932-df3a9735f490" providerId="ADAL" clId="{4E395113-EDD9-4523-BFC1-45F8993119F0}" dt="2023-06-21T10:10:44.721" v="233"/>
          <ac:cxnSpMkLst>
            <pc:docMk/>
            <pc:sldMk cId="2221338391" sldId="3702"/>
            <ac:cxnSpMk id="25" creationId="{62527606-D920-CFAC-DE36-377348355CEF}"/>
          </ac:cxnSpMkLst>
        </pc:cxnChg>
        <pc:cxnChg chg="mod">
          <ac:chgData name="Scott Sink" userId="007532c1-63dd-4f29-9932-df3a9735f490" providerId="ADAL" clId="{4E395113-EDD9-4523-BFC1-45F8993119F0}" dt="2023-06-21T10:10:44.721" v="233"/>
          <ac:cxnSpMkLst>
            <pc:docMk/>
            <pc:sldMk cId="2221338391" sldId="3702"/>
            <ac:cxnSpMk id="26" creationId="{DC2CD05C-6ABA-DC6D-AC36-4A60C2A4B2F7}"/>
          </ac:cxnSpMkLst>
        </pc:cxnChg>
        <pc:cxnChg chg="mod">
          <ac:chgData name="Scott Sink" userId="007532c1-63dd-4f29-9932-df3a9735f490" providerId="ADAL" clId="{4E395113-EDD9-4523-BFC1-45F8993119F0}" dt="2023-06-21T10:10:44.721" v="233"/>
          <ac:cxnSpMkLst>
            <pc:docMk/>
            <pc:sldMk cId="2221338391" sldId="3702"/>
            <ac:cxnSpMk id="27" creationId="{4873166A-1185-C41F-A125-8A90F37C4C4D}"/>
          </ac:cxnSpMkLst>
        </pc:cxnChg>
        <pc:cxnChg chg="mod">
          <ac:chgData name="Scott Sink" userId="007532c1-63dd-4f29-9932-df3a9735f490" providerId="ADAL" clId="{4E395113-EDD9-4523-BFC1-45F8993119F0}" dt="2023-06-21T10:10:44.721" v="233"/>
          <ac:cxnSpMkLst>
            <pc:docMk/>
            <pc:sldMk cId="2221338391" sldId="3702"/>
            <ac:cxnSpMk id="28" creationId="{31FE2E82-2D60-5119-4970-39CE1CDB5148}"/>
          </ac:cxnSpMkLst>
        </pc:cxnChg>
        <pc:cxnChg chg="mod">
          <ac:chgData name="Scott Sink" userId="007532c1-63dd-4f29-9932-df3a9735f490" providerId="ADAL" clId="{4E395113-EDD9-4523-BFC1-45F8993119F0}" dt="2023-06-21T10:10:44.721" v="233"/>
          <ac:cxnSpMkLst>
            <pc:docMk/>
            <pc:sldMk cId="2221338391" sldId="3702"/>
            <ac:cxnSpMk id="29" creationId="{C0DE354C-2CBB-2257-29F2-8EEE25C5EE5F}"/>
          </ac:cxnSpMkLst>
        </pc:cxnChg>
        <pc:cxnChg chg="mod">
          <ac:chgData name="Scott Sink" userId="007532c1-63dd-4f29-9932-df3a9735f490" providerId="ADAL" clId="{4E395113-EDD9-4523-BFC1-45F8993119F0}" dt="2023-06-21T10:10:44.721" v="233"/>
          <ac:cxnSpMkLst>
            <pc:docMk/>
            <pc:sldMk cId="2221338391" sldId="3702"/>
            <ac:cxnSpMk id="30" creationId="{B13CBF9A-BA07-6A2A-008E-BBBC18067EDF}"/>
          </ac:cxnSpMkLst>
        </pc:cxnChg>
        <pc:cxnChg chg="mod">
          <ac:chgData name="Scott Sink" userId="007532c1-63dd-4f29-9932-df3a9735f490" providerId="ADAL" clId="{4E395113-EDD9-4523-BFC1-45F8993119F0}" dt="2023-06-21T10:10:44.721" v="233"/>
          <ac:cxnSpMkLst>
            <pc:docMk/>
            <pc:sldMk cId="2221338391" sldId="3702"/>
            <ac:cxnSpMk id="31" creationId="{297E3C56-60D8-4A4B-82FC-AE002D790D41}"/>
          </ac:cxnSpMkLst>
        </pc:cxnChg>
        <pc:cxnChg chg="mod">
          <ac:chgData name="Scott Sink" userId="007532c1-63dd-4f29-9932-df3a9735f490" providerId="ADAL" clId="{4E395113-EDD9-4523-BFC1-45F8993119F0}" dt="2023-06-21T10:10:44.721" v="233"/>
          <ac:cxnSpMkLst>
            <pc:docMk/>
            <pc:sldMk cId="2221338391" sldId="3702"/>
            <ac:cxnSpMk id="32" creationId="{5C27C6C9-C29C-3554-E583-3F9A77E891B9}"/>
          </ac:cxnSpMkLst>
        </pc:cxnChg>
        <pc:cxnChg chg="mod">
          <ac:chgData name="Scott Sink" userId="007532c1-63dd-4f29-9932-df3a9735f490" providerId="ADAL" clId="{4E395113-EDD9-4523-BFC1-45F8993119F0}" dt="2023-06-21T10:10:44.721" v="233"/>
          <ac:cxnSpMkLst>
            <pc:docMk/>
            <pc:sldMk cId="2221338391" sldId="3702"/>
            <ac:cxnSpMk id="33" creationId="{9CE38885-CC38-C315-77DA-C7C4C311F050}"/>
          </ac:cxnSpMkLst>
        </pc:cxnChg>
      </pc:sldChg>
      <pc:sldChg chg="ord">
        <pc:chgData name="Scott Sink" userId="007532c1-63dd-4f29-9932-df3a9735f490" providerId="ADAL" clId="{4E395113-EDD9-4523-BFC1-45F8993119F0}" dt="2023-06-25T09:19:35.542" v="5222"/>
        <pc:sldMkLst>
          <pc:docMk/>
          <pc:sldMk cId="99492927" sldId="3706"/>
        </pc:sldMkLst>
      </pc:sldChg>
      <pc:sldChg chg="ord">
        <pc:chgData name="Scott Sink" userId="007532c1-63dd-4f29-9932-df3a9735f490" providerId="ADAL" clId="{4E395113-EDD9-4523-BFC1-45F8993119F0}" dt="2023-06-26T10:47:52.545" v="7926"/>
        <pc:sldMkLst>
          <pc:docMk/>
          <pc:sldMk cId="1725456752" sldId="3707"/>
        </pc:sldMkLst>
      </pc:sldChg>
      <pc:sldChg chg="ord">
        <pc:chgData name="Scott Sink" userId="007532c1-63dd-4f29-9932-df3a9735f490" providerId="ADAL" clId="{4E395113-EDD9-4523-BFC1-45F8993119F0}" dt="2023-06-25T09:19:35.542" v="5222"/>
        <pc:sldMkLst>
          <pc:docMk/>
          <pc:sldMk cId="820505946" sldId="3708"/>
        </pc:sldMkLst>
      </pc:sldChg>
      <pc:sldChg chg="ord">
        <pc:chgData name="Scott Sink" userId="007532c1-63dd-4f29-9932-df3a9735f490" providerId="ADAL" clId="{4E395113-EDD9-4523-BFC1-45F8993119F0}" dt="2023-06-25T09:19:35.542" v="5222"/>
        <pc:sldMkLst>
          <pc:docMk/>
          <pc:sldMk cId="1376378033" sldId="3709"/>
        </pc:sldMkLst>
      </pc:sldChg>
      <pc:sldChg chg="ord">
        <pc:chgData name="Scott Sink" userId="007532c1-63dd-4f29-9932-df3a9735f490" providerId="ADAL" clId="{4E395113-EDD9-4523-BFC1-45F8993119F0}" dt="2023-06-25T09:19:35.542" v="5222"/>
        <pc:sldMkLst>
          <pc:docMk/>
          <pc:sldMk cId="1670056216" sldId="3710"/>
        </pc:sldMkLst>
      </pc:sldChg>
      <pc:sldChg chg="del ord">
        <pc:chgData name="Scott Sink" userId="007532c1-63dd-4f29-9932-df3a9735f490" providerId="ADAL" clId="{4E395113-EDD9-4523-BFC1-45F8993119F0}" dt="2023-06-25T08:56:14.232" v="3870" actId="47"/>
        <pc:sldMkLst>
          <pc:docMk/>
          <pc:sldMk cId="3854666165" sldId="3711"/>
        </pc:sldMkLst>
      </pc:sldChg>
      <pc:sldChg chg="modSp mod ord">
        <pc:chgData name="Scott Sink" userId="007532c1-63dd-4f29-9932-df3a9735f490" providerId="ADAL" clId="{4E395113-EDD9-4523-BFC1-45F8993119F0}" dt="2023-06-25T09:09:38.506" v="5204" actId="20577"/>
        <pc:sldMkLst>
          <pc:docMk/>
          <pc:sldMk cId="2092835934" sldId="3713"/>
        </pc:sldMkLst>
        <pc:spChg chg="mod">
          <ac:chgData name="Scott Sink" userId="007532c1-63dd-4f29-9932-df3a9735f490" providerId="ADAL" clId="{4E395113-EDD9-4523-BFC1-45F8993119F0}" dt="2023-06-25T09:09:38.506" v="5204" actId="20577"/>
          <ac:spMkLst>
            <pc:docMk/>
            <pc:sldMk cId="2092835934" sldId="3713"/>
            <ac:spMk id="13" creationId="{9988262A-4CE8-4497-AFAB-CDE3938AAC06}"/>
          </ac:spMkLst>
        </pc:spChg>
      </pc:sldChg>
      <pc:sldChg chg="modSp mod ord">
        <pc:chgData name="Scott Sink" userId="007532c1-63dd-4f29-9932-df3a9735f490" providerId="ADAL" clId="{4E395113-EDD9-4523-BFC1-45F8993119F0}" dt="2023-06-25T08:56:02.105" v="3869" actId="1076"/>
        <pc:sldMkLst>
          <pc:docMk/>
          <pc:sldMk cId="2994697881" sldId="3722"/>
        </pc:sldMkLst>
        <pc:spChg chg="mod">
          <ac:chgData name="Scott Sink" userId="007532c1-63dd-4f29-9932-df3a9735f490" providerId="ADAL" clId="{4E395113-EDD9-4523-BFC1-45F8993119F0}" dt="2023-06-25T08:56:02.105" v="3869" actId="1076"/>
          <ac:spMkLst>
            <pc:docMk/>
            <pc:sldMk cId="2994697881" sldId="3722"/>
            <ac:spMk id="2" creationId="{00000000-0000-0000-0000-000000000000}"/>
          </ac:spMkLst>
        </pc:spChg>
      </pc:sldChg>
      <pc:sldChg chg="add del ord">
        <pc:chgData name="Scott Sink" userId="007532c1-63dd-4f29-9932-df3a9735f490" providerId="ADAL" clId="{4E395113-EDD9-4523-BFC1-45F8993119F0}" dt="2023-06-25T08:58:24.927" v="3890"/>
        <pc:sldMkLst>
          <pc:docMk/>
          <pc:sldMk cId="3987754599" sldId="3723"/>
        </pc:sldMkLst>
      </pc:sldChg>
      <pc:sldChg chg="ord">
        <pc:chgData name="Scott Sink" userId="007532c1-63dd-4f29-9932-df3a9735f490" providerId="ADAL" clId="{4E395113-EDD9-4523-BFC1-45F8993119F0}" dt="2023-06-26T07:51:03.134" v="5427"/>
        <pc:sldMkLst>
          <pc:docMk/>
          <pc:sldMk cId="3830039475" sldId="3727"/>
        </pc:sldMkLst>
      </pc:sldChg>
      <pc:sldChg chg="modSp mod ord">
        <pc:chgData name="Scott Sink" userId="007532c1-63dd-4f29-9932-df3a9735f490" providerId="ADAL" clId="{4E395113-EDD9-4523-BFC1-45F8993119F0}" dt="2023-06-26T07:51:29.052" v="5429"/>
        <pc:sldMkLst>
          <pc:docMk/>
          <pc:sldMk cId="3325468415" sldId="3728"/>
        </pc:sldMkLst>
        <pc:spChg chg="mod">
          <ac:chgData name="Scott Sink" userId="007532c1-63dd-4f29-9932-df3a9735f490" providerId="ADAL" clId="{4E395113-EDD9-4523-BFC1-45F8993119F0}" dt="2023-06-25T09:37:25.924" v="5412" actId="403"/>
          <ac:spMkLst>
            <pc:docMk/>
            <pc:sldMk cId="3325468415" sldId="3728"/>
            <ac:spMk id="3" creationId="{D52268DB-61E4-27E1-5D29-0E7DE9B5711D}"/>
          </ac:spMkLst>
        </pc:spChg>
      </pc:sldChg>
      <pc:sldChg chg="modSp mod ord">
        <pc:chgData name="Scott Sink" userId="007532c1-63dd-4f29-9932-df3a9735f490" providerId="ADAL" clId="{4E395113-EDD9-4523-BFC1-45F8993119F0}" dt="2023-06-25T08:48:51.902" v="3443" actId="20577"/>
        <pc:sldMkLst>
          <pc:docMk/>
          <pc:sldMk cId="119098387" sldId="3730"/>
        </pc:sldMkLst>
        <pc:spChg chg="mod">
          <ac:chgData name="Scott Sink" userId="007532c1-63dd-4f29-9932-df3a9735f490" providerId="ADAL" clId="{4E395113-EDD9-4523-BFC1-45F8993119F0}" dt="2023-06-25T08:48:51.902" v="3443" actId="20577"/>
          <ac:spMkLst>
            <pc:docMk/>
            <pc:sldMk cId="119098387" sldId="3730"/>
            <ac:spMk id="5" creationId="{1CFCAD91-B0F7-4F0D-A039-4E997C3137E9}"/>
          </ac:spMkLst>
        </pc:spChg>
        <pc:spChg chg="mod">
          <ac:chgData name="Scott Sink" userId="007532c1-63dd-4f29-9932-df3a9735f490" providerId="ADAL" clId="{4E395113-EDD9-4523-BFC1-45F8993119F0}" dt="2023-06-25T08:48:32.174" v="3428" actId="20577"/>
          <ac:spMkLst>
            <pc:docMk/>
            <pc:sldMk cId="119098387" sldId="3730"/>
            <ac:spMk id="68610" creationId="{E590AAF4-5EC4-4395-B45C-55DFFA5E7CAD}"/>
          </ac:spMkLst>
        </pc:spChg>
      </pc:sldChg>
      <pc:sldChg chg="ord">
        <pc:chgData name="Scott Sink" userId="007532c1-63dd-4f29-9932-df3a9735f490" providerId="ADAL" clId="{4E395113-EDD9-4523-BFC1-45F8993119F0}" dt="2023-06-25T09:16:56.214" v="5210"/>
        <pc:sldMkLst>
          <pc:docMk/>
          <pc:sldMk cId="4117063728" sldId="3731"/>
        </pc:sldMkLst>
      </pc:sldChg>
      <pc:sldChg chg="ord">
        <pc:chgData name="Scott Sink" userId="007532c1-63dd-4f29-9932-df3a9735f490" providerId="ADAL" clId="{4E395113-EDD9-4523-BFC1-45F8993119F0}" dt="2023-06-22T13:48:35.215" v="587"/>
        <pc:sldMkLst>
          <pc:docMk/>
          <pc:sldMk cId="3706266293" sldId="3736"/>
        </pc:sldMkLst>
      </pc:sldChg>
      <pc:sldChg chg="ord">
        <pc:chgData name="Scott Sink" userId="007532c1-63dd-4f29-9932-df3a9735f490" providerId="ADAL" clId="{4E395113-EDD9-4523-BFC1-45F8993119F0}" dt="2023-06-22T13:49:09.131" v="593"/>
        <pc:sldMkLst>
          <pc:docMk/>
          <pc:sldMk cId="89679871" sldId="3737"/>
        </pc:sldMkLst>
      </pc:sldChg>
      <pc:sldChg chg="ord">
        <pc:chgData name="Scott Sink" userId="007532c1-63dd-4f29-9932-df3a9735f490" providerId="ADAL" clId="{4E395113-EDD9-4523-BFC1-45F8993119F0}" dt="2023-06-25T09:07:23.490" v="4842"/>
        <pc:sldMkLst>
          <pc:docMk/>
          <pc:sldMk cId="1007212286" sldId="3739"/>
        </pc:sldMkLst>
      </pc:sldChg>
      <pc:sldChg chg="ord">
        <pc:chgData name="Scott Sink" userId="007532c1-63dd-4f29-9932-df3a9735f490" providerId="ADAL" clId="{4E395113-EDD9-4523-BFC1-45F8993119F0}" dt="2023-06-26T08:48:01.467" v="6743"/>
        <pc:sldMkLst>
          <pc:docMk/>
          <pc:sldMk cId="3080365828" sldId="3740"/>
        </pc:sldMkLst>
      </pc:sldChg>
      <pc:sldChg chg="addSp modSp ord modAnim">
        <pc:chgData name="Scott Sink" userId="007532c1-63dd-4f29-9932-df3a9735f490" providerId="ADAL" clId="{4E395113-EDD9-4523-BFC1-45F8993119F0}" dt="2023-06-25T09:17:11.683" v="5212"/>
        <pc:sldMkLst>
          <pc:docMk/>
          <pc:sldMk cId="479280247" sldId="3741"/>
        </pc:sldMkLst>
        <pc:grpChg chg="add mod">
          <ac:chgData name="Scott Sink" userId="007532c1-63dd-4f29-9932-df3a9735f490" providerId="ADAL" clId="{4E395113-EDD9-4523-BFC1-45F8993119F0}" dt="2023-06-21T10:10:37.622" v="232" actId="164"/>
          <ac:grpSpMkLst>
            <pc:docMk/>
            <pc:sldMk cId="479280247" sldId="3741"/>
            <ac:grpSpMk id="3" creationId="{AB64E09E-A5A4-1A11-31F2-DB3A84131561}"/>
          </ac:grpSpMkLst>
        </pc:grpChg>
        <pc:grpChg chg="mod">
          <ac:chgData name="Scott Sink" userId="007532c1-63dd-4f29-9932-df3a9735f490" providerId="ADAL" clId="{4E395113-EDD9-4523-BFC1-45F8993119F0}" dt="2023-06-21T10:10:37.622" v="232" actId="164"/>
          <ac:grpSpMkLst>
            <pc:docMk/>
            <pc:sldMk cId="479280247" sldId="3741"/>
            <ac:grpSpMk id="30" creationId="{B47C8FCA-9581-44A5-8180-C56A6150303A}"/>
          </ac:grpSpMkLst>
        </pc:grpChg>
        <pc:grpChg chg="mod">
          <ac:chgData name="Scott Sink" userId="007532c1-63dd-4f29-9932-df3a9735f490" providerId="ADAL" clId="{4E395113-EDD9-4523-BFC1-45F8993119F0}" dt="2023-06-21T10:10:37.622" v="232" actId="164"/>
          <ac:grpSpMkLst>
            <pc:docMk/>
            <pc:sldMk cId="479280247" sldId="3741"/>
            <ac:grpSpMk id="34" creationId="{E17D31DB-9B82-499E-BC20-D0F9A2B0C090}"/>
          </ac:grpSpMkLst>
        </pc:grpChg>
        <pc:grpChg chg="mod">
          <ac:chgData name="Scott Sink" userId="007532c1-63dd-4f29-9932-df3a9735f490" providerId="ADAL" clId="{4E395113-EDD9-4523-BFC1-45F8993119F0}" dt="2023-06-21T10:10:37.622" v="232" actId="164"/>
          <ac:grpSpMkLst>
            <pc:docMk/>
            <pc:sldMk cId="479280247" sldId="3741"/>
            <ac:grpSpMk id="39" creationId="{B0A4039F-5828-4F1A-B40F-0E7CC707A23B}"/>
          </ac:grpSpMkLst>
        </pc:grpChg>
        <pc:picChg chg="mod">
          <ac:chgData name="Scott Sink" userId="007532c1-63dd-4f29-9932-df3a9735f490" providerId="ADAL" clId="{4E395113-EDD9-4523-BFC1-45F8993119F0}" dt="2023-06-21T10:10:37.622" v="232" actId="164"/>
          <ac:picMkLst>
            <pc:docMk/>
            <pc:sldMk cId="479280247" sldId="3741"/>
            <ac:picMk id="19" creationId="{C722F620-7C0D-4868-B175-317B4B45599F}"/>
          </ac:picMkLst>
        </pc:picChg>
      </pc:sldChg>
      <pc:sldChg chg="del ord">
        <pc:chgData name="Scott Sink" userId="007532c1-63dd-4f29-9932-df3a9735f490" providerId="ADAL" clId="{4E395113-EDD9-4523-BFC1-45F8993119F0}" dt="2023-06-25T09:37:13.801" v="5410" actId="47"/>
        <pc:sldMkLst>
          <pc:docMk/>
          <pc:sldMk cId="1982806834" sldId="3753"/>
        </pc:sldMkLst>
      </pc:sldChg>
      <pc:sldChg chg="ord">
        <pc:chgData name="Scott Sink" userId="007532c1-63dd-4f29-9932-df3a9735f490" providerId="ADAL" clId="{4E395113-EDD9-4523-BFC1-45F8993119F0}" dt="2023-06-25T09:19:35.542" v="5222"/>
        <pc:sldMkLst>
          <pc:docMk/>
          <pc:sldMk cId="1369080686" sldId="3755"/>
        </pc:sldMkLst>
      </pc:sldChg>
      <pc:sldChg chg="addSp delSp modSp new mod">
        <pc:chgData name="Scott Sink" userId="007532c1-63dd-4f29-9932-df3a9735f490" providerId="ADAL" clId="{4E395113-EDD9-4523-BFC1-45F8993119F0}" dt="2023-06-16T16:34:45.358" v="5" actId="962"/>
        <pc:sldMkLst>
          <pc:docMk/>
          <pc:sldMk cId="887211373" sldId="3756"/>
        </pc:sldMkLst>
        <pc:spChg chg="add del">
          <ac:chgData name="Scott Sink" userId="007532c1-63dd-4f29-9932-df3a9735f490" providerId="ADAL" clId="{4E395113-EDD9-4523-BFC1-45F8993119F0}" dt="2023-06-16T16:34:41.960" v="3"/>
          <ac:spMkLst>
            <pc:docMk/>
            <pc:sldMk cId="887211373" sldId="3756"/>
            <ac:spMk id="3" creationId="{93F24F07-80C2-B9C5-5C19-8122BC173D8B}"/>
          </ac:spMkLst>
        </pc:spChg>
        <pc:graphicFrameChg chg="add del mod">
          <ac:chgData name="Scott Sink" userId="007532c1-63dd-4f29-9932-df3a9735f490" providerId="ADAL" clId="{4E395113-EDD9-4523-BFC1-45F8993119F0}" dt="2023-06-16T16:34:32.176" v="2"/>
          <ac:graphicFrameMkLst>
            <pc:docMk/>
            <pc:sldMk cId="887211373" sldId="3756"/>
            <ac:graphicFrameMk id="4" creationId="{51A81980-DB05-84E7-3F00-3F452B9E4B13}"/>
          </ac:graphicFrameMkLst>
        </pc:graphicFrameChg>
        <pc:picChg chg="add mod">
          <ac:chgData name="Scott Sink" userId="007532c1-63dd-4f29-9932-df3a9735f490" providerId="ADAL" clId="{4E395113-EDD9-4523-BFC1-45F8993119F0}" dt="2023-06-16T16:34:45.358" v="5" actId="962"/>
          <ac:picMkLst>
            <pc:docMk/>
            <pc:sldMk cId="887211373" sldId="3756"/>
            <ac:picMk id="6" creationId="{85B51959-C935-0B7F-F457-DD0B15443B99}"/>
          </ac:picMkLst>
        </pc:picChg>
      </pc:sldChg>
      <pc:sldChg chg="addSp delSp modSp new mod">
        <pc:chgData name="Scott Sink" userId="007532c1-63dd-4f29-9932-df3a9735f490" providerId="ADAL" clId="{4E395113-EDD9-4523-BFC1-45F8993119F0}" dt="2023-06-16T16:35:32.345" v="11" actId="1076"/>
        <pc:sldMkLst>
          <pc:docMk/>
          <pc:sldMk cId="3122618404" sldId="3757"/>
        </pc:sldMkLst>
        <pc:spChg chg="del">
          <ac:chgData name="Scott Sink" userId="007532c1-63dd-4f29-9932-df3a9735f490" providerId="ADAL" clId="{4E395113-EDD9-4523-BFC1-45F8993119F0}" dt="2023-06-16T16:35:26.464" v="7"/>
          <ac:spMkLst>
            <pc:docMk/>
            <pc:sldMk cId="3122618404" sldId="3757"/>
            <ac:spMk id="3" creationId="{A3D87797-92B4-07A4-6CBE-4176C2C5568C}"/>
          </ac:spMkLst>
        </pc:spChg>
        <pc:picChg chg="add mod">
          <ac:chgData name="Scott Sink" userId="007532c1-63dd-4f29-9932-df3a9735f490" providerId="ADAL" clId="{4E395113-EDD9-4523-BFC1-45F8993119F0}" dt="2023-06-16T16:35:32.345" v="11" actId="1076"/>
          <ac:picMkLst>
            <pc:docMk/>
            <pc:sldMk cId="3122618404" sldId="3757"/>
            <ac:picMk id="5" creationId="{6C5F44E2-AE62-87CB-B08D-3005D335D6BC}"/>
          </ac:picMkLst>
        </pc:picChg>
      </pc:sldChg>
      <pc:sldChg chg="addSp delSp modSp new mod">
        <pc:chgData name="Scott Sink" userId="007532c1-63dd-4f29-9932-df3a9735f490" providerId="ADAL" clId="{4E395113-EDD9-4523-BFC1-45F8993119F0}" dt="2023-06-16T16:35:53.444" v="15" actId="962"/>
        <pc:sldMkLst>
          <pc:docMk/>
          <pc:sldMk cId="3581281373" sldId="3758"/>
        </pc:sldMkLst>
        <pc:spChg chg="del">
          <ac:chgData name="Scott Sink" userId="007532c1-63dd-4f29-9932-df3a9735f490" providerId="ADAL" clId="{4E395113-EDD9-4523-BFC1-45F8993119F0}" dt="2023-06-16T16:35:51.734" v="13"/>
          <ac:spMkLst>
            <pc:docMk/>
            <pc:sldMk cId="3581281373" sldId="3758"/>
            <ac:spMk id="3" creationId="{96B4A991-AB2B-F310-4762-ED0F9E276203}"/>
          </ac:spMkLst>
        </pc:spChg>
        <pc:picChg chg="add mod">
          <ac:chgData name="Scott Sink" userId="007532c1-63dd-4f29-9932-df3a9735f490" providerId="ADAL" clId="{4E395113-EDD9-4523-BFC1-45F8993119F0}" dt="2023-06-16T16:35:53.444" v="15" actId="962"/>
          <ac:picMkLst>
            <pc:docMk/>
            <pc:sldMk cId="3581281373" sldId="3758"/>
            <ac:picMk id="5" creationId="{AFC3DAE1-A567-9FA8-1DD5-C4AA05A4A2F7}"/>
          </ac:picMkLst>
        </pc:picChg>
      </pc:sldChg>
      <pc:sldChg chg="add ord">
        <pc:chgData name="Scott Sink" userId="007532c1-63dd-4f29-9932-df3a9735f490" providerId="ADAL" clId="{4E395113-EDD9-4523-BFC1-45F8993119F0}" dt="2023-06-25T09:09:57.675" v="5208"/>
        <pc:sldMkLst>
          <pc:docMk/>
          <pc:sldMk cId="328562648" sldId="3759"/>
        </pc:sldMkLst>
      </pc:sldChg>
      <pc:sldChg chg="addSp delSp modSp new add del ord">
        <pc:chgData name="Scott Sink" userId="007532c1-63dd-4f29-9932-df3a9735f490" providerId="ADAL" clId="{4E395113-EDD9-4523-BFC1-45F8993119F0}" dt="2023-06-27T13:26:45.222" v="8738"/>
        <pc:sldMkLst>
          <pc:docMk/>
          <pc:sldMk cId="4164328008" sldId="3760"/>
        </pc:sldMkLst>
        <pc:spChg chg="del">
          <ac:chgData name="Scott Sink" userId="007532c1-63dd-4f29-9932-df3a9735f490" providerId="ADAL" clId="{4E395113-EDD9-4523-BFC1-45F8993119F0}" dt="2023-06-23T11:25:27.321" v="625" actId="931"/>
          <ac:spMkLst>
            <pc:docMk/>
            <pc:sldMk cId="4164328008" sldId="3760"/>
            <ac:spMk id="3" creationId="{97A96D60-A475-E12D-22D4-56A0A30F9475}"/>
          </ac:spMkLst>
        </pc:spChg>
        <pc:picChg chg="add mod">
          <ac:chgData name="Scott Sink" userId="007532c1-63dd-4f29-9932-df3a9735f490" providerId="ADAL" clId="{4E395113-EDD9-4523-BFC1-45F8993119F0}" dt="2023-06-23T11:25:30.320" v="627" actId="962"/>
          <ac:picMkLst>
            <pc:docMk/>
            <pc:sldMk cId="4164328008" sldId="3760"/>
            <ac:picMk id="5" creationId="{E6D84AE3-6DBC-9C04-0F41-AF8C80451D6A}"/>
          </ac:picMkLst>
        </pc:picChg>
      </pc:sldChg>
      <pc:sldChg chg="addSp delSp modSp new mod ord">
        <pc:chgData name="Scott Sink" userId="007532c1-63dd-4f29-9932-df3a9735f490" providerId="ADAL" clId="{4E395113-EDD9-4523-BFC1-45F8993119F0}" dt="2023-06-26T07:51:42.210" v="5431"/>
        <pc:sldMkLst>
          <pc:docMk/>
          <pc:sldMk cId="1905520568" sldId="3761"/>
        </pc:sldMkLst>
        <pc:spChg chg="mod">
          <ac:chgData name="Scott Sink" userId="007532c1-63dd-4f29-9932-df3a9735f490" providerId="ADAL" clId="{4E395113-EDD9-4523-BFC1-45F8993119F0}" dt="2023-06-23T11:49:33.795" v="816" actId="1076"/>
          <ac:spMkLst>
            <pc:docMk/>
            <pc:sldMk cId="1905520568" sldId="3761"/>
            <ac:spMk id="2" creationId="{15293D07-30ED-DD3E-6C1F-6AC2334D83DF}"/>
          </ac:spMkLst>
        </pc:spChg>
        <pc:spChg chg="del">
          <ac:chgData name="Scott Sink" userId="007532c1-63dd-4f29-9932-df3a9735f490" providerId="ADAL" clId="{4E395113-EDD9-4523-BFC1-45F8993119F0}" dt="2023-06-23T11:43:29.922" v="659" actId="478"/>
          <ac:spMkLst>
            <pc:docMk/>
            <pc:sldMk cId="1905520568" sldId="3761"/>
            <ac:spMk id="3" creationId="{BA086250-8B12-2BCE-9FAF-B697825DE691}"/>
          </ac:spMkLst>
        </pc:spChg>
        <pc:spChg chg="add mod">
          <ac:chgData name="Scott Sink" userId="007532c1-63dd-4f29-9932-df3a9735f490" providerId="ADAL" clId="{4E395113-EDD9-4523-BFC1-45F8993119F0}" dt="2023-06-23T11:43:57.118" v="677" actId="14100"/>
          <ac:spMkLst>
            <pc:docMk/>
            <pc:sldMk cId="1905520568" sldId="3761"/>
            <ac:spMk id="4" creationId="{AC63C8FE-017E-3D6C-C4A6-0ABEDE72AFD3}"/>
          </ac:spMkLst>
        </pc:spChg>
        <pc:spChg chg="add mod">
          <ac:chgData name="Scott Sink" userId="007532c1-63dd-4f29-9932-df3a9735f490" providerId="ADAL" clId="{4E395113-EDD9-4523-BFC1-45F8993119F0}" dt="2023-06-23T11:44:24.658" v="693" actId="20577"/>
          <ac:spMkLst>
            <pc:docMk/>
            <pc:sldMk cId="1905520568" sldId="3761"/>
            <ac:spMk id="5" creationId="{FCBEEE82-D7B7-7D74-F195-F1F676041620}"/>
          </ac:spMkLst>
        </pc:spChg>
        <pc:spChg chg="add mod">
          <ac:chgData name="Scott Sink" userId="007532c1-63dd-4f29-9932-df3a9735f490" providerId="ADAL" clId="{4E395113-EDD9-4523-BFC1-45F8993119F0}" dt="2023-06-23T11:44:58.292" v="729" actId="14100"/>
          <ac:spMkLst>
            <pc:docMk/>
            <pc:sldMk cId="1905520568" sldId="3761"/>
            <ac:spMk id="6" creationId="{29936A54-A129-81C5-A973-605992756925}"/>
          </ac:spMkLst>
        </pc:spChg>
        <pc:spChg chg="add mod">
          <ac:chgData name="Scott Sink" userId="007532c1-63dd-4f29-9932-df3a9735f490" providerId="ADAL" clId="{4E395113-EDD9-4523-BFC1-45F8993119F0}" dt="2023-06-23T11:45:26.107" v="741" actId="20577"/>
          <ac:spMkLst>
            <pc:docMk/>
            <pc:sldMk cId="1905520568" sldId="3761"/>
            <ac:spMk id="7" creationId="{D27ADBDF-198F-7B80-0749-F87B439F7AB2}"/>
          </ac:spMkLst>
        </pc:spChg>
        <pc:spChg chg="add mod">
          <ac:chgData name="Scott Sink" userId="007532c1-63dd-4f29-9932-df3a9735f490" providerId="ADAL" clId="{4E395113-EDD9-4523-BFC1-45F8993119F0}" dt="2023-06-23T11:45:45.562" v="749" actId="20577"/>
          <ac:spMkLst>
            <pc:docMk/>
            <pc:sldMk cId="1905520568" sldId="3761"/>
            <ac:spMk id="8" creationId="{B4FF17FA-7B27-1649-E27A-540C5F690D69}"/>
          </ac:spMkLst>
        </pc:spChg>
        <pc:picChg chg="add mod">
          <ac:chgData name="Scott Sink" userId="007532c1-63dd-4f29-9932-df3a9735f490" providerId="ADAL" clId="{4E395113-EDD9-4523-BFC1-45F8993119F0}" dt="2023-06-23T11:48:54.197" v="753" actId="962"/>
          <ac:picMkLst>
            <pc:docMk/>
            <pc:sldMk cId="1905520568" sldId="3761"/>
            <ac:picMk id="10" creationId="{C12468D8-5DA6-4FA8-A34E-308610B7D639}"/>
          </ac:picMkLst>
        </pc:picChg>
      </pc:sldChg>
      <pc:sldChg chg="addSp delSp modSp add mod ord">
        <pc:chgData name="Scott Sink" userId="007532c1-63dd-4f29-9932-df3a9735f490" providerId="ADAL" clId="{4E395113-EDD9-4523-BFC1-45F8993119F0}" dt="2023-06-27T04:07:49.568" v="8704" actId="20577"/>
        <pc:sldMkLst>
          <pc:docMk/>
          <pc:sldMk cId="1130458324" sldId="3762"/>
        </pc:sldMkLst>
        <pc:spChg chg="add mod">
          <ac:chgData name="Scott Sink" userId="007532c1-63dd-4f29-9932-df3a9735f490" providerId="ADAL" clId="{4E395113-EDD9-4523-BFC1-45F8993119F0}" dt="2023-06-23T11:54:03.193" v="1124" actId="403"/>
          <ac:spMkLst>
            <pc:docMk/>
            <pc:sldMk cId="1130458324" sldId="3762"/>
            <ac:spMk id="3" creationId="{489E5D4B-330C-8409-2E49-44CC107343AE}"/>
          </ac:spMkLst>
        </pc:spChg>
        <pc:spChg chg="mod">
          <ac:chgData name="Scott Sink" userId="007532c1-63dd-4f29-9932-df3a9735f490" providerId="ADAL" clId="{4E395113-EDD9-4523-BFC1-45F8993119F0}" dt="2023-06-23T11:50:06.826" v="823" actId="1076"/>
          <ac:spMkLst>
            <pc:docMk/>
            <pc:sldMk cId="1130458324" sldId="3762"/>
            <ac:spMk id="4" creationId="{AC63C8FE-017E-3D6C-C4A6-0ABEDE72AFD3}"/>
          </ac:spMkLst>
        </pc:spChg>
        <pc:spChg chg="mod">
          <ac:chgData name="Scott Sink" userId="007532c1-63dd-4f29-9932-df3a9735f490" providerId="ADAL" clId="{4E395113-EDD9-4523-BFC1-45F8993119F0}" dt="2023-06-23T11:50:18.248" v="825" actId="1076"/>
          <ac:spMkLst>
            <pc:docMk/>
            <pc:sldMk cId="1130458324" sldId="3762"/>
            <ac:spMk id="5" creationId="{FCBEEE82-D7B7-7D74-F195-F1F676041620}"/>
          </ac:spMkLst>
        </pc:spChg>
        <pc:spChg chg="mod">
          <ac:chgData name="Scott Sink" userId="007532c1-63dd-4f29-9932-df3a9735f490" providerId="ADAL" clId="{4E395113-EDD9-4523-BFC1-45F8993119F0}" dt="2023-06-23T11:50:31.037" v="828" actId="1076"/>
          <ac:spMkLst>
            <pc:docMk/>
            <pc:sldMk cId="1130458324" sldId="3762"/>
            <ac:spMk id="6" creationId="{29936A54-A129-81C5-A973-605992756925}"/>
          </ac:spMkLst>
        </pc:spChg>
        <pc:spChg chg="mod">
          <ac:chgData name="Scott Sink" userId="007532c1-63dd-4f29-9932-df3a9735f490" providerId="ADAL" clId="{4E395113-EDD9-4523-BFC1-45F8993119F0}" dt="2023-06-23T11:50:28.061" v="827" actId="1076"/>
          <ac:spMkLst>
            <pc:docMk/>
            <pc:sldMk cId="1130458324" sldId="3762"/>
            <ac:spMk id="7" creationId="{D27ADBDF-198F-7B80-0749-F87B439F7AB2}"/>
          </ac:spMkLst>
        </pc:spChg>
        <pc:spChg chg="mod">
          <ac:chgData name="Scott Sink" userId="007532c1-63dd-4f29-9932-df3a9735f490" providerId="ADAL" clId="{4E395113-EDD9-4523-BFC1-45F8993119F0}" dt="2023-06-23T11:49:50.108" v="819" actId="1076"/>
          <ac:spMkLst>
            <pc:docMk/>
            <pc:sldMk cId="1130458324" sldId="3762"/>
            <ac:spMk id="8" creationId="{B4FF17FA-7B27-1649-E27A-540C5F690D69}"/>
          </ac:spMkLst>
        </pc:spChg>
        <pc:spChg chg="add mod">
          <ac:chgData name="Scott Sink" userId="007532c1-63dd-4f29-9932-df3a9735f490" providerId="ADAL" clId="{4E395113-EDD9-4523-BFC1-45F8993119F0}" dt="2023-06-23T11:58:35.887" v="1520" actId="14100"/>
          <ac:spMkLst>
            <pc:docMk/>
            <pc:sldMk cId="1130458324" sldId="3762"/>
            <ac:spMk id="9" creationId="{36202922-CCB9-3C72-06F1-C845730A2838}"/>
          </ac:spMkLst>
        </pc:spChg>
        <pc:spChg chg="add mod">
          <ac:chgData name="Scott Sink" userId="007532c1-63dd-4f29-9932-df3a9735f490" providerId="ADAL" clId="{4E395113-EDD9-4523-BFC1-45F8993119F0}" dt="2023-06-27T04:07:49.568" v="8704" actId="20577"/>
          <ac:spMkLst>
            <pc:docMk/>
            <pc:sldMk cId="1130458324" sldId="3762"/>
            <ac:spMk id="11" creationId="{5ADB4C3D-6361-69A1-DAED-BE1852800935}"/>
          </ac:spMkLst>
        </pc:spChg>
        <pc:spChg chg="add mod">
          <ac:chgData name="Scott Sink" userId="007532c1-63dd-4f29-9932-df3a9735f490" providerId="ADAL" clId="{4E395113-EDD9-4523-BFC1-45F8993119F0}" dt="2023-06-27T04:07:34.679" v="8702" actId="20577"/>
          <ac:spMkLst>
            <pc:docMk/>
            <pc:sldMk cId="1130458324" sldId="3762"/>
            <ac:spMk id="12" creationId="{35EC8872-0D45-00D9-9B7F-53C903650405}"/>
          </ac:spMkLst>
        </pc:spChg>
        <pc:picChg chg="del">
          <ac:chgData name="Scott Sink" userId="007532c1-63dd-4f29-9932-df3a9735f490" providerId="ADAL" clId="{4E395113-EDD9-4523-BFC1-45F8993119F0}" dt="2023-06-23T11:49:45.930" v="818" actId="478"/>
          <ac:picMkLst>
            <pc:docMk/>
            <pc:sldMk cId="1130458324" sldId="3762"/>
            <ac:picMk id="10" creationId="{C12468D8-5DA6-4FA8-A34E-308610B7D639}"/>
          </ac:picMkLst>
        </pc:picChg>
      </pc:sldChg>
      <pc:sldChg chg="addSp delSp modSp add mod ord">
        <pc:chgData name="Scott Sink" userId="007532c1-63dd-4f29-9932-df3a9735f490" providerId="ADAL" clId="{4E395113-EDD9-4523-BFC1-45F8993119F0}" dt="2023-06-27T15:07:12.092" v="8779"/>
        <pc:sldMkLst>
          <pc:docMk/>
          <pc:sldMk cId="2331528293" sldId="3763"/>
        </pc:sldMkLst>
        <pc:spChg chg="mod">
          <ac:chgData name="Scott Sink" userId="007532c1-63dd-4f29-9932-df3a9735f490" providerId="ADAL" clId="{4E395113-EDD9-4523-BFC1-45F8993119F0}" dt="2023-06-25T08:56:35.059" v="3877" actId="1076"/>
          <ac:spMkLst>
            <pc:docMk/>
            <pc:sldMk cId="2331528293" sldId="3763"/>
            <ac:spMk id="2" creationId="{00000000-0000-0000-0000-000000000000}"/>
          </ac:spMkLst>
        </pc:spChg>
        <pc:spChg chg="del">
          <ac:chgData name="Scott Sink" userId="007532c1-63dd-4f29-9932-df3a9735f490" providerId="ADAL" clId="{4E395113-EDD9-4523-BFC1-45F8993119F0}" dt="2023-06-24T11:34:41.009" v="1536" actId="478"/>
          <ac:spMkLst>
            <pc:docMk/>
            <pc:sldMk cId="2331528293" sldId="3763"/>
            <ac:spMk id="3" creationId="{00000000-0000-0000-0000-000000000000}"/>
          </ac:spMkLst>
        </pc:spChg>
        <pc:spChg chg="add mod">
          <ac:chgData name="Scott Sink" userId="007532c1-63dd-4f29-9932-df3a9735f490" providerId="ADAL" clId="{4E395113-EDD9-4523-BFC1-45F8993119F0}" dt="2023-06-25T08:57:35.623" v="3884" actId="113"/>
          <ac:spMkLst>
            <pc:docMk/>
            <pc:sldMk cId="2331528293" sldId="3763"/>
            <ac:spMk id="5" creationId="{6813091B-8889-1A05-FE77-9D59E2564236}"/>
          </ac:spMkLst>
        </pc:spChg>
        <pc:spChg chg="add del mod">
          <ac:chgData name="Scott Sink" userId="007532c1-63dd-4f29-9932-df3a9735f490" providerId="ADAL" clId="{4E395113-EDD9-4523-BFC1-45F8993119F0}" dt="2023-06-24T11:34:43.435" v="1537" actId="478"/>
          <ac:spMkLst>
            <pc:docMk/>
            <pc:sldMk cId="2331528293" sldId="3763"/>
            <ac:spMk id="7" creationId="{D7559D06-4B09-725E-DD02-FC641A91E6DF}"/>
          </ac:spMkLst>
        </pc:spChg>
      </pc:sldChg>
      <pc:sldChg chg="addSp modSp new mod ord">
        <pc:chgData name="Scott Sink" userId="007532c1-63dd-4f29-9932-df3a9735f490" providerId="ADAL" clId="{4E395113-EDD9-4523-BFC1-45F8993119F0}" dt="2023-06-27T15:06:13.173" v="8771" actId="403"/>
        <pc:sldMkLst>
          <pc:docMk/>
          <pc:sldMk cId="2000752625" sldId="3764"/>
        </pc:sldMkLst>
        <pc:spChg chg="mod">
          <ac:chgData name="Scott Sink" userId="007532c1-63dd-4f29-9932-df3a9735f490" providerId="ADAL" clId="{4E395113-EDD9-4523-BFC1-45F8993119F0}" dt="2023-06-24T11:38:45.253" v="1656" actId="1076"/>
          <ac:spMkLst>
            <pc:docMk/>
            <pc:sldMk cId="2000752625" sldId="3764"/>
            <ac:spMk id="2" creationId="{D99A3F73-7249-A677-A57D-1424DFBBB0DE}"/>
          </ac:spMkLst>
        </pc:spChg>
        <pc:spChg chg="mod">
          <ac:chgData name="Scott Sink" userId="007532c1-63dd-4f29-9932-df3a9735f490" providerId="ADAL" clId="{4E395113-EDD9-4523-BFC1-45F8993119F0}" dt="2023-06-24T11:59:20.591" v="2607" actId="14100"/>
          <ac:spMkLst>
            <pc:docMk/>
            <pc:sldMk cId="2000752625" sldId="3764"/>
            <ac:spMk id="3" creationId="{FAC94D57-6BE1-671D-4CF2-9C99133F4591}"/>
          </ac:spMkLst>
        </pc:spChg>
        <pc:spChg chg="add mod">
          <ac:chgData name="Scott Sink" userId="007532c1-63dd-4f29-9932-df3a9735f490" providerId="ADAL" clId="{4E395113-EDD9-4523-BFC1-45F8993119F0}" dt="2023-06-24T11:59:26.844" v="2608" actId="1076"/>
          <ac:spMkLst>
            <pc:docMk/>
            <pc:sldMk cId="2000752625" sldId="3764"/>
            <ac:spMk id="4" creationId="{01DFF16F-05A6-29EC-E909-BBDC441EB493}"/>
          </ac:spMkLst>
        </pc:spChg>
        <pc:spChg chg="add mod">
          <ac:chgData name="Scott Sink" userId="007532c1-63dd-4f29-9932-df3a9735f490" providerId="ADAL" clId="{4E395113-EDD9-4523-BFC1-45F8993119F0}" dt="2023-06-24T11:57:49.809" v="2558" actId="1076"/>
          <ac:spMkLst>
            <pc:docMk/>
            <pc:sldMk cId="2000752625" sldId="3764"/>
            <ac:spMk id="5" creationId="{82CFE74B-4BCA-C76C-7053-884B610BB681}"/>
          </ac:spMkLst>
        </pc:spChg>
        <pc:spChg chg="add mod">
          <ac:chgData name="Scott Sink" userId="007532c1-63dd-4f29-9932-df3a9735f490" providerId="ADAL" clId="{4E395113-EDD9-4523-BFC1-45F8993119F0}" dt="2023-06-27T15:06:13.173" v="8771" actId="403"/>
          <ac:spMkLst>
            <pc:docMk/>
            <pc:sldMk cId="2000752625" sldId="3764"/>
            <ac:spMk id="6" creationId="{666E7CDA-A4AA-9FCA-079E-3FFC0C47C970}"/>
          </ac:spMkLst>
        </pc:spChg>
      </pc:sldChg>
      <pc:sldChg chg="addSp delSp modSp new mod ord">
        <pc:chgData name="Scott Sink" userId="007532c1-63dd-4f29-9932-df3a9735f490" providerId="ADAL" clId="{4E395113-EDD9-4523-BFC1-45F8993119F0}" dt="2023-06-27T04:00:40.754" v="8249" actId="20577"/>
        <pc:sldMkLst>
          <pc:docMk/>
          <pc:sldMk cId="3617298267" sldId="3765"/>
        </pc:sldMkLst>
        <pc:spChg chg="mod">
          <ac:chgData name="Scott Sink" userId="007532c1-63dd-4f29-9932-df3a9735f490" providerId="ADAL" clId="{4E395113-EDD9-4523-BFC1-45F8993119F0}" dt="2023-06-24T12:13:28.512" v="2672" actId="20577"/>
          <ac:spMkLst>
            <pc:docMk/>
            <pc:sldMk cId="3617298267" sldId="3765"/>
            <ac:spMk id="2" creationId="{5E610A0C-64D7-E922-6B60-22709B929B93}"/>
          </ac:spMkLst>
        </pc:spChg>
        <pc:spChg chg="del">
          <ac:chgData name="Scott Sink" userId="007532c1-63dd-4f29-9932-df3a9735f490" providerId="ADAL" clId="{4E395113-EDD9-4523-BFC1-45F8993119F0}" dt="2023-06-24T12:14:45.532" v="2673" actId="1032"/>
          <ac:spMkLst>
            <pc:docMk/>
            <pc:sldMk cId="3617298267" sldId="3765"/>
            <ac:spMk id="3" creationId="{1533DAEE-6B40-9A9C-6F35-527B080F6668}"/>
          </ac:spMkLst>
        </pc:spChg>
        <pc:spChg chg="add mod">
          <ac:chgData name="Scott Sink" userId="007532c1-63dd-4f29-9932-df3a9735f490" providerId="ADAL" clId="{4E395113-EDD9-4523-BFC1-45F8993119F0}" dt="2023-06-27T03:58:12.823" v="8123" actId="20577"/>
          <ac:spMkLst>
            <pc:docMk/>
            <pc:sldMk cId="3617298267" sldId="3765"/>
            <ac:spMk id="5" creationId="{66BC73AD-11F1-408A-4B23-AF1CE31EAC93}"/>
          </ac:spMkLst>
        </pc:spChg>
        <pc:spChg chg="add mod">
          <ac:chgData name="Scott Sink" userId="007532c1-63dd-4f29-9932-df3a9735f490" providerId="ADAL" clId="{4E395113-EDD9-4523-BFC1-45F8993119F0}" dt="2023-06-27T03:53:56.568" v="8006" actId="20577"/>
          <ac:spMkLst>
            <pc:docMk/>
            <pc:sldMk cId="3617298267" sldId="3765"/>
            <ac:spMk id="6" creationId="{76155232-D33C-3877-4101-8AF9FDC35278}"/>
          </ac:spMkLst>
        </pc:spChg>
        <pc:spChg chg="add mod">
          <ac:chgData name="Scott Sink" userId="007532c1-63dd-4f29-9932-df3a9735f490" providerId="ADAL" clId="{4E395113-EDD9-4523-BFC1-45F8993119F0}" dt="2023-06-27T03:59:34.980" v="8166" actId="20577"/>
          <ac:spMkLst>
            <pc:docMk/>
            <pc:sldMk cId="3617298267" sldId="3765"/>
            <ac:spMk id="7" creationId="{F06D404F-9D85-5155-26BB-56179FD9D642}"/>
          </ac:spMkLst>
        </pc:spChg>
        <pc:spChg chg="add mod">
          <ac:chgData name="Scott Sink" userId="007532c1-63dd-4f29-9932-df3a9735f490" providerId="ADAL" clId="{4E395113-EDD9-4523-BFC1-45F8993119F0}" dt="2023-06-27T03:59:27.196" v="8156" actId="20577"/>
          <ac:spMkLst>
            <pc:docMk/>
            <pc:sldMk cId="3617298267" sldId="3765"/>
            <ac:spMk id="8" creationId="{FF4E3801-CA9D-4969-AC4A-6107AF1069A2}"/>
          </ac:spMkLst>
        </pc:spChg>
        <pc:spChg chg="add mod">
          <ac:chgData name="Scott Sink" userId="007532c1-63dd-4f29-9932-df3a9735f490" providerId="ADAL" clId="{4E395113-EDD9-4523-BFC1-45F8993119F0}" dt="2023-06-27T03:58:54.741" v="8141" actId="14100"/>
          <ac:spMkLst>
            <pc:docMk/>
            <pc:sldMk cId="3617298267" sldId="3765"/>
            <ac:spMk id="9" creationId="{8C86B1CA-2094-2C68-B0DE-19E41B089C57}"/>
          </ac:spMkLst>
        </pc:spChg>
        <pc:spChg chg="add mod">
          <ac:chgData name="Scott Sink" userId="007532c1-63dd-4f29-9932-df3a9735f490" providerId="ADAL" clId="{4E395113-EDD9-4523-BFC1-45F8993119F0}" dt="2023-06-27T04:00:40.754" v="8249" actId="20577"/>
          <ac:spMkLst>
            <pc:docMk/>
            <pc:sldMk cId="3617298267" sldId="3765"/>
            <ac:spMk id="10" creationId="{0A038483-329D-F83F-F421-EE7009B45F4D}"/>
          </ac:spMkLst>
        </pc:spChg>
        <pc:spChg chg="add mod">
          <ac:chgData name="Scott Sink" userId="007532c1-63dd-4f29-9932-df3a9735f490" providerId="ADAL" clId="{4E395113-EDD9-4523-BFC1-45F8993119F0}" dt="2023-06-27T03:53:42.152" v="8004" actId="20577"/>
          <ac:spMkLst>
            <pc:docMk/>
            <pc:sldMk cId="3617298267" sldId="3765"/>
            <ac:spMk id="11" creationId="{AEB60075-E5A2-CEF7-C15D-E5B4324C1722}"/>
          </ac:spMkLst>
        </pc:spChg>
        <pc:spChg chg="add mod">
          <ac:chgData name="Scott Sink" userId="007532c1-63dd-4f29-9932-df3a9735f490" providerId="ADAL" clId="{4E395113-EDD9-4523-BFC1-45F8993119F0}" dt="2023-06-27T03:55:34.518" v="8073" actId="207"/>
          <ac:spMkLst>
            <pc:docMk/>
            <pc:sldMk cId="3617298267" sldId="3765"/>
            <ac:spMk id="12" creationId="{B0986CA7-B3E5-EC20-A95F-E0171AFBCA63}"/>
          </ac:spMkLst>
        </pc:spChg>
        <pc:graphicFrameChg chg="add mod modGraphic">
          <ac:chgData name="Scott Sink" userId="007532c1-63dd-4f29-9932-df3a9735f490" providerId="ADAL" clId="{4E395113-EDD9-4523-BFC1-45F8993119F0}" dt="2023-06-27T03:54:38.227" v="8051"/>
          <ac:graphicFrameMkLst>
            <pc:docMk/>
            <pc:sldMk cId="3617298267" sldId="3765"/>
            <ac:graphicFrameMk id="4" creationId="{17842211-7447-E467-2C28-EF8008ACBDF6}"/>
          </ac:graphicFrameMkLst>
        </pc:graphicFrameChg>
      </pc:sldChg>
      <pc:sldChg chg="modSp new del mod ord">
        <pc:chgData name="Scott Sink" userId="007532c1-63dd-4f29-9932-df3a9735f490" providerId="ADAL" clId="{4E395113-EDD9-4523-BFC1-45F8993119F0}" dt="2023-06-25T08:49:43.635" v="3448" actId="47"/>
        <pc:sldMkLst>
          <pc:docMk/>
          <pc:sldMk cId="1382166508" sldId="3766"/>
        </pc:sldMkLst>
        <pc:spChg chg="mod">
          <ac:chgData name="Scott Sink" userId="007532c1-63dd-4f29-9932-df3a9735f490" providerId="ADAL" clId="{4E395113-EDD9-4523-BFC1-45F8993119F0}" dt="2023-06-25T08:45:46.919" v="3319" actId="1076"/>
          <ac:spMkLst>
            <pc:docMk/>
            <pc:sldMk cId="1382166508" sldId="3766"/>
            <ac:spMk id="2" creationId="{9B545EF0-7E9B-1EC9-9965-CB2AFD201B52}"/>
          </ac:spMkLst>
        </pc:spChg>
      </pc:sldChg>
      <pc:sldChg chg="add">
        <pc:chgData name="Scott Sink" userId="007532c1-63dd-4f29-9932-df3a9735f490" providerId="ADAL" clId="{4E395113-EDD9-4523-BFC1-45F8993119F0}" dt="2023-06-25T08:46:38.876" v="3321"/>
        <pc:sldMkLst>
          <pc:docMk/>
          <pc:sldMk cId="2295522465" sldId="3767"/>
        </pc:sldMkLst>
      </pc:sldChg>
      <pc:sldChg chg="addSp modSp add mod ord">
        <pc:chgData name="Scott Sink" userId="007532c1-63dd-4f29-9932-df3a9735f490" providerId="ADAL" clId="{4E395113-EDD9-4523-BFC1-45F8993119F0}" dt="2023-06-26T07:49:58.436" v="5423"/>
        <pc:sldMkLst>
          <pc:docMk/>
          <pc:sldMk cId="1200824711" sldId="3768"/>
        </pc:sldMkLst>
        <pc:spChg chg="mod">
          <ac:chgData name="Scott Sink" userId="007532c1-63dd-4f29-9932-df3a9735f490" providerId="ADAL" clId="{4E395113-EDD9-4523-BFC1-45F8993119F0}" dt="2023-06-25T08:54:45.512" v="3827" actId="207"/>
          <ac:spMkLst>
            <pc:docMk/>
            <pc:sldMk cId="1200824711" sldId="3768"/>
            <ac:spMk id="2" creationId="{00000000-0000-0000-0000-000000000000}"/>
          </ac:spMkLst>
        </pc:spChg>
        <pc:spChg chg="add mod">
          <ac:chgData name="Scott Sink" userId="007532c1-63dd-4f29-9932-df3a9735f490" providerId="ADAL" clId="{4E395113-EDD9-4523-BFC1-45F8993119F0}" dt="2023-06-25T08:55:33.761" v="3837" actId="1076"/>
          <ac:spMkLst>
            <pc:docMk/>
            <pc:sldMk cId="1200824711" sldId="3768"/>
            <ac:spMk id="3" creationId="{42700A28-6F82-22A9-E9ED-31FDC296AE43}"/>
          </ac:spMkLst>
        </pc:spChg>
        <pc:spChg chg="add mod">
          <ac:chgData name="Scott Sink" userId="007532c1-63dd-4f29-9932-df3a9735f490" providerId="ADAL" clId="{4E395113-EDD9-4523-BFC1-45F8993119F0}" dt="2023-06-25T08:55:28.682" v="3836" actId="1076"/>
          <ac:spMkLst>
            <pc:docMk/>
            <pc:sldMk cId="1200824711" sldId="3768"/>
            <ac:spMk id="4" creationId="{9562DA58-E6CA-4A86-BD9E-53EC2AE09F79}"/>
          </ac:spMkLst>
        </pc:spChg>
        <pc:spChg chg="add mod">
          <ac:chgData name="Scott Sink" userId="007532c1-63dd-4f29-9932-df3a9735f490" providerId="ADAL" clId="{4E395113-EDD9-4523-BFC1-45F8993119F0}" dt="2023-06-25T08:55:24.958" v="3835" actId="1076"/>
          <ac:spMkLst>
            <pc:docMk/>
            <pc:sldMk cId="1200824711" sldId="3768"/>
            <ac:spMk id="5" creationId="{C618778B-2A0B-5783-EBDD-C8764946F0D4}"/>
          </ac:spMkLst>
        </pc:spChg>
        <pc:spChg chg="mod">
          <ac:chgData name="Scott Sink" userId="007532c1-63dd-4f29-9932-df3a9735f490" providerId="ADAL" clId="{4E395113-EDD9-4523-BFC1-45F8993119F0}" dt="2023-06-25T08:54:22.330" v="3823" actId="1076"/>
          <ac:spMkLst>
            <pc:docMk/>
            <pc:sldMk cId="1200824711" sldId="3768"/>
            <ac:spMk id="6" creationId="{00000000-0000-0000-0000-000000000000}"/>
          </ac:spMkLst>
        </pc:spChg>
      </pc:sldChg>
      <pc:sldChg chg="new del">
        <pc:chgData name="Scott Sink" userId="007532c1-63dd-4f29-9932-df3a9735f490" providerId="ADAL" clId="{4E395113-EDD9-4523-BFC1-45F8993119F0}" dt="2023-06-25T08:59:27.989" v="3892" actId="680"/>
        <pc:sldMkLst>
          <pc:docMk/>
          <pc:sldMk cId="1294621474" sldId="3769"/>
        </pc:sldMkLst>
      </pc:sldChg>
      <pc:sldChg chg="modSp new mod ord">
        <pc:chgData name="Scott Sink" userId="007532c1-63dd-4f29-9932-df3a9735f490" providerId="ADAL" clId="{4E395113-EDD9-4523-BFC1-45F8993119F0}" dt="2023-06-25T09:05:13.492" v="4829" actId="20577"/>
        <pc:sldMkLst>
          <pc:docMk/>
          <pc:sldMk cId="3003368435" sldId="3769"/>
        </pc:sldMkLst>
        <pc:spChg chg="mod">
          <ac:chgData name="Scott Sink" userId="007532c1-63dd-4f29-9932-df3a9735f490" providerId="ADAL" clId="{4E395113-EDD9-4523-BFC1-45F8993119F0}" dt="2023-06-25T09:00:05.735" v="3943" actId="313"/>
          <ac:spMkLst>
            <pc:docMk/>
            <pc:sldMk cId="3003368435" sldId="3769"/>
            <ac:spMk id="2" creationId="{AF1FF507-B64B-8A79-FD85-5AA021D37746}"/>
          </ac:spMkLst>
        </pc:spChg>
        <pc:spChg chg="mod">
          <ac:chgData name="Scott Sink" userId="007532c1-63dd-4f29-9932-df3a9735f490" providerId="ADAL" clId="{4E395113-EDD9-4523-BFC1-45F8993119F0}" dt="2023-06-25T09:05:13.492" v="4829" actId="20577"/>
          <ac:spMkLst>
            <pc:docMk/>
            <pc:sldMk cId="3003368435" sldId="3769"/>
            <ac:spMk id="3" creationId="{55AAEC9A-5DCE-3A2A-5DD1-68A248E8896E}"/>
          </ac:spMkLst>
        </pc:spChg>
      </pc:sldChg>
      <pc:sldChg chg="modSp new mod ord">
        <pc:chgData name="Scott Sink" userId="007532c1-63dd-4f29-9932-df3a9735f490" providerId="ADAL" clId="{4E395113-EDD9-4523-BFC1-45F8993119F0}" dt="2023-06-25T09:09:23.427" v="5203" actId="20577"/>
        <pc:sldMkLst>
          <pc:docMk/>
          <pc:sldMk cId="3867225243" sldId="3770"/>
        </pc:sldMkLst>
        <pc:spChg chg="mod">
          <ac:chgData name="Scott Sink" userId="007532c1-63dd-4f29-9932-df3a9735f490" providerId="ADAL" clId="{4E395113-EDD9-4523-BFC1-45F8993119F0}" dt="2023-06-25T09:07:53.899" v="4919" actId="20577"/>
          <ac:spMkLst>
            <pc:docMk/>
            <pc:sldMk cId="3867225243" sldId="3770"/>
            <ac:spMk id="2" creationId="{593CD3CE-4E40-582D-684A-B2863093C2C6}"/>
          </ac:spMkLst>
        </pc:spChg>
        <pc:spChg chg="mod">
          <ac:chgData name="Scott Sink" userId="007532c1-63dd-4f29-9932-df3a9735f490" providerId="ADAL" clId="{4E395113-EDD9-4523-BFC1-45F8993119F0}" dt="2023-06-25T09:09:23.427" v="5203" actId="20577"/>
          <ac:spMkLst>
            <pc:docMk/>
            <pc:sldMk cId="3867225243" sldId="3770"/>
            <ac:spMk id="3" creationId="{D5790221-F27E-7DA0-6D95-0335E6980237}"/>
          </ac:spMkLst>
        </pc:spChg>
      </pc:sldChg>
      <pc:sldChg chg="add del">
        <pc:chgData name="Scott Sink" userId="007532c1-63dd-4f29-9932-df3a9735f490" providerId="ADAL" clId="{4E395113-EDD9-4523-BFC1-45F8993119F0}" dt="2023-06-25T09:06:29.424" v="4833" actId="27028"/>
        <pc:sldMkLst>
          <pc:docMk/>
          <pc:sldMk cId="1521061884" sldId="3771"/>
        </pc:sldMkLst>
      </pc:sldChg>
      <pc:sldChg chg="add">
        <pc:chgData name="Scott Sink" userId="007532c1-63dd-4f29-9932-df3a9735f490" providerId="ADAL" clId="{4E395113-EDD9-4523-BFC1-45F8993119F0}" dt="2023-06-26T07:52:16.167" v="5437"/>
        <pc:sldMkLst>
          <pc:docMk/>
          <pc:sldMk cId="3507596488" sldId="3771"/>
        </pc:sldMkLst>
      </pc:sldChg>
      <pc:sldChg chg="add ord">
        <pc:chgData name="Scott Sink" userId="007532c1-63dd-4f29-9932-df3a9735f490" providerId="ADAL" clId="{4E395113-EDD9-4523-BFC1-45F8993119F0}" dt="2023-06-26T07:52:49.911" v="5443"/>
        <pc:sldMkLst>
          <pc:docMk/>
          <pc:sldMk cId="476150997" sldId="3772"/>
        </pc:sldMkLst>
      </pc:sldChg>
      <pc:sldChg chg="add">
        <pc:chgData name="Scott Sink" userId="007532c1-63dd-4f29-9932-df3a9735f490" providerId="ADAL" clId="{4E395113-EDD9-4523-BFC1-45F8993119F0}" dt="2023-06-26T07:52:55.342" v="5445"/>
        <pc:sldMkLst>
          <pc:docMk/>
          <pc:sldMk cId="4101336632" sldId="3773"/>
        </pc:sldMkLst>
      </pc:sldChg>
      <pc:sldChg chg="add">
        <pc:chgData name="Scott Sink" userId="007532c1-63dd-4f29-9932-df3a9735f490" providerId="ADAL" clId="{4E395113-EDD9-4523-BFC1-45F8993119F0}" dt="2023-06-26T07:53:17.256" v="5447"/>
        <pc:sldMkLst>
          <pc:docMk/>
          <pc:sldMk cId="3494568544" sldId="3774"/>
        </pc:sldMkLst>
      </pc:sldChg>
      <pc:sldChg chg="addSp delSp modSp new mod">
        <pc:chgData name="Scott Sink" userId="007532c1-63dd-4f29-9932-df3a9735f490" providerId="ADAL" clId="{4E395113-EDD9-4523-BFC1-45F8993119F0}" dt="2023-06-26T08:00:22.426" v="5494" actId="207"/>
        <pc:sldMkLst>
          <pc:docMk/>
          <pc:sldMk cId="2085349873" sldId="3775"/>
        </pc:sldMkLst>
        <pc:spChg chg="mod">
          <ac:chgData name="Scott Sink" userId="007532c1-63dd-4f29-9932-df3a9735f490" providerId="ADAL" clId="{4E395113-EDD9-4523-BFC1-45F8993119F0}" dt="2023-06-26T07:59:49.631" v="5470" actId="20577"/>
          <ac:spMkLst>
            <pc:docMk/>
            <pc:sldMk cId="2085349873" sldId="3775"/>
            <ac:spMk id="2" creationId="{ADB9CE8B-8BA0-98BB-BB5A-A7FC429E8F3B}"/>
          </ac:spMkLst>
        </pc:spChg>
        <pc:spChg chg="del">
          <ac:chgData name="Scott Sink" userId="007532c1-63dd-4f29-9932-df3a9735f490" providerId="ADAL" clId="{4E395113-EDD9-4523-BFC1-45F8993119F0}" dt="2023-06-26T07:59:40.727" v="5449"/>
          <ac:spMkLst>
            <pc:docMk/>
            <pc:sldMk cId="2085349873" sldId="3775"/>
            <ac:spMk id="3" creationId="{1D70B782-11B7-D47A-0DD8-631A9AF65AD0}"/>
          </ac:spMkLst>
        </pc:spChg>
        <pc:spChg chg="add mod">
          <ac:chgData name="Scott Sink" userId="007532c1-63dd-4f29-9932-df3a9735f490" providerId="ADAL" clId="{4E395113-EDD9-4523-BFC1-45F8993119F0}" dt="2023-06-26T08:00:22.426" v="5494" actId="207"/>
          <ac:spMkLst>
            <pc:docMk/>
            <pc:sldMk cId="2085349873" sldId="3775"/>
            <ac:spMk id="6" creationId="{D9E52E83-DBB2-3605-89E2-2128353FB394}"/>
          </ac:spMkLst>
        </pc:spChg>
        <pc:picChg chg="add mod">
          <ac:chgData name="Scott Sink" userId="007532c1-63dd-4f29-9932-df3a9735f490" providerId="ADAL" clId="{4E395113-EDD9-4523-BFC1-45F8993119F0}" dt="2023-06-26T07:59:43.815" v="5450" actId="27614"/>
          <ac:picMkLst>
            <pc:docMk/>
            <pc:sldMk cId="2085349873" sldId="3775"/>
            <ac:picMk id="5" creationId="{FF1CE1E0-226B-BA15-60FA-207E4A2D29DC}"/>
          </ac:picMkLst>
        </pc:picChg>
      </pc:sldChg>
      <pc:sldChg chg="addSp delSp modSp add mod ord">
        <pc:chgData name="Scott Sink" userId="007532c1-63dd-4f29-9932-df3a9735f490" providerId="ADAL" clId="{4E395113-EDD9-4523-BFC1-45F8993119F0}" dt="2023-06-26T08:10:08.067" v="5823" actId="208"/>
        <pc:sldMkLst>
          <pc:docMk/>
          <pc:sldMk cId="2631079649" sldId="3776"/>
        </pc:sldMkLst>
        <pc:spChg chg="mod">
          <ac:chgData name="Scott Sink" userId="007532c1-63dd-4f29-9932-df3a9735f490" providerId="ADAL" clId="{4E395113-EDD9-4523-BFC1-45F8993119F0}" dt="2023-06-26T08:08:58.037" v="5816" actId="1076"/>
          <ac:spMkLst>
            <pc:docMk/>
            <pc:sldMk cId="2631079649" sldId="3776"/>
            <ac:spMk id="2" creationId="{00000000-0000-0000-0000-000000000000}"/>
          </ac:spMkLst>
        </pc:spChg>
        <pc:spChg chg="del">
          <ac:chgData name="Scott Sink" userId="007532c1-63dd-4f29-9932-df3a9735f490" providerId="ADAL" clId="{4E395113-EDD9-4523-BFC1-45F8993119F0}" dt="2023-06-26T08:01:34.147" v="5506" actId="478"/>
          <ac:spMkLst>
            <pc:docMk/>
            <pc:sldMk cId="2631079649" sldId="3776"/>
            <ac:spMk id="3" creationId="{C1764838-A0B5-4E58-B7BF-C4C82F4AC87C}"/>
          </ac:spMkLst>
        </pc:spChg>
        <pc:spChg chg="del">
          <ac:chgData name="Scott Sink" userId="007532c1-63dd-4f29-9932-df3a9735f490" providerId="ADAL" clId="{4E395113-EDD9-4523-BFC1-45F8993119F0}" dt="2023-06-26T08:01:02.561" v="5501" actId="478"/>
          <ac:spMkLst>
            <pc:docMk/>
            <pc:sldMk cId="2631079649" sldId="3776"/>
            <ac:spMk id="4" creationId="{00000000-0000-0000-0000-000000000000}"/>
          </ac:spMkLst>
        </pc:spChg>
        <pc:spChg chg="del">
          <ac:chgData name="Scott Sink" userId="007532c1-63dd-4f29-9932-df3a9735f490" providerId="ADAL" clId="{4E395113-EDD9-4523-BFC1-45F8993119F0}" dt="2023-06-26T08:01:14.532" v="5505" actId="478"/>
          <ac:spMkLst>
            <pc:docMk/>
            <pc:sldMk cId="2631079649" sldId="3776"/>
            <ac:spMk id="5" creationId="{7364D400-C3D8-A538-A517-DC599D21774A}"/>
          </ac:spMkLst>
        </pc:spChg>
        <pc:spChg chg="add del mod">
          <ac:chgData name="Scott Sink" userId="007532c1-63dd-4f29-9932-df3a9735f490" providerId="ADAL" clId="{4E395113-EDD9-4523-BFC1-45F8993119F0}" dt="2023-06-26T08:01:06.543" v="5503" actId="478"/>
          <ac:spMkLst>
            <pc:docMk/>
            <pc:sldMk cId="2631079649" sldId="3776"/>
            <ac:spMk id="7" creationId="{B74EDD7A-36AD-0E50-DC66-9538041B710E}"/>
          </ac:spMkLst>
        </pc:spChg>
        <pc:spChg chg="del">
          <ac:chgData name="Scott Sink" userId="007532c1-63dd-4f29-9932-df3a9735f490" providerId="ADAL" clId="{4E395113-EDD9-4523-BFC1-45F8993119F0}" dt="2023-06-26T08:01:03.858" v="5502" actId="478"/>
          <ac:spMkLst>
            <pc:docMk/>
            <pc:sldMk cId="2631079649" sldId="3776"/>
            <ac:spMk id="11" creationId="{00000000-0000-0000-0000-000000000000}"/>
          </ac:spMkLst>
        </pc:spChg>
        <pc:spChg chg="del">
          <ac:chgData name="Scott Sink" userId="007532c1-63dd-4f29-9932-df3a9735f490" providerId="ADAL" clId="{4E395113-EDD9-4523-BFC1-45F8993119F0}" dt="2023-06-26T08:01:52.830" v="5509" actId="478"/>
          <ac:spMkLst>
            <pc:docMk/>
            <pc:sldMk cId="2631079649" sldId="3776"/>
            <ac:spMk id="12" creationId="{00000000-0000-0000-0000-000000000000}"/>
          </ac:spMkLst>
        </pc:spChg>
        <pc:spChg chg="del">
          <ac:chgData name="Scott Sink" userId="007532c1-63dd-4f29-9932-df3a9735f490" providerId="ADAL" clId="{4E395113-EDD9-4523-BFC1-45F8993119F0}" dt="2023-06-26T08:01:01.255" v="5500" actId="478"/>
          <ac:spMkLst>
            <pc:docMk/>
            <pc:sldMk cId="2631079649" sldId="3776"/>
            <ac:spMk id="14" creationId="{00000000-0000-0000-0000-000000000000}"/>
          </ac:spMkLst>
        </pc:spChg>
        <pc:spChg chg="add del mod">
          <ac:chgData name="Scott Sink" userId="007532c1-63dd-4f29-9932-df3a9735f490" providerId="ADAL" clId="{4E395113-EDD9-4523-BFC1-45F8993119F0}" dt="2023-06-26T08:01:55.932" v="5510" actId="478"/>
          <ac:spMkLst>
            <pc:docMk/>
            <pc:sldMk cId="2631079649" sldId="3776"/>
            <ac:spMk id="15" creationId="{28618C74-844D-073B-8702-10363EBC6561}"/>
          </ac:spMkLst>
        </pc:spChg>
        <pc:spChg chg="add del mod">
          <ac:chgData name="Scott Sink" userId="007532c1-63dd-4f29-9932-df3a9735f490" providerId="ADAL" clId="{4E395113-EDD9-4523-BFC1-45F8993119F0}" dt="2023-06-26T08:08:36.186" v="5811" actId="478"/>
          <ac:spMkLst>
            <pc:docMk/>
            <pc:sldMk cId="2631079649" sldId="3776"/>
            <ac:spMk id="16" creationId="{618E5117-679C-7881-CDD2-D45C9B827445}"/>
          </ac:spMkLst>
        </pc:spChg>
        <pc:spChg chg="add mod">
          <ac:chgData name="Scott Sink" userId="007532c1-63dd-4f29-9932-df3a9735f490" providerId="ADAL" clId="{4E395113-EDD9-4523-BFC1-45F8993119F0}" dt="2023-06-26T08:09:30.373" v="5820" actId="208"/>
          <ac:spMkLst>
            <pc:docMk/>
            <pc:sldMk cId="2631079649" sldId="3776"/>
            <ac:spMk id="17" creationId="{4BBA982A-5BAD-003F-031F-88EA8CE3ADF4}"/>
          </ac:spMkLst>
        </pc:spChg>
        <pc:grpChg chg="add mod">
          <ac:chgData name="Scott Sink" userId="007532c1-63dd-4f29-9932-df3a9735f490" providerId="ADAL" clId="{4E395113-EDD9-4523-BFC1-45F8993119F0}" dt="2023-06-26T08:01:50.812" v="5508" actId="1076"/>
          <ac:grpSpMkLst>
            <pc:docMk/>
            <pc:sldMk cId="2631079649" sldId="3776"/>
            <ac:grpSpMk id="8" creationId="{DE4AD7B0-743F-77E3-D34D-15E7BE3B7598}"/>
          </ac:grpSpMkLst>
        </pc:grpChg>
        <pc:picChg chg="mod">
          <ac:chgData name="Scott Sink" userId="007532c1-63dd-4f29-9932-df3a9735f490" providerId="ADAL" clId="{4E395113-EDD9-4523-BFC1-45F8993119F0}" dt="2023-06-26T08:01:47.489" v="5507" actId="164"/>
          <ac:picMkLst>
            <pc:docMk/>
            <pc:sldMk cId="2631079649" sldId="3776"/>
            <ac:picMk id="1026" creationId="{00000000-0000-0000-0000-000000000000}"/>
          </ac:picMkLst>
        </pc:picChg>
        <pc:picChg chg="del">
          <ac:chgData name="Scott Sink" userId="007532c1-63dd-4f29-9932-df3a9735f490" providerId="ADAL" clId="{4E395113-EDD9-4523-BFC1-45F8993119F0}" dt="2023-06-26T08:01:12.864" v="5504" actId="478"/>
          <ac:picMkLst>
            <pc:docMk/>
            <pc:sldMk cId="2631079649" sldId="3776"/>
            <ac:picMk id="30722" creationId="{00000000-0000-0000-0000-000000000000}"/>
          </ac:picMkLst>
        </pc:picChg>
        <pc:cxnChg chg="mod">
          <ac:chgData name="Scott Sink" userId="007532c1-63dd-4f29-9932-df3a9735f490" providerId="ADAL" clId="{4E395113-EDD9-4523-BFC1-45F8993119F0}" dt="2023-06-26T08:01:47.489" v="5507" actId="164"/>
          <ac:cxnSpMkLst>
            <pc:docMk/>
            <pc:sldMk cId="2631079649" sldId="3776"/>
            <ac:cxnSpMk id="9" creationId="{00000000-0000-0000-0000-000000000000}"/>
          </ac:cxnSpMkLst>
        </pc:cxnChg>
        <pc:cxnChg chg="mod">
          <ac:chgData name="Scott Sink" userId="007532c1-63dd-4f29-9932-df3a9735f490" providerId="ADAL" clId="{4E395113-EDD9-4523-BFC1-45F8993119F0}" dt="2023-06-26T08:01:47.489" v="5507" actId="164"/>
          <ac:cxnSpMkLst>
            <pc:docMk/>
            <pc:sldMk cId="2631079649" sldId="3776"/>
            <ac:cxnSpMk id="13" creationId="{00000000-0000-0000-0000-000000000000}"/>
          </ac:cxnSpMkLst>
        </pc:cxnChg>
        <pc:cxnChg chg="add mod">
          <ac:chgData name="Scott Sink" userId="007532c1-63dd-4f29-9932-df3a9735f490" providerId="ADAL" clId="{4E395113-EDD9-4523-BFC1-45F8993119F0}" dt="2023-06-26T08:10:08.067" v="5823" actId="208"/>
          <ac:cxnSpMkLst>
            <pc:docMk/>
            <pc:sldMk cId="2631079649" sldId="3776"/>
            <ac:cxnSpMk id="19" creationId="{97EEADE4-1322-F1CF-B424-170ABD53FC91}"/>
          </ac:cxnSpMkLst>
        </pc:cxnChg>
      </pc:sldChg>
      <pc:sldChg chg="addSp delSp modSp new del mod">
        <pc:chgData name="Scott Sink" userId="007532c1-63dd-4f29-9932-df3a9735f490" providerId="ADAL" clId="{4E395113-EDD9-4523-BFC1-45F8993119F0}" dt="2023-06-26T08:15:41.661" v="6140" actId="47"/>
        <pc:sldMkLst>
          <pc:docMk/>
          <pc:sldMk cId="4185868653" sldId="3777"/>
        </pc:sldMkLst>
        <pc:spChg chg="del">
          <ac:chgData name="Scott Sink" userId="007532c1-63dd-4f29-9932-df3a9735f490" providerId="ADAL" clId="{4E395113-EDD9-4523-BFC1-45F8993119F0}" dt="2023-06-26T08:07:38.428" v="5798" actId="478"/>
          <ac:spMkLst>
            <pc:docMk/>
            <pc:sldMk cId="4185868653" sldId="3777"/>
            <ac:spMk id="2" creationId="{06AC4844-C726-3E7B-9900-2D16C556189B}"/>
          </ac:spMkLst>
        </pc:spChg>
        <pc:spChg chg="del mod">
          <ac:chgData name="Scott Sink" userId="007532c1-63dd-4f29-9932-df3a9735f490" providerId="ADAL" clId="{4E395113-EDD9-4523-BFC1-45F8993119F0}" dt="2023-06-26T08:07:34.780" v="5796" actId="478"/>
          <ac:spMkLst>
            <pc:docMk/>
            <pc:sldMk cId="4185868653" sldId="3777"/>
            <ac:spMk id="3" creationId="{8FC44E01-191B-0E8C-84A1-70883D6BB2C3}"/>
          </ac:spMkLst>
        </pc:spChg>
        <pc:spChg chg="del mod">
          <ac:chgData name="Scott Sink" userId="007532c1-63dd-4f29-9932-df3a9735f490" providerId="ADAL" clId="{4E395113-EDD9-4523-BFC1-45F8993119F0}" dt="2023-06-26T08:07:36.611" v="5797" actId="478"/>
          <ac:spMkLst>
            <pc:docMk/>
            <pc:sldMk cId="4185868653" sldId="3777"/>
            <ac:spMk id="4" creationId="{934998F4-A64D-DBE4-4674-D366010E0116}"/>
          </ac:spMkLst>
        </pc:spChg>
        <pc:spChg chg="add del mod">
          <ac:chgData name="Scott Sink" userId="007532c1-63dd-4f29-9932-df3a9735f490" providerId="ADAL" clId="{4E395113-EDD9-4523-BFC1-45F8993119F0}" dt="2023-06-26T08:08:33.019" v="5810" actId="21"/>
          <ac:spMkLst>
            <pc:docMk/>
            <pc:sldMk cId="4185868653" sldId="3777"/>
            <ac:spMk id="6" creationId="{57737F45-2329-8BBD-2D77-ED2081BF6B91}"/>
          </ac:spMkLst>
        </pc:spChg>
      </pc:sldChg>
      <pc:sldChg chg="modSp add mod">
        <pc:chgData name="Scott Sink" userId="007532c1-63dd-4f29-9932-df3a9735f490" providerId="ADAL" clId="{4E395113-EDD9-4523-BFC1-45F8993119F0}" dt="2023-06-26T08:27:49.458" v="6292" actId="20577"/>
        <pc:sldMkLst>
          <pc:docMk/>
          <pc:sldMk cId="195917703" sldId="3778"/>
        </pc:sldMkLst>
        <pc:spChg chg="mod">
          <ac:chgData name="Scott Sink" userId="007532c1-63dd-4f29-9932-df3a9735f490" providerId="ADAL" clId="{4E395113-EDD9-4523-BFC1-45F8993119F0}" dt="2023-06-26T08:27:49.458" v="6292" actId="20577"/>
          <ac:spMkLst>
            <pc:docMk/>
            <pc:sldMk cId="195917703" sldId="3778"/>
            <ac:spMk id="16" creationId="{618E5117-679C-7881-CDD2-D45C9B827445}"/>
          </ac:spMkLst>
        </pc:spChg>
      </pc:sldChg>
      <pc:sldChg chg="addSp modSp add mod ord modClrScheme chgLayout">
        <pc:chgData name="Scott Sink" userId="007532c1-63dd-4f29-9932-df3a9735f490" providerId="ADAL" clId="{4E395113-EDD9-4523-BFC1-45F8993119F0}" dt="2023-06-26T08:47:24.920" v="6737" actId="14100"/>
        <pc:sldMkLst>
          <pc:docMk/>
          <pc:sldMk cId="284347580" sldId="3779"/>
        </pc:sldMkLst>
        <pc:spChg chg="mod ord">
          <ac:chgData name="Scott Sink" userId="007532c1-63dd-4f29-9932-df3a9735f490" providerId="ADAL" clId="{4E395113-EDD9-4523-BFC1-45F8993119F0}" dt="2023-06-26T08:44:34.150" v="6580" actId="700"/>
          <ac:spMkLst>
            <pc:docMk/>
            <pc:sldMk cId="284347580" sldId="3779"/>
            <ac:spMk id="2" creationId="{7C8C26E6-3350-4865-A14B-03CF02633AAC}"/>
          </ac:spMkLst>
        </pc:spChg>
        <pc:spChg chg="mod ord">
          <ac:chgData name="Scott Sink" userId="007532c1-63dd-4f29-9932-df3a9735f490" providerId="ADAL" clId="{4E395113-EDD9-4523-BFC1-45F8993119F0}" dt="2023-06-26T08:47:24.920" v="6737" actId="14100"/>
          <ac:spMkLst>
            <pc:docMk/>
            <pc:sldMk cId="284347580" sldId="3779"/>
            <ac:spMk id="3" creationId="{CCFD47DC-3641-497A-BDCA-68E0D4603255}"/>
          </ac:spMkLst>
        </pc:spChg>
        <pc:spChg chg="add mod">
          <ac:chgData name="Scott Sink" userId="007532c1-63dd-4f29-9932-df3a9735f490" providerId="ADAL" clId="{4E395113-EDD9-4523-BFC1-45F8993119F0}" dt="2023-06-26T08:47:05.494" v="6735" actId="20577"/>
          <ac:spMkLst>
            <pc:docMk/>
            <pc:sldMk cId="284347580" sldId="3779"/>
            <ac:spMk id="4" creationId="{74B21141-8C00-AA9C-6278-2C6E5E871395}"/>
          </ac:spMkLst>
        </pc:spChg>
        <pc:spChg chg="mod">
          <ac:chgData name="Scott Sink" userId="007532c1-63dd-4f29-9932-df3a9735f490" providerId="ADAL" clId="{4E395113-EDD9-4523-BFC1-45F8993119F0}" dt="2023-06-26T08:45:47.912" v="6649" actId="20577"/>
          <ac:spMkLst>
            <pc:docMk/>
            <pc:sldMk cId="284347580" sldId="3779"/>
            <ac:spMk id="14" creationId="{C3C0E0E2-839F-4DEE-8A62-5268E680AAE6}"/>
          </ac:spMkLst>
        </pc:spChg>
      </pc:sldChg>
      <pc:sldChg chg="add ord">
        <pc:chgData name="Scott Sink" userId="007532c1-63dd-4f29-9932-df3a9735f490" providerId="ADAL" clId="{4E395113-EDD9-4523-BFC1-45F8993119F0}" dt="2023-06-26T08:48:27.662" v="6745"/>
        <pc:sldMkLst>
          <pc:docMk/>
          <pc:sldMk cId="613625542" sldId="3780"/>
        </pc:sldMkLst>
      </pc:sldChg>
      <pc:sldChg chg="addSp modSp add mod ord modAnim">
        <pc:chgData name="Scott Sink" userId="007532c1-63dd-4f29-9932-df3a9735f490" providerId="ADAL" clId="{4E395113-EDD9-4523-BFC1-45F8993119F0}" dt="2023-06-26T08:47:57.049" v="6741"/>
        <pc:sldMkLst>
          <pc:docMk/>
          <pc:sldMk cId="4081536244" sldId="3781"/>
        </pc:sldMkLst>
        <pc:spChg chg="mod">
          <ac:chgData name="Scott Sink" userId="007532c1-63dd-4f29-9932-df3a9735f490" providerId="ADAL" clId="{4E395113-EDD9-4523-BFC1-45F8993119F0}" dt="2023-06-26T08:36:44.272" v="6339" actId="20577"/>
          <ac:spMkLst>
            <pc:docMk/>
            <pc:sldMk cId="4081536244" sldId="3781"/>
            <ac:spMk id="2" creationId="{5934B479-7D20-4B2C-A178-A8D3B6BF8C2D}"/>
          </ac:spMkLst>
        </pc:spChg>
        <pc:spChg chg="mod">
          <ac:chgData name="Scott Sink" userId="007532c1-63dd-4f29-9932-df3a9735f490" providerId="ADAL" clId="{4E395113-EDD9-4523-BFC1-45F8993119F0}" dt="2023-06-26T08:38:46.047" v="6567" actId="20577"/>
          <ac:spMkLst>
            <pc:docMk/>
            <pc:sldMk cId="4081536244" sldId="3781"/>
            <ac:spMk id="7" creationId="{850192B2-37FE-43C1-8B2F-517B85A1042F}"/>
          </ac:spMkLst>
        </pc:spChg>
        <pc:picChg chg="add mod">
          <ac:chgData name="Scott Sink" userId="007532c1-63dd-4f29-9932-df3a9735f490" providerId="ADAL" clId="{4E395113-EDD9-4523-BFC1-45F8993119F0}" dt="2023-06-26T08:39:20.073" v="6573" actId="1076"/>
          <ac:picMkLst>
            <pc:docMk/>
            <pc:sldMk cId="4081536244" sldId="3781"/>
            <ac:picMk id="3" creationId="{EAEEF990-513B-9C8E-75D0-10ABFB7EDA2B}"/>
          </ac:picMkLst>
        </pc:picChg>
        <pc:picChg chg="mod">
          <ac:chgData name="Scott Sink" userId="007532c1-63dd-4f29-9932-df3a9735f490" providerId="ADAL" clId="{4E395113-EDD9-4523-BFC1-45F8993119F0}" dt="2023-06-26T08:37:03.501" v="6344" actId="1076"/>
          <ac:picMkLst>
            <pc:docMk/>
            <pc:sldMk cId="4081536244" sldId="3781"/>
            <ac:picMk id="6" creationId="{867C6A1E-59F4-47B5-A8FE-F39DE644AC78}"/>
          </ac:picMkLst>
        </pc:picChg>
        <pc:picChg chg="mod">
          <ac:chgData name="Scott Sink" userId="007532c1-63dd-4f29-9932-df3a9735f490" providerId="ADAL" clId="{4E395113-EDD9-4523-BFC1-45F8993119F0}" dt="2023-06-26T08:39:16.464" v="6572" actId="1076"/>
          <ac:picMkLst>
            <pc:docMk/>
            <pc:sldMk cId="4081536244" sldId="3781"/>
            <ac:picMk id="1026" creationId="{94ED0A2F-8011-4A7D-8583-82DB4F0B9D70}"/>
          </ac:picMkLst>
        </pc:picChg>
      </pc:sldChg>
      <pc:sldChg chg="modSp add mod ord">
        <pc:chgData name="Scott Sink" userId="007532c1-63dd-4f29-9932-df3a9735f490" providerId="ADAL" clId="{4E395113-EDD9-4523-BFC1-45F8993119F0}" dt="2023-06-26T08:49:13.163" v="6751" actId="1076"/>
        <pc:sldMkLst>
          <pc:docMk/>
          <pc:sldMk cId="2767344656" sldId="3782"/>
        </pc:sldMkLst>
        <pc:spChg chg="mod">
          <ac:chgData name="Scott Sink" userId="007532c1-63dd-4f29-9932-df3a9735f490" providerId="ADAL" clId="{4E395113-EDD9-4523-BFC1-45F8993119F0}" dt="2023-06-26T08:49:08.258" v="6750" actId="1076"/>
          <ac:spMkLst>
            <pc:docMk/>
            <pc:sldMk cId="2767344656" sldId="3782"/>
            <ac:spMk id="2" creationId="{36D172E6-EB4D-4CA9-B032-D89C0DD951AC}"/>
          </ac:spMkLst>
        </pc:spChg>
        <pc:spChg chg="mod">
          <ac:chgData name="Scott Sink" userId="007532c1-63dd-4f29-9932-df3a9735f490" providerId="ADAL" clId="{4E395113-EDD9-4523-BFC1-45F8993119F0}" dt="2023-06-26T08:48:54.655" v="6748" actId="20577"/>
          <ac:spMkLst>
            <pc:docMk/>
            <pc:sldMk cId="2767344656" sldId="3782"/>
            <ac:spMk id="10" creationId="{42F3CD57-01B5-4B77-B718-E01A2D045963}"/>
          </ac:spMkLst>
        </pc:spChg>
        <pc:spChg chg="mod">
          <ac:chgData name="Scott Sink" userId="007532c1-63dd-4f29-9932-df3a9735f490" providerId="ADAL" clId="{4E395113-EDD9-4523-BFC1-45F8993119F0}" dt="2023-06-26T08:48:58.342" v="6749" actId="20577"/>
          <ac:spMkLst>
            <pc:docMk/>
            <pc:sldMk cId="2767344656" sldId="3782"/>
            <ac:spMk id="20" creationId="{923F242E-918C-446D-A1EA-D3ABE7821FC2}"/>
          </ac:spMkLst>
        </pc:spChg>
        <pc:picChg chg="mod">
          <ac:chgData name="Scott Sink" userId="007532c1-63dd-4f29-9932-df3a9735f490" providerId="ADAL" clId="{4E395113-EDD9-4523-BFC1-45F8993119F0}" dt="2023-06-26T08:49:13.163" v="6751" actId="1076"/>
          <ac:picMkLst>
            <pc:docMk/>
            <pc:sldMk cId="2767344656" sldId="3782"/>
            <ac:picMk id="13" creationId="{2D6B5E61-311A-4087-969B-D1CED99EABAB}"/>
          </ac:picMkLst>
        </pc:picChg>
      </pc:sldChg>
      <pc:sldChg chg="addSp modSp add mod modClrScheme chgLayout">
        <pc:chgData name="Scott Sink" userId="007532c1-63dd-4f29-9932-df3a9735f490" providerId="ADAL" clId="{4E395113-EDD9-4523-BFC1-45F8993119F0}" dt="2023-06-26T08:55:41.350" v="7317" actId="20577"/>
        <pc:sldMkLst>
          <pc:docMk/>
          <pc:sldMk cId="1423464395" sldId="3783"/>
        </pc:sldMkLst>
        <pc:spChg chg="mod ord">
          <ac:chgData name="Scott Sink" userId="007532c1-63dd-4f29-9932-df3a9735f490" providerId="ADAL" clId="{4E395113-EDD9-4523-BFC1-45F8993119F0}" dt="2023-06-26T08:35:44.717" v="6303" actId="700"/>
          <ac:spMkLst>
            <pc:docMk/>
            <pc:sldMk cId="1423464395" sldId="3783"/>
            <ac:spMk id="2" creationId="{F43386B0-D5F5-41CA-BEE2-BD4BEFFD62CD}"/>
          </ac:spMkLst>
        </pc:spChg>
        <pc:spChg chg="mod">
          <ac:chgData name="Scott Sink" userId="007532c1-63dd-4f29-9932-df3a9735f490" providerId="ADAL" clId="{4E395113-EDD9-4523-BFC1-45F8993119F0}" dt="2023-06-26T08:54:33.705" v="7249" actId="14100"/>
          <ac:spMkLst>
            <pc:docMk/>
            <pc:sldMk cId="1423464395" sldId="3783"/>
            <ac:spMk id="16" creationId="{F534A1C9-9ED7-4FFF-9BAD-B18D12B018D7}"/>
          </ac:spMkLst>
        </pc:spChg>
        <pc:spChg chg="add mod">
          <ac:chgData name="Scott Sink" userId="007532c1-63dd-4f29-9932-df3a9735f490" providerId="ADAL" clId="{4E395113-EDD9-4523-BFC1-45F8993119F0}" dt="2023-06-26T08:55:41.350" v="7317" actId="20577"/>
          <ac:spMkLst>
            <pc:docMk/>
            <pc:sldMk cId="1423464395" sldId="3783"/>
            <ac:spMk id="18" creationId="{AEF4B1F4-15D7-414D-3240-2D2BACCFE172}"/>
          </ac:spMkLst>
        </pc:spChg>
      </pc:sldChg>
      <pc:sldChg chg="addSp delSp modSp new mod ord">
        <pc:chgData name="Scott Sink" userId="007532c1-63dd-4f29-9932-df3a9735f490" providerId="ADAL" clId="{4E395113-EDD9-4523-BFC1-45F8993119F0}" dt="2023-06-26T08:49:56.023" v="6753"/>
        <pc:sldMkLst>
          <pc:docMk/>
          <pc:sldMk cId="1167232084" sldId="3784"/>
        </pc:sldMkLst>
        <pc:spChg chg="del">
          <ac:chgData name="Scott Sink" userId="007532c1-63dd-4f29-9932-df3a9735f490" providerId="ADAL" clId="{4E395113-EDD9-4523-BFC1-45F8993119F0}" dt="2023-06-26T08:41:09.131" v="6575" actId="931"/>
          <ac:spMkLst>
            <pc:docMk/>
            <pc:sldMk cId="1167232084" sldId="3784"/>
            <ac:spMk id="3" creationId="{34B60008-632F-5E83-C5EE-1E979A78D1F6}"/>
          </ac:spMkLst>
        </pc:spChg>
        <pc:picChg chg="add mod">
          <ac:chgData name="Scott Sink" userId="007532c1-63dd-4f29-9932-df3a9735f490" providerId="ADAL" clId="{4E395113-EDD9-4523-BFC1-45F8993119F0}" dt="2023-06-26T08:41:09.844" v="6577" actId="962"/>
          <ac:picMkLst>
            <pc:docMk/>
            <pc:sldMk cId="1167232084" sldId="3784"/>
            <ac:picMk id="5" creationId="{B4093084-6D63-7048-B55E-14CDF7238A65}"/>
          </ac:picMkLst>
        </pc:picChg>
      </pc:sldChg>
      <pc:sldChg chg="modSp add mod">
        <pc:chgData name="Scott Sink" userId="007532c1-63dd-4f29-9932-df3a9735f490" providerId="ADAL" clId="{4E395113-EDD9-4523-BFC1-45F8993119F0}" dt="2023-06-26T08:53:43.653" v="7247" actId="20577"/>
        <pc:sldMkLst>
          <pc:docMk/>
          <pc:sldMk cId="2289787300" sldId="3785"/>
        </pc:sldMkLst>
        <pc:spChg chg="mod">
          <ac:chgData name="Scott Sink" userId="007532c1-63dd-4f29-9932-df3a9735f490" providerId="ADAL" clId="{4E395113-EDD9-4523-BFC1-45F8993119F0}" dt="2023-06-26T08:53:43.653" v="7247" actId="20577"/>
          <ac:spMkLst>
            <pc:docMk/>
            <pc:sldMk cId="2289787300" sldId="3785"/>
            <ac:spMk id="16" creationId="{618E5117-679C-7881-CDD2-D45C9B827445}"/>
          </ac:spMkLst>
        </pc:spChg>
      </pc:sldChg>
      <pc:sldChg chg="modSp add mod ord modClrScheme chgLayout">
        <pc:chgData name="Scott Sink" userId="007532c1-63dd-4f29-9932-df3a9735f490" providerId="ADAL" clId="{4E395113-EDD9-4523-BFC1-45F8993119F0}" dt="2023-06-26T08:57:34.565" v="7333"/>
        <pc:sldMkLst>
          <pc:docMk/>
          <pc:sldMk cId="563231357" sldId="3786"/>
        </pc:sldMkLst>
        <pc:spChg chg="mod ord">
          <ac:chgData name="Scott Sink" userId="007532c1-63dd-4f29-9932-df3a9735f490" providerId="ADAL" clId="{4E395113-EDD9-4523-BFC1-45F8993119F0}" dt="2023-06-26T08:57:05.645" v="7327" actId="1076"/>
          <ac:spMkLst>
            <pc:docMk/>
            <pc:sldMk cId="563231357" sldId="3786"/>
            <ac:spMk id="2" creationId="{262D3045-1FF5-4974-AE8E-944CBA0CC0B9}"/>
          </ac:spMkLst>
        </pc:spChg>
        <pc:spChg chg="mod">
          <ac:chgData name="Scott Sink" userId="007532c1-63dd-4f29-9932-df3a9735f490" providerId="ADAL" clId="{4E395113-EDD9-4523-BFC1-45F8993119F0}" dt="2023-06-26T08:57:08.212" v="7328" actId="1076"/>
          <ac:spMkLst>
            <pc:docMk/>
            <pc:sldMk cId="563231357" sldId="3786"/>
            <ac:spMk id="3" creationId="{EEB0F31B-3EC3-4ECD-9398-6A05A6339CFC}"/>
          </ac:spMkLst>
        </pc:spChg>
        <pc:spChg chg="mod">
          <ac:chgData name="Scott Sink" userId="007532c1-63dd-4f29-9932-df3a9735f490" providerId="ADAL" clId="{4E395113-EDD9-4523-BFC1-45F8993119F0}" dt="2023-06-26T08:57:13.267" v="7330" actId="1076"/>
          <ac:spMkLst>
            <pc:docMk/>
            <pc:sldMk cId="563231357" sldId="3786"/>
            <ac:spMk id="6" creationId="{1D43D37F-F9F9-45B7-BAE3-6585F3DE9D19}"/>
          </ac:spMkLst>
        </pc:spChg>
        <pc:spChg chg="mod">
          <ac:chgData name="Scott Sink" userId="007532c1-63dd-4f29-9932-df3a9735f490" providerId="ADAL" clId="{4E395113-EDD9-4523-BFC1-45F8993119F0}" dt="2023-06-26T08:57:10.867" v="7329" actId="1076"/>
          <ac:spMkLst>
            <pc:docMk/>
            <pc:sldMk cId="563231357" sldId="3786"/>
            <ac:spMk id="8" creationId="{B4E5E9CC-3ADA-435B-89A1-F3A7D9310320}"/>
          </ac:spMkLst>
        </pc:spChg>
        <pc:spChg chg="mod">
          <ac:chgData name="Scott Sink" userId="007532c1-63dd-4f29-9932-df3a9735f490" providerId="ADAL" clId="{4E395113-EDD9-4523-BFC1-45F8993119F0}" dt="2023-06-26T08:57:16.180" v="7331" actId="1076"/>
          <ac:spMkLst>
            <pc:docMk/>
            <pc:sldMk cId="563231357" sldId="3786"/>
            <ac:spMk id="9" creationId="{5737E78B-E647-4D8F-9202-FCAB03D59644}"/>
          </ac:spMkLst>
        </pc:spChg>
        <pc:picChg chg="mod">
          <ac:chgData name="Scott Sink" userId="007532c1-63dd-4f29-9932-df3a9735f490" providerId="ADAL" clId="{4E395113-EDD9-4523-BFC1-45F8993119F0}" dt="2023-06-26T08:57:03.212" v="7326" actId="1076"/>
          <ac:picMkLst>
            <pc:docMk/>
            <pc:sldMk cId="563231357" sldId="3786"/>
            <ac:picMk id="5" creationId="{6CDC9E82-BBE5-4750-BEA6-7ABD996F5066}"/>
          </ac:picMkLst>
        </pc:picChg>
        <pc:picChg chg="mod">
          <ac:chgData name="Scott Sink" userId="007532c1-63dd-4f29-9932-df3a9735f490" providerId="ADAL" clId="{4E395113-EDD9-4523-BFC1-45F8993119F0}" dt="2023-06-26T08:57:01.166" v="7325" actId="1076"/>
          <ac:picMkLst>
            <pc:docMk/>
            <pc:sldMk cId="563231357" sldId="3786"/>
            <ac:picMk id="7" creationId="{5152919E-D082-4F32-BFA0-6FD69FDCDB76}"/>
          </ac:picMkLst>
        </pc:picChg>
      </pc:sldChg>
      <pc:sldChg chg="modSp add mod modClrScheme chgLayout">
        <pc:chgData name="Scott Sink" userId="007532c1-63dd-4f29-9932-df3a9735f490" providerId="ADAL" clId="{4E395113-EDD9-4523-BFC1-45F8993119F0}" dt="2023-06-26T08:59:51.779" v="7361" actId="1076"/>
        <pc:sldMkLst>
          <pc:docMk/>
          <pc:sldMk cId="2722228075" sldId="3787"/>
        </pc:sldMkLst>
        <pc:spChg chg="mod ord">
          <ac:chgData name="Scott Sink" userId="007532c1-63dd-4f29-9932-df3a9735f490" providerId="ADAL" clId="{4E395113-EDD9-4523-BFC1-45F8993119F0}" dt="2023-06-26T08:59:51.779" v="7361" actId="1076"/>
          <ac:spMkLst>
            <pc:docMk/>
            <pc:sldMk cId="2722228075" sldId="3787"/>
            <ac:spMk id="2" creationId="{644F0C65-DDFC-4420-BF71-6A26ABE25A10}"/>
          </ac:spMkLst>
        </pc:spChg>
      </pc:sldChg>
      <pc:sldChg chg="modSp add mod modClrScheme chgLayout">
        <pc:chgData name="Scott Sink" userId="007532c1-63dd-4f29-9932-df3a9735f490" providerId="ADAL" clId="{4E395113-EDD9-4523-BFC1-45F8993119F0}" dt="2023-06-26T09:00:32.522" v="7364" actId="1076"/>
        <pc:sldMkLst>
          <pc:docMk/>
          <pc:sldMk cId="390451315" sldId="3788"/>
        </pc:sldMkLst>
        <pc:spChg chg="mod ord">
          <ac:chgData name="Scott Sink" userId="007532c1-63dd-4f29-9932-df3a9735f490" providerId="ADAL" clId="{4E395113-EDD9-4523-BFC1-45F8993119F0}" dt="2023-06-26T09:00:32.522" v="7364" actId="1076"/>
          <ac:spMkLst>
            <pc:docMk/>
            <pc:sldMk cId="390451315" sldId="3788"/>
            <ac:spMk id="2" creationId="{8CB369BB-5D4C-4764-AE34-BD8C2433EFBA}"/>
          </ac:spMkLst>
        </pc:spChg>
      </pc:sldChg>
      <pc:sldChg chg="modSp add mod modClrScheme chgLayout">
        <pc:chgData name="Scott Sink" userId="007532c1-63dd-4f29-9932-df3a9735f490" providerId="ADAL" clId="{4E395113-EDD9-4523-BFC1-45F8993119F0}" dt="2023-06-26T08:59:23.916" v="7358" actId="14100"/>
        <pc:sldMkLst>
          <pc:docMk/>
          <pc:sldMk cId="4051168136" sldId="3789"/>
        </pc:sldMkLst>
        <pc:spChg chg="mod ord">
          <ac:chgData name="Scott Sink" userId="007532c1-63dd-4f29-9932-df3a9735f490" providerId="ADAL" clId="{4E395113-EDD9-4523-BFC1-45F8993119F0}" dt="2023-06-26T08:59:03.218" v="7351" actId="404"/>
          <ac:spMkLst>
            <pc:docMk/>
            <pc:sldMk cId="4051168136" sldId="3789"/>
            <ac:spMk id="2" creationId="{886943B2-6E90-4596-83EA-E12F2926D719}"/>
          </ac:spMkLst>
        </pc:spChg>
        <pc:spChg chg="mod ord">
          <ac:chgData name="Scott Sink" userId="007532c1-63dd-4f29-9932-df3a9735f490" providerId="ADAL" clId="{4E395113-EDD9-4523-BFC1-45F8993119F0}" dt="2023-06-26T08:59:08.378" v="7352" actId="1076"/>
          <ac:spMkLst>
            <pc:docMk/>
            <pc:sldMk cId="4051168136" sldId="3789"/>
            <ac:spMk id="3" creationId="{BC175CBB-19D6-40AC-939D-2D10A68FCAC9}"/>
          </ac:spMkLst>
        </pc:spChg>
        <pc:picChg chg="mod">
          <ac:chgData name="Scott Sink" userId="007532c1-63dd-4f29-9932-df3a9735f490" providerId="ADAL" clId="{4E395113-EDD9-4523-BFC1-45F8993119F0}" dt="2023-06-26T08:59:23.916" v="7358" actId="14100"/>
          <ac:picMkLst>
            <pc:docMk/>
            <pc:sldMk cId="4051168136" sldId="3789"/>
            <ac:picMk id="5" creationId="{5E580D15-6EA2-4C70-A4C7-C050829572DA}"/>
          </ac:picMkLst>
        </pc:picChg>
        <pc:picChg chg="mod">
          <ac:chgData name="Scott Sink" userId="007532c1-63dd-4f29-9932-df3a9735f490" providerId="ADAL" clId="{4E395113-EDD9-4523-BFC1-45F8993119F0}" dt="2023-06-26T08:59:11.899" v="7353" actId="1076"/>
          <ac:picMkLst>
            <pc:docMk/>
            <pc:sldMk cId="4051168136" sldId="3789"/>
            <ac:picMk id="7" creationId="{12371ECB-EEFC-4B41-98AF-3ADD21F1B603}"/>
          </ac:picMkLst>
        </pc:picChg>
        <pc:picChg chg="mod">
          <ac:chgData name="Scott Sink" userId="007532c1-63dd-4f29-9932-df3a9735f490" providerId="ADAL" clId="{4E395113-EDD9-4523-BFC1-45F8993119F0}" dt="2023-06-26T08:59:15.691" v="7355" actId="14100"/>
          <ac:picMkLst>
            <pc:docMk/>
            <pc:sldMk cId="4051168136" sldId="3789"/>
            <ac:picMk id="1026" creationId="{E6420025-F244-47FE-8B63-BF415EA64BA2}"/>
          </ac:picMkLst>
        </pc:picChg>
      </pc:sldChg>
      <pc:sldChg chg="modSp add mod">
        <pc:chgData name="Scott Sink" userId="007532c1-63dd-4f29-9932-df3a9735f490" providerId="ADAL" clId="{4E395113-EDD9-4523-BFC1-45F8993119F0}" dt="2023-06-26T10:46:24.615" v="7924" actId="20577"/>
        <pc:sldMkLst>
          <pc:docMk/>
          <pc:sldMk cId="1202657784" sldId="3790"/>
        </pc:sldMkLst>
        <pc:spChg chg="mod">
          <ac:chgData name="Scott Sink" userId="007532c1-63dd-4f29-9932-df3a9735f490" providerId="ADAL" clId="{4E395113-EDD9-4523-BFC1-45F8993119F0}" dt="2023-06-26T10:46:24.615" v="7924" actId="20577"/>
          <ac:spMkLst>
            <pc:docMk/>
            <pc:sldMk cId="1202657784" sldId="3790"/>
            <ac:spMk id="16" creationId="{618E5117-679C-7881-CDD2-D45C9B827445}"/>
          </ac:spMkLst>
        </pc:spChg>
      </pc:sldChg>
      <pc:sldChg chg="add">
        <pc:chgData name="Scott Sink" userId="007532c1-63dd-4f29-9932-df3a9735f490" providerId="ADAL" clId="{4E395113-EDD9-4523-BFC1-45F8993119F0}" dt="2023-06-27T04:02:33.356" v="8279"/>
        <pc:sldMkLst>
          <pc:docMk/>
          <pc:sldMk cId="1304768579" sldId="3791"/>
        </pc:sldMkLst>
      </pc:sldChg>
      <pc:sldChg chg="add">
        <pc:chgData name="Scott Sink" userId="007532c1-63dd-4f29-9932-df3a9735f490" providerId="ADAL" clId="{4E395113-EDD9-4523-BFC1-45F8993119F0}" dt="2023-06-27T04:02:40.196" v="8281"/>
        <pc:sldMkLst>
          <pc:docMk/>
          <pc:sldMk cId="1266825863" sldId="3792"/>
        </pc:sldMkLst>
      </pc:sldChg>
      <pc:sldChg chg="modSp add mod ord">
        <pc:chgData name="Scott Sink" userId="007532c1-63dd-4f29-9932-df3a9735f490" providerId="ADAL" clId="{4E395113-EDD9-4523-BFC1-45F8993119F0}" dt="2023-06-27T11:04:23.631" v="8716" actId="1076"/>
        <pc:sldMkLst>
          <pc:docMk/>
          <pc:sldMk cId="350048468" sldId="3793"/>
        </pc:sldMkLst>
        <pc:spChg chg="mod">
          <ac:chgData name="Scott Sink" userId="007532c1-63dd-4f29-9932-df3a9735f490" providerId="ADAL" clId="{4E395113-EDD9-4523-BFC1-45F8993119F0}" dt="2023-06-27T11:04:06.689" v="8711" actId="14100"/>
          <ac:spMkLst>
            <pc:docMk/>
            <pc:sldMk cId="350048468" sldId="3793"/>
            <ac:spMk id="8" creationId="{6C156E7C-F1D3-469F-BB59-8E7D396AD2FF}"/>
          </ac:spMkLst>
        </pc:spChg>
        <pc:picChg chg="mod">
          <ac:chgData name="Scott Sink" userId="007532c1-63dd-4f29-9932-df3a9735f490" providerId="ADAL" clId="{4E395113-EDD9-4523-BFC1-45F8993119F0}" dt="2023-06-27T11:04:15.597" v="8714" actId="14100"/>
          <ac:picMkLst>
            <pc:docMk/>
            <pc:sldMk cId="350048468" sldId="3793"/>
            <ac:picMk id="10" creationId="{0A2C5ADD-D53D-460E-BCBB-D992130D0880}"/>
          </ac:picMkLst>
        </pc:picChg>
        <pc:picChg chg="mod">
          <ac:chgData name="Scott Sink" userId="007532c1-63dd-4f29-9932-df3a9735f490" providerId="ADAL" clId="{4E395113-EDD9-4523-BFC1-45F8993119F0}" dt="2023-06-27T11:04:19.281" v="8715" actId="1076"/>
          <ac:picMkLst>
            <pc:docMk/>
            <pc:sldMk cId="350048468" sldId="3793"/>
            <ac:picMk id="1026" creationId="{FB41AD4C-E581-43A8-B45E-5FDCE747BC15}"/>
          </ac:picMkLst>
        </pc:picChg>
        <pc:picChg chg="mod">
          <ac:chgData name="Scott Sink" userId="007532c1-63dd-4f29-9932-df3a9735f490" providerId="ADAL" clId="{4E395113-EDD9-4523-BFC1-45F8993119F0}" dt="2023-06-27T11:04:23.631" v="8716" actId="1076"/>
          <ac:picMkLst>
            <pc:docMk/>
            <pc:sldMk cId="350048468" sldId="3793"/>
            <ac:picMk id="1028" creationId="{10CF09A2-5CA4-4E32-88F8-341F0E3DA997}"/>
          </ac:picMkLst>
        </pc:picChg>
      </pc:sldChg>
      <pc:sldChg chg="add del">
        <pc:chgData name="Scott Sink" userId="007532c1-63dd-4f29-9932-df3a9735f490" providerId="ADAL" clId="{4E395113-EDD9-4523-BFC1-45F8993119F0}" dt="2023-06-27T04:03:16.743" v="8325" actId="47"/>
        <pc:sldMkLst>
          <pc:docMk/>
          <pc:sldMk cId="2526598686" sldId="3793"/>
        </pc:sldMkLst>
      </pc:sldChg>
      <pc:sldChg chg="add ord">
        <pc:chgData name="Scott Sink" userId="007532c1-63dd-4f29-9932-df3a9735f490" providerId="ADAL" clId="{4E395113-EDD9-4523-BFC1-45F8993119F0}" dt="2023-06-27T13:25:56.807" v="8732"/>
        <pc:sldMkLst>
          <pc:docMk/>
          <pc:sldMk cId="2063175306" sldId="3794"/>
        </pc:sldMkLst>
      </pc:sldChg>
      <pc:sldChg chg="add ord">
        <pc:chgData name="Scott Sink" userId="007532c1-63dd-4f29-9932-df3a9735f490" providerId="ADAL" clId="{4E395113-EDD9-4523-BFC1-45F8993119F0}" dt="2023-06-27T13:25:59.291" v="8734"/>
        <pc:sldMkLst>
          <pc:docMk/>
          <pc:sldMk cId="811288923" sldId="3795"/>
        </pc:sldMkLst>
      </pc:sldChg>
      <pc:sldChg chg="add del">
        <pc:chgData name="Scott Sink" userId="007532c1-63dd-4f29-9932-df3a9735f490" providerId="ADAL" clId="{4E395113-EDD9-4523-BFC1-45F8993119F0}" dt="2023-06-27T13:26:05.964" v="8735" actId="47"/>
        <pc:sldMkLst>
          <pc:docMk/>
          <pc:sldMk cId="1795530257" sldId="3796"/>
        </pc:sldMkLst>
      </pc:sldChg>
      <pc:sldChg chg="add del">
        <pc:chgData name="Scott Sink" userId="007532c1-63dd-4f29-9932-df3a9735f490" providerId="ADAL" clId="{4E395113-EDD9-4523-BFC1-45F8993119F0}" dt="2023-06-27T13:26:08.597" v="8736" actId="47"/>
        <pc:sldMkLst>
          <pc:docMk/>
          <pc:sldMk cId="2594998375" sldId="3797"/>
        </pc:sldMkLst>
      </pc:sldChg>
      <pc:sldMasterChg chg="add addSldLayout">
        <pc:chgData name="Scott Sink" userId="007532c1-63dd-4f29-9932-df3a9735f490" providerId="ADAL" clId="{4E395113-EDD9-4523-BFC1-45F8993119F0}" dt="2023-06-27T04:02:33.353" v="8278" actId="27028"/>
        <pc:sldMasterMkLst>
          <pc:docMk/>
          <pc:sldMasterMk cId="0" sldId="2147483648"/>
        </pc:sldMasterMkLst>
        <pc:sldLayoutChg chg="add">
          <pc:chgData name="Scott Sink" userId="007532c1-63dd-4f29-9932-df3a9735f490" providerId="ADAL" clId="{4E395113-EDD9-4523-BFC1-45F8993119F0}" dt="2023-06-27T04:02:33.353" v="8278" actId="27028"/>
          <pc:sldLayoutMkLst>
            <pc:docMk/>
            <pc:sldMasterMk cId="0" sldId="2147483648"/>
            <pc:sldLayoutMk cId="0" sldId="2147483655"/>
          </pc:sldLayoutMkLst>
        </pc:sldLayoutChg>
      </pc:sldMasterChg>
      <pc:sldMasterChg chg="modSldLayout">
        <pc:chgData name="Scott Sink" userId="007532c1-63dd-4f29-9932-df3a9735f490" providerId="ADAL" clId="{4E395113-EDD9-4523-BFC1-45F8993119F0}" dt="2023-06-26T08:31:00.098" v="6293" actId="27028"/>
        <pc:sldMasterMkLst>
          <pc:docMk/>
          <pc:sldMasterMk cId="0" sldId="2147483658"/>
        </pc:sldMasterMkLst>
        <pc:sldLayoutChg chg="replId">
          <pc:chgData name="Scott Sink" userId="007532c1-63dd-4f29-9932-df3a9735f490" providerId="ADAL" clId="{4E395113-EDD9-4523-BFC1-45F8993119F0}" dt="2023-06-26T08:31:00.098" v="6293" actId="27028"/>
          <pc:sldLayoutMkLst>
            <pc:docMk/>
            <pc:sldMasterMk cId="0" sldId="2147483658"/>
            <pc:sldLayoutMk cId="1335986753" sldId="2147497901"/>
          </pc:sldLayoutMkLst>
        </pc:sldLayoutChg>
      </pc:sldMasterChg>
      <pc:sldMasterChg chg="add del addSldLayout delSldLayout">
        <pc:chgData name="Scott Sink" userId="007532c1-63dd-4f29-9932-df3a9735f490" providerId="ADAL" clId="{4E395113-EDD9-4523-BFC1-45F8993119F0}" dt="2023-06-26T09:00:23.639" v="7362" actId="700"/>
        <pc:sldMasterMkLst>
          <pc:docMk/>
          <pc:sldMasterMk cId="2144019900" sldId="2147483660"/>
        </pc:sldMasterMkLst>
        <pc:sldLayoutChg chg="add del">
          <pc:chgData name="Scott Sink" userId="007532c1-63dd-4f29-9932-df3a9735f490" providerId="ADAL" clId="{4E395113-EDD9-4523-BFC1-45F8993119F0}" dt="2023-06-26T09:00:23.639" v="7362" actId="700"/>
          <pc:sldLayoutMkLst>
            <pc:docMk/>
            <pc:sldMasterMk cId="2144019900" sldId="2147483660"/>
            <pc:sldLayoutMk cId="4108983733" sldId="2147483663"/>
          </pc:sldLayoutMkLst>
        </pc:sldLayoutChg>
      </pc:sldMasterChg>
      <pc:sldMasterChg chg="modSldLayout">
        <pc:chgData name="Scott Sink" userId="007532c1-63dd-4f29-9932-df3a9735f490" providerId="ADAL" clId="{4E395113-EDD9-4523-BFC1-45F8993119F0}" dt="2023-06-27T13:25:26.564" v="8723" actId="27028"/>
        <pc:sldMasterMkLst>
          <pc:docMk/>
          <pc:sldMasterMk cId="0" sldId="2147483666"/>
        </pc:sldMasterMkLst>
        <pc:sldLayoutChg chg="replId">
          <pc:chgData name="Scott Sink" userId="007532c1-63dd-4f29-9932-df3a9735f490" providerId="ADAL" clId="{4E395113-EDD9-4523-BFC1-45F8993119F0}" dt="2023-06-27T13:25:26.564" v="8723" actId="27028"/>
          <pc:sldLayoutMkLst>
            <pc:docMk/>
            <pc:sldMasterMk cId="0" sldId="2147483666"/>
            <pc:sldLayoutMk cId="0" sldId="2147497908"/>
          </pc:sldLayoutMkLst>
        </pc:sldLayoutChg>
      </pc:sldMasterChg>
      <pc:sldMasterChg chg="add addSldLayout">
        <pc:chgData name="Scott Sink" userId="007532c1-63dd-4f29-9932-df3a9735f490" providerId="ADAL" clId="{4E395113-EDD9-4523-BFC1-45F8993119F0}" dt="2023-06-27T13:25:26.564" v="8723" actId="27028"/>
        <pc:sldMasterMkLst>
          <pc:docMk/>
          <pc:sldMasterMk cId="2986711267" sldId="2147497900"/>
        </pc:sldMasterMkLst>
        <pc:sldLayoutChg chg="add">
          <pc:chgData name="Scott Sink" userId="007532c1-63dd-4f29-9932-df3a9735f490" providerId="ADAL" clId="{4E395113-EDD9-4523-BFC1-45F8993119F0}" dt="2023-06-27T13:25:26.564" v="8723" actId="27028"/>
          <pc:sldLayoutMkLst>
            <pc:docMk/>
            <pc:sldMasterMk cId="2986711267" sldId="2147497900"/>
            <pc:sldLayoutMk cId="2640896162" sldId="2147497902"/>
          </pc:sldLayoutMkLst>
        </pc:sldLayoutChg>
      </pc:sldMasterChg>
      <pc:sldMasterChg chg="add addSldLayout">
        <pc:chgData name="Scott Sink" userId="007532c1-63dd-4f29-9932-df3a9735f490" providerId="ADAL" clId="{4E395113-EDD9-4523-BFC1-45F8993119F0}" dt="2023-06-26T08:34:50.460" v="6297" actId="27028"/>
        <pc:sldMasterMkLst>
          <pc:docMk/>
          <pc:sldMasterMk cId="0" sldId="2147497904"/>
        </pc:sldMasterMkLst>
        <pc:sldLayoutChg chg="add">
          <pc:chgData name="Scott Sink" userId="007532c1-63dd-4f29-9932-df3a9735f490" providerId="ADAL" clId="{4E395113-EDD9-4523-BFC1-45F8993119F0}" dt="2023-06-26T08:34:50.460" v="6297" actId="27028"/>
          <pc:sldLayoutMkLst>
            <pc:docMk/>
            <pc:sldMasterMk cId="0" sldId="2147497904"/>
            <pc:sldLayoutMk cId="0" sldId="2147497905"/>
          </pc:sldLayoutMkLst>
        </pc:sldLayoutChg>
      </pc:sldMasterChg>
      <pc:sldMasterChg chg="add replId addSldLayout">
        <pc:chgData name="Scott Sink" userId="007532c1-63dd-4f29-9932-df3a9735f490" providerId="ADAL" clId="{4E395113-EDD9-4523-BFC1-45F8993119F0}" dt="2023-06-27T04:02:33.353" v="8278" actId="27028"/>
        <pc:sldMasterMkLst>
          <pc:docMk/>
          <pc:sldMasterMk cId="3808468665" sldId="2147497906"/>
        </pc:sldMasterMkLst>
        <pc:sldLayoutChg chg="add">
          <pc:chgData name="Scott Sink" userId="007532c1-63dd-4f29-9932-df3a9735f490" providerId="ADAL" clId="{4E395113-EDD9-4523-BFC1-45F8993119F0}" dt="2023-06-26T08:34:37.059" v="6295" actId="27028"/>
          <pc:sldLayoutMkLst>
            <pc:docMk/>
            <pc:sldMasterMk cId="3808468665" sldId="2147497906"/>
            <pc:sldLayoutMk cId="3749760276" sldId="2147483650"/>
          </pc:sldLayoutMkLst>
        </pc:sldLayoutChg>
      </pc:sldMasterChg>
      <pc:sldMasterChg chg="replId modSldLayout">
        <pc:chgData name="Scott Sink" userId="007532c1-63dd-4f29-9932-df3a9735f490" providerId="ADAL" clId="{4E395113-EDD9-4523-BFC1-45F8993119F0}" dt="2023-06-27T13:25:26.564" v="8723" actId="27028"/>
        <pc:sldMasterMkLst>
          <pc:docMk/>
          <pc:sldMasterMk cId="109284353" sldId="2147497909"/>
        </pc:sldMasterMkLst>
        <pc:sldLayoutChg chg="replId">
          <pc:chgData name="Scott Sink" userId="007532c1-63dd-4f29-9932-df3a9735f490" providerId="ADAL" clId="{4E395113-EDD9-4523-BFC1-45F8993119F0}" dt="2023-06-26T08:34:37.059" v="6295" actId="27028"/>
          <pc:sldLayoutMkLst>
            <pc:docMk/>
            <pc:sldMasterMk cId="109284353" sldId="2147497909"/>
            <pc:sldLayoutMk cId="4104728505" sldId="2147497903"/>
          </pc:sldLayoutMkLst>
        </pc:sldLayoutChg>
        <pc:sldLayoutChg chg="replId">
          <pc:chgData name="Scott Sink" userId="007532c1-63dd-4f29-9932-df3a9735f490" providerId="ADAL" clId="{4E395113-EDD9-4523-BFC1-45F8993119F0}" dt="2023-06-27T04:02:33.353" v="8278" actId="27028"/>
          <pc:sldLayoutMkLst>
            <pc:docMk/>
            <pc:sldMasterMk cId="109284353" sldId="2147497909"/>
            <pc:sldLayoutMk cId="2017573220" sldId="2147497907"/>
          </pc:sldLayoutMkLst>
        </pc:sldLayoutChg>
      </pc:sldMasterChg>
    </pc:docChg>
  </pc:docChgLst>
  <pc:docChgLst>
    <pc:chgData name="Scott Sink" userId="007532c1-63dd-4f29-9932-df3a9735f490" providerId="ADAL" clId="{9E3C8D41-9167-4835-BE54-6D463ECD2610}"/>
    <pc:docChg chg="undo custSel addSld delSld modSld sldOrd addMainMaster delMainMaster modMainMaster">
      <pc:chgData name="Scott Sink" userId="007532c1-63dd-4f29-9932-df3a9735f490" providerId="ADAL" clId="{9E3C8D41-9167-4835-BE54-6D463ECD2610}" dt="2023-04-18T10:15:59.136" v="7491" actId="14100"/>
      <pc:docMkLst>
        <pc:docMk/>
      </pc:docMkLst>
      <pc:sldChg chg="ord">
        <pc:chgData name="Scott Sink" userId="007532c1-63dd-4f29-9932-df3a9735f490" providerId="ADAL" clId="{9E3C8D41-9167-4835-BE54-6D463ECD2610}" dt="2023-04-17T11:09:40.012" v="4799"/>
        <pc:sldMkLst>
          <pc:docMk/>
          <pc:sldMk cId="0" sldId="972"/>
        </pc:sldMkLst>
      </pc:sldChg>
      <pc:sldChg chg="ord">
        <pc:chgData name="Scott Sink" userId="007532c1-63dd-4f29-9932-df3a9735f490" providerId="ADAL" clId="{9E3C8D41-9167-4835-BE54-6D463ECD2610}" dt="2023-04-10T11:08:13.026" v="1663"/>
        <pc:sldMkLst>
          <pc:docMk/>
          <pc:sldMk cId="0" sldId="973"/>
        </pc:sldMkLst>
      </pc:sldChg>
      <pc:sldChg chg="ord">
        <pc:chgData name="Scott Sink" userId="007532c1-63dd-4f29-9932-df3a9735f490" providerId="ADAL" clId="{9E3C8D41-9167-4835-BE54-6D463ECD2610}" dt="2023-04-10T11:08:04.126" v="1661"/>
        <pc:sldMkLst>
          <pc:docMk/>
          <pc:sldMk cId="0" sldId="974"/>
        </pc:sldMkLst>
      </pc:sldChg>
      <pc:sldChg chg="del">
        <pc:chgData name="Scott Sink" userId="007532c1-63dd-4f29-9932-df3a9735f490" providerId="ADAL" clId="{9E3C8D41-9167-4835-BE54-6D463ECD2610}" dt="2023-04-18T05:20:18.129" v="7056" actId="47"/>
        <pc:sldMkLst>
          <pc:docMk/>
          <pc:sldMk cId="0" sldId="975"/>
        </pc:sldMkLst>
      </pc:sldChg>
      <pc:sldChg chg="del">
        <pc:chgData name="Scott Sink" userId="007532c1-63dd-4f29-9932-df3a9735f490" providerId="ADAL" clId="{9E3C8D41-9167-4835-BE54-6D463ECD2610}" dt="2023-04-18T05:20:02.634" v="7049" actId="47"/>
        <pc:sldMkLst>
          <pc:docMk/>
          <pc:sldMk cId="1081947393" sldId="993"/>
        </pc:sldMkLst>
      </pc:sldChg>
      <pc:sldChg chg="del">
        <pc:chgData name="Scott Sink" userId="007532c1-63dd-4f29-9932-df3a9735f490" providerId="ADAL" clId="{9E3C8D41-9167-4835-BE54-6D463ECD2610}" dt="2023-04-18T05:20:23.487" v="7058" actId="47"/>
        <pc:sldMkLst>
          <pc:docMk/>
          <pc:sldMk cId="1520149310" sldId="1008"/>
        </pc:sldMkLst>
      </pc:sldChg>
      <pc:sldChg chg="del">
        <pc:chgData name="Scott Sink" userId="007532c1-63dd-4f29-9932-df3a9735f490" providerId="ADAL" clId="{9E3C8D41-9167-4835-BE54-6D463ECD2610}" dt="2023-04-18T05:20:19.512" v="7057" actId="47"/>
        <pc:sldMkLst>
          <pc:docMk/>
          <pc:sldMk cId="1419392209" sldId="1010"/>
        </pc:sldMkLst>
      </pc:sldChg>
      <pc:sldChg chg="del">
        <pc:chgData name="Scott Sink" userId="007532c1-63dd-4f29-9932-df3a9735f490" providerId="ADAL" clId="{9E3C8D41-9167-4835-BE54-6D463ECD2610}" dt="2023-04-18T05:20:16.801" v="7055" actId="47"/>
        <pc:sldMkLst>
          <pc:docMk/>
          <pc:sldMk cId="3565726042" sldId="1014"/>
        </pc:sldMkLst>
      </pc:sldChg>
      <pc:sldChg chg="del">
        <pc:chgData name="Scott Sink" userId="007532c1-63dd-4f29-9932-df3a9735f490" providerId="ADAL" clId="{9E3C8D41-9167-4835-BE54-6D463ECD2610}" dt="2023-04-18T05:20:14.497" v="7054" actId="47"/>
        <pc:sldMkLst>
          <pc:docMk/>
          <pc:sldMk cId="207448335" sldId="1015"/>
        </pc:sldMkLst>
      </pc:sldChg>
      <pc:sldChg chg="del">
        <pc:chgData name="Scott Sink" userId="007532c1-63dd-4f29-9932-df3a9735f490" providerId="ADAL" clId="{9E3C8D41-9167-4835-BE54-6D463ECD2610}" dt="2023-04-18T05:20:30.049" v="7059" actId="47"/>
        <pc:sldMkLst>
          <pc:docMk/>
          <pc:sldMk cId="2481794241" sldId="1030"/>
        </pc:sldMkLst>
      </pc:sldChg>
      <pc:sldChg chg="modSp mod">
        <pc:chgData name="Scott Sink" userId="007532c1-63dd-4f29-9932-df3a9735f490" providerId="ADAL" clId="{9E3C8D41-9167-4835-BE54-6D463ECD2610}" dt="2023-04-17T11:04:49.370" v="4470" actId="403"/>
        <pc:sldMkLst>
          <pc:docMk/>
          <pc:sldMk cId="1191895561" sldId="1073"/>
        </pc:sldMkLst>
        <pc:spChg chg="mod">
          <ac:chgData name="Scott Sink" userId="007532c1-63dd-4f29-9932-df3a9735f490" providerId="ADAL" clId="{9E3C8D41-9167-4835-BE54-6D463ECD2610}" dt="2023-04-17T11:04:49.370" v="4470" actId="403"/>
          <ac:spMkLst>
            <pc:docMk/>
            <pc:sldMk cId="1191895561" sldId="1073"/>
            <ac:spMk id="34818" creationId="{CD8765AA-FD17-4376-8483-B1841837B4D8}"/>
          </ac:spMkLst>
        </pc:spChg>
        <pc:picChg chg="mod">
          <ac:chgData name="Scott Sink" userId="007532c1-63dd-4f29-9932-df3a9735f490" providerId="ADAL" clId="{9E3C8D41-9167-4835-BE54-6D463ECD2610}" dt="2023-04-17T11:04:37.832" v="4466" actId="1076"/>
          <ac:picMkLst>
            <pc:docMk/>
            <pc:sldMk cId="1191895561" sldId="1073"/>
            <ac:picMk id="9" creationId="{2C4E32F5-07B8-2458-A53B-8CCFE770B36F}"/>
          </ac:picMkLst>
        </pc:picChg>
        <pc:picChg chg="mod">
          <ac:chgData name="Scott Sink" userId="007532c1-63dd-4f29-9932-df3a9735f490" providerId="ADAL" clId="{9E3C8D41-9167-4835-BE54-6D463ECD2610}" dt="2023-04-17T11:04:43.950" v="4467" actId="1076"/>
          <ac:picMkLst>
            <pc:docMk/>
            <pc:sldMk cId="1191895561" sldId="1073"/>
            <ac:picMk id="13" creationId="{C2461E31-15B4-BA5A-67F8-E8BC1DA5EFD2}"/>
          </ac:picMkLst>
        </pc:picChg>
        <pc:picChg chg="mod">
          <ac:chgData name="Scott Sink" userId="007532c1-63dd-4f29-9932-df3a9735f490" providerId="ADAL" clId="{9E3C8D41-9167-4835-BE54-6D463ECD2610}" dt="2023-04-10T10:48:55.240" v="930" actId="1076"/>
          <ac:picMkLst>
            <pc:docMk/>
            <pc:sldMk cId="1191895561" sldId="1073"/>
            <ac:picMk id="34829" creationId="{992710B9-FA7F-4F75-ADEB-295FE16AC110}"/>
          </ac:picMkLst>
        </pc:picChg>
      </pc:sldChg>
      <pc:sldChg chg="del">
        <pc:chgData name="Scott Sink" userId="007532c1-63dd-4f29-9932-df3a9735f490" providerId="ADAL" clId="{9E3C8D41-9167-4835-BE54-6D463ECD2610}" dt="2023-04-18T05:20:03.743" v="7050" actId="47"/>
        <pc:sldMkLst>
          <pc:docMk/>
          <pc:sldMk cId="2709457554" sldId="3528"/>
        </pc:sldMkLst>
      </pc:sldChg>
      <pc:sldChg chg="ord">
        <pc:chgData name="Scott Sink" userId="007532c1-63dd-4f29-9932-df3a9735f490" providerId="ADAL" clId="{9E3C8D41-9167-4835-BE54-6D463ECD2610}" dt="2023-04-18T05:19:31.555" v="7047"/>
        <pc:sldMkLst>
          <pc:docMk/>
          <pc:sldMk cId="3394926519" sldId="3543"/>
        </pc:sldMkLst>
      </pc:sldChg>
      <pc:sldChg chg="del">
        <pc:chgData name="Scott Sink" userId="007532c1-63dd-4f29-9932-df3a9735f490" providerId="ADAL" clId="{9E3C8D41-9167-4835-BE54-6D463ECD2610}" dt="2023-04-18T05:20:08.072" v="7051" actId="47"/>
        <pc:sldMkLst>
          <pc:docMk/>
          <pc:sldMk cId="4108777311" sldId="3545"/>
        </pc:sldMkLst>
      </pc:sldChg>
      <pc:sldChg chg="del">
        <pc:chgData name="Scott Sink" userId="007532c1-63dd-4f29-9932-df3a9735f490" providerId="ADAL" clId="{9E3C8D41-9167-4835-BE54-6D463ECD2610}" dt="2023-04-10T10:47:44.444" v="923" actId="47"/>
        <pc:sldMkLst>
          <pc:docMk/>
          <pc:sldMk cId="4011216617" sldId="3556"/>
        </pc:sldMkLst>
      </pc:sldChg>
      <pc:sldChg chg="del">
        <pc:chgData name="Scott Sink" userId="007532c1-63dd-4f29-9932-df3a9735f490" providerId="ADAL" clId="{9E3C8D41-9167-4835-BE54-6D463ECD2610}" dt="2023-04-18T05:20:31.193" v="7060" actId="47"/>
        <pc:sldMkLst>
          <pc:docMk/>
          <pc:sldMk cId="1828680455" sldId="3561"/>
        </pc:sldMkLst>
      </pc:sldChg>
      <pc:sldChg chg="del">
        <pc:chgData name="Scott Sink" userId="007532c1-63dd-4f29-9932-df3a9735f490" providerId="ADAL" clId="{9E3C8D41-9167-4835-BE54-6D463ECD2610}" dt="2023-04-18T05:20:10.051" v="7052" actId="47"/>
        <pc:sldMkLst>
          <pc:docMk/>
          <pc:sldMk cId="2031061649" sldId="3575"/>
        </pc:sldMkLst>
      </pc:sldChg>
      <pc:sldChg chg="del">
        <pc:chgData name="Scott Sink" userId="007532c1-63dd-4f29-9932-df3a9735f490" providerId="ADAL" clId="{9E3C8D41-9167-4835-BE54-6D463ECD2610}" dt="2023-04-18T05:20:10.984" v="7053" actId="47"/>
        <pc:sldMkLst>
          <pc:docMk/>
          <pc:sldMk cId="2058958684" sldId="3576"/>
        </pc:sldMkLst>
      </pc:sldChg>
      <pc:sldChg chg="del">
        <pc:chgData name="Scott Sink" userId="007532c1-63dd-4f29-9932-df3a9735f490" providerId="ADAL" clId="{9E3C8D41-9167-4835-BE54-6D463ECD2610}" dt="2023-04-10T10:50:51.666" v="1041" actId="47"/>
        <pc:sldMkLst>
          <pc:docMk/>
          <pc:sldMk cId="4081513264" sldId="3580"/>
        </pc:sldMkLst>
      </pc:sldChg>
      <pc:sldChg chg="del">
        <pc:chgData name="Scott Sink" userId="007532c1-63dd-4f29-9932-df3a9735f490" providerId="ADAL" clId="{9E3C8D41-9167-4835-BE54-6D463ECD2610}" dt="2023-04-10T10:54:10.459" v="1135" actId="47"/>
        <pc:sldMkLst>
          <pc:docMk/>
          <pc:sldMk cId="1093580571" sldId="3581"/>
        </pc:sldMkLst>
      </pc:sldChg>
      <pc:sldChg chg="modSp mod ord">
        <pc:chgData name="Scott Sink" userId="007532c1-63dd-4f29-9932-df3a9735f490" providerId="ADAL" clId="{9E3C8D41-9167-4835-BE54-6D463ECD2610}" dt="2023-04-16T09:44:32.360" v="2480" actId="20577"/>
        <pc:sldMkLst>
          <pc:docMk/>
          <pc:sldMk cId="2587135016" sldId="3583"/>
        </pc:sldMkLst>
        <pc:spChg chg="mod">
          <ac:chgData name="Scott Sink" userId="007532c1-63dd-4f29-9932-df3a9735f490" providerId="ADAL" clId="{9E3C8D41-9167-4835-BE54-6D463ECD2610}" dt="2023-04-16T09:44:32.360" v="2480" actId="20577"/>
          <ac:spMkLst>
            <pc:docMk/>
            <pc:sldMk cId="2587135016" sldId="3583"/>
            <ac:spMk id="6" creationId="{E734B233-DE41-C447-9A4F-4B49FB04B831}"/>
          </ac:spMkLst>
        </pc:spChg>
      </pc:sldChg>
      <pc:sldChg chg="modSp ord">
        <pc:chgData name="Scott Sink" userId="007532c1-63dd-4f29-9932-df3a9735f490" providerId="ADAL" clId="{9E3C8D41-9167-4835-BE54-6D463ECD2610}" dt="2023-04-16T14:16:40.004" v="4463" actId="1076"/>
        <pc:sldMkLst>
          <pc:docMk/>
          <pc:sldMk cId="156920407" sldId="3584"/>
        </pc:sldMkLst>
        <pc:spChg chg="mod">
          <ac:chgData name="Scott Sink" userId="007532c1-63dd-4f29-9932-df3a9735f490" providerId="ADAL" clId="{9E3C8D41-9167-4835-BE54-6D463ECD2610}" dt="2023-04-16T14:16:33.494" v="4462" actId="14100"/>
          <ac:spMkLst>
            <pc:docMk/>
            <pc:sldMk cId="156920407" sldId="3584"/>
            <ac:spMk id="27656" creationId="{4C18286E-B858-4AE7-A906-BC587D69642E}"/>
          </ac:spMkLst>
        </pc:spChg>
        <pc:spChg chg="mod">
          <ac:chgData name="Scott Sink" userId="007532c1-63dd-4f29-9932-df3a9735f490" providerId="ADAL" clId="{9E3C8D41-9167-4835-BE54-6D463ECD2610}" dt="2023-04-16T14:16:23.066" v="4458" actId="14100"/>
          <ac:spMkLst>
            <pc:docMk/>
            <pc:sldMk cId="156920407" sldId="3584"/>
            <ac:spMk id="27657" creationId="{E34D7E2F-48D6-4733-91B0-3AE20A5B2206}"/>
          </ac:spMkLst>
        </pc:spChg>
        <pc:picChg chg="mod">
          <ac:chgData name="Scott Sink" userId="007532c1-63dd-4f29-9932-df3a9735f490" providerId="ADAL" clId="{9E3C8D41-9167-4835-BE54-6D463ECD2610}" dt="2023-04-16T14:16:40.004" v="4463" actId="1076"/>
          <ac:picMkLst>
            <pc:docMk/>
            <pc:sldMk cId="156920407" sldId="3584"/>
            <ac:picMk id="27654" creationId="{7E22E97A-B4B4-4968-B2C4-CC6952539C16}"/>
          </ac:picMkLst>
        </pc:picChg>
      </pc:sldChg>
      <pc:sldChg chg="del">
        <pc:chgData name="Scott Sink" userId="007532c1-63dd-4f29-9932-df3a9735f490" providerId="ADAL" clId="{9E3C8D41-9167-4835-BE54-6D463ECD2610}" dt="2023-04-10T11:22:02.311" v="2354" actId="47"/>
        <pc:sldMkLst>
          <pc:docMk/>
          <pc:sldMk cId="1156798635" sldId="3585"/>
        </pc:sldMkLst>
      </pc:sldChg>
      <pc:sldChg chg="del">
        <pc:chgData name="Scott Sink" userId="007532c1-63dd-4f29-9932-df3a9735f490" providerId="ADAL" clId="{9E3C8D41-9167-4835-BE54-6D463ECD2610}" dt="2023-04-18T05:20:35.368" v="7061" actId="47"/>
        <pc:sldMkLst>
          <pc:docMk/>
          <pc:sldMk cId="3994094586" sldId="3586"/>
        </pc:sldMkLst>
      </pc:sldChg>
      <pc:sldChg chg="del">
        <pc:chgData name="Scott Sink" userId="007532c1-63dd-4f29-9932-df3a9735f490" providerId="ADAL" clId="{9E3C8D41-9167-4835-BE54-6D463ECD2610}" dt="2023-04-10T10:52:37.026" v="1097" actId="47"/>
        <pc:sldMkLst>
          <pc:docMk/>
          <pc:sldMk cId="415907632" sldId="3588"/>
        </pc:sldMkLst>
      </pc:sldChg>
      <pc:sldChg chg="del">
        <pc:chgData name="Scott Sink" userId="007532c1-63dd-4f29-9932-df3a9735f490" providerId="ADAL" clId="{9E3C8D41-9167-4835-BE54-6D463ECD2610}" dt="2023-04-10T10:54:09.509" v="1134" actId="47"/>
        <pc:sldMkLst>
          <pc:docMk/>
          <pc:sldMk cId="3890885787" sldId="3592"/>
        </pc:sldMkLst>
      </pc:sldChg>
      <pc:sldChg chg="del">
        <pc:chgData name="Scott Sink" userId="007532c1-63dd-4f29-9932-df3a9735f490" providerId="ADAL" clId="{9E3C8D41-9167-4835-BE54-6D463ECD2610}" dt="2023-04-10T11:22:52.503" v="2359" actId="47"/>
        <pc:sldMkLst>
          <pc:docMk/>
          <pc:sldMk cId="2623999364" sldId="3593"/>
        </pc:sldMkLst>
      </pc:sldChg>
      <pc:sldChg chg="del">
        <pc:chgData name="Scott Sink" userId="007532c1-63dd-4f29-9932-df3a9735f490" providerId="ADAL" clId="{9E3C8D41-9167-4835-BE54-6D463ECD2610}" dt="2023-04-10T11:22:45.926" v="2357" actId="47"/>
        <pc:sldMkLst>
          <pc:docMk/>
          <pc:sldMk cId="3912324480" sldId="3594"/>
        </pc:sldMkLst>
      </pc:sldChg>
      <pc:sldChg chg="del">
        <pc:chgData name="Scott Sink" userId="007532c1-63dd-4f29-9932-df3a9735f490" providerId="ADAL" clId="{9E3C8D41-9167-4835-BE54-6D463ECD2610}" dt="2023-04-18T05:20:38.449" v="7062" actId="47"/>
        <pc:sldMkLst>
          <pc:docMk/>
          <pc:sldMk cId="4015846564" sldId="3595"/>
        </pc:sldMkLst>
      </pc:sldChg>
      <pc:sldChg chg="del">
        <pc:chgData name="Scott Sink" userId="007532c1-63dd-4f29-9932-df3a9735f490" providerId="ADAL" clId="{9E3C8D41-9167-4835-BE54-6D463ECD2610}" dt="2023-04-10T11:22:57.843" v="2360" actId="47"/>
        <pc:sldMkLst>
          <pc:docMk/>
          <pc:sldMk cId="3991207018" sldId="3596"/>
        </pc:sldMkLst>
      </pc:sldChg>
      <pc:sldChg chg="del">
        <pc:chgData name="Scott Sink" userId="007532c1-63dd-4f29-9932-df3a9735f490" providerId="ADAL" clId="{9E3C8D41-9167-4835-BE54-6D463ECD2610}" dt="2023-04-10T10:50:53.997" v="1042" actId="47"/>
        <pc:sldMkLst>
          <pc:docMk/>
          <pc:sldMk cId="702407938" sldId="3597"/>
        </pc:sldMkLst>
      </pc:sldChg>
      <pc:sldChg chg="del">
        <pc:chgData name="Scott Sink" userId="007532c1-63dd-4f29-9932-df3a9735f490" providerId="ADAL" clId="{9E3C8D41-9167-4835-BE54-6D463ECD2610}" dt="2023-04-10T11:22:50.575" v="2358" actId="47"/>
        <pc:sldMkLst>
          <pc:docMk/>
          <pc:sldMk cId="1378970743" sldId="3598"/>
        </pc:sldMkLst>
      </pc:sldChg>
      <pc:sldChg chg="modSp del mod">
        <pc:chgData name="Scott Sink" userId="007532c1-63dd-4f29-9932-df3a9735f490" providerId="ADAL" clId="{9E3C8D41-9167-4835-BE54-6D463ECD2610}" dt="2023-04-18T05:19:35.576" v="7048" actId="47"/>
        <pc:sldMkLst>
          <pc:docMk/>
          <pc:sldMk cId="1934364303" sldId="3599"/>
        </pc:sldMkLst>
        <pc:spChg chg="mod">
          <ac:chgData name="Scott Sink" userId="007532c1-63dd-4f29-9932-df3a9735f490" providerId="ADAL" clId="{9E3C8D41-9167-4835-BE54-6D463ECD2610}" dt="2023-04-16T12:53:52.199" v="4261" actId="20577"/>
          <ac:spMkLst>
            <pc:docMk/>
            <pc:sldMk cId="1934364303" sldId="3599"/>
            <ac:spMk id="3" creationId="{F0B294B4-5BC5-2610-ED70-63C0F88F5F12}"/>
          </ac:spMkLst>
        </pc:spChg>
      </pc:sldChg>
      <pc:sldChg chg="del">
        <pc:chgData name="Scott Sink" userId="007532c1-63dd-4f29-9932-df3a9735f490" providerId="ADAL" clId="{9E3C8D41-9167-4835-BE54-6D463ECD2610}" dt="2023-04-10T10:52:39.863" v="1100" actId="47"/>
        <pc:sldMkLst>
          <pc:docMk/>
          <pc:sldMk cId="2313767426" sldId="3600"/>
        </pc:sldMkLst>
      </pc:sldChg>
      <pc:sldChg chg="del">
        <pc:chgData name="Scott Sink" userId="007532c1-63dd-4f29-9932-df3a9735f490" providerId="ADAL" clId="{9E3C8D41-9167-4835-BE54-6D463ECD2610}" dt="2023-04-10T10:52:38.976" v="1099" actId="47"/>
        <pc:sldMkLst>
          <pc:docMk/>
          <pc:sldMk cId="2637935649" sldId="3601"/>
        </pc:sldMkLst>
      </pc:sldChg>
      <pc:sldChg chg="del">
        <pc:chgData name="Scott Sink" userId="007532c1-63dd-4f29-9932-df3a9735f490" providerId="ADAL" clId="{9E3C8D41-9167-4835-BE54-6D463ECD2610}" dt="2023-04-10T11:23:01.056" v="2361" actId="47"/>
        <pc:sldMkLst>
          <pc:docMk/>
          <pc:sldMk cId="3033714040" sldId="3602"/>
        </pc:sldMkLst>
      </pc:sldChg>
      <pc:sldChg chg="addSp delSp modSp mod">
        <pc:chgData name="Scott Sink" userId="007532c1-63dd-4f29-9932-df3a9735f490" providerId="ADAL" clId="{9E3C8D41-9167-4835-BE54-6D463ECD2610}" dt="2023-04-16T10:23:37.617" v="3393" actId="20577"/>
        <pc:sldMkLst>
          <pc:docMk/>
          <pc:sldMk cId="985217198" sldId="3603"/>
        </pc:sldMkLst>
        <pc:spChg chg="mod">
          <ac:chgData name="Scott Sink" userId="007532c1-63dd-4f29-9932-df3a9735f490" providerId="ADAL" clId="{9E3C8D41-9167-4835-BE54-6D463ECD2610}" dt="2023-04-16T09:51:14.074" v="2729" actId="20577"/>
          <ac:spMkLst>
            <pc:docMk/>
            <pc:sldMk cId="985217198" sldId="3603"/>
            <ac:spMk id="2" creationId="{E211C6D2-E137-A675-E129-1B7CA1893BC6}"/>
          </ac:spMkLst>
        </pc:spChg>
        <pc:spChg chg="mod">
          <ac:chgData name="Scott Sink" userId="007532c1-63dd-4f29-9932-df3a9735f490" providerId="ADAL" clId="{9E3C8D41-9167-4835-BE54-6D463ECD2610}" dt="2023-04-16T10:23:37.617" v="3393" actId="20577"/>
          <ac:spMkLst>
            <pc:docMk/>
            <pc:sldMk cId="985217198" sldId="3603"/>
            <ac:spMk id="3" creationId="{6D76E1CA-0434-A800-0AC3-87790CA7F766}"/>
          </ac:spMkLst>
        </pc:spChg>
        <pc:spChg chg="del mod">
          <ac:chgData name="Scott Sink" userId="007532c1-63dd-4f29-9932-df3a9735f490" providerId="ADAL" clId="{9E3C8D41-9167-4835-BE54-6D463ECD2610}" dt="2023-04-16T10:21:58.602" v="3320" actId="478"/>
          <ac:spMkLst>
            <pc:docMk/>
            <pc:sldMk cId="985217198" sldId="3603"/>
            <ac:spMk id="4" creationId="{6DB03709-4D62-0C95-17C9-6EEC74CD24EE}"/>
          </ac:spMkLst>
        </pc:spChg>
        <pc:spChg chg="add mod">
          <ac:chgData name="Scott Sink" userId="007532c1-63dd-4f29-9932-df3a9735f490" providerId="ADAL" clId="{9E3C8D41-9167-4835-BE54-6D463ECD2610}" dt="2023-04-16T10:22:10.838" v="3332" actId="20577"/>
          <ac:spMkLst>
            <pc:docMk/>
            <pc:sldMk cId="985217198" sldId="3603"/>
            <ac:spMk id="20" creationId="{9EA92477-BDAD-061B-15D6-B2A787979BFB}"/>
          </ac:spMkLst>
        </pc:spChg>
        <pc:picChg chg="add del mod">
          <ac:chgData name="Scott Sink" userId="007532c1-63dd-4f29-9932-df3a9735f490" providerId="ADAL" clId="{9E3C8D41-9167-4835-BE54-6D463ECD2610}" dt="2023-04-16T09:51:27.927" v="2745" actId="478"/>
          <ac:picMkLst>
            <pc:docMk/>
            <pc:sldMk cId="985217198" sldId="3603"/>
            <ac:picMk id="6" creationId="{6F11B3E2-F3B2-9042-F2E4-6A6761867775}"/>
          </ac:picMkLst>
        </pc:picChg>
        <pc:picChg chg="add del mod">
          <ac:chgData name="Scott Sink" userId="007532c1-63dd-4f29-9932-df3a9735f490" providerId="ADAL" clId="{9E3C8D41-9167-4835-BE54-6D463ECD2610}" dt="2023-04-16T09:51:27.302" v="2744" actId="478"/>
          <ac:picMkLst>
            <pc:docMk/>
            <pc:sldMk cId="985217198" sldId="3603"/>
            <ac:picMk id="8" creationId="{CD2C4AC9-BBC6-BDC9-4E31-61BD19601D4F}"/>
          </ac:picMkLst>
        </pc:picChg>
        <pc:picChg chg="add del mod">
          <ac:chgData name="Scott Sink" userId="007532c1-63dd-4f29-9932-df3a9735f490" providerId="ADAL" clId="{9E3C8D41-9167-4835-BE54-6D463ECD2610}" dt="2023-04-16T09:51:28.582" v="2746" actId="478"/>
          <ac:picMkLst>
            <pc:docMk/>
            <pc:sldMk cId="985217198" sldId="3603"/>
            <ac:picMk id="10" creationId="{7C0FB243-5006-ABB8-DF8C-12D874BC486B}"/>
          </ac:picMkLst>
        </pc:picChg>
        <pc:picChg chg="add del mod">
          <ac:chgData name="Scott Sink" userId="007532c1-63dd-4f29-9932-df3a9735f490" providerId="ADAL" clId="{9E3C8D41-9167-4835-BE54-6D463ECD2610}" dt="2023-04-16T09:51:29.196" v="2747" actId="478"/>
          <ac:picMkLst>
            <pc:docMk/>
            <pc:sldMk cId="985217198" sldId="3603"/>
            <ac:picMk id="12" creationId="{BFD5A692-5DF4-0713-DE4F-1FE34437AA44}"/>
          </ac:picMkLst>
        </pc:picChg>
        <pc:picChg chg="add mod">
          <ac:chgData name="Scott Sink" userId="007532c1-63dd-4f29-9932-df3a9735f490" providerId="ADAL" clId="{9E3C8D41-9167-4835-BE54-6D463ECD2610}" dt="2023-04-16T10:22:30.825" v="3333" actId="1076"/>
          <ac:picMkLst>
            <pc:docMk/>
            <pc:sldMk cId="985217198" sldId="3603"/>
            <ac:picMk id="14" creationId="{41E9ABA5-744B-A398-1A9A-D02A0285D9FF}"/>
          </ac:picMkLst>
        </pc:picChg>
        <pc:picChg chg="add mod">
          <ac:chgData name="Scott Sink" userId="007532c1-63dd-4f29-9932-df3a9735f490" providerId="ADAL" clId="{9E3C8D41-9167-4835-BE54-6D463ECD2610}" dt="2023-04-16T10:22:38.066" v="3337" actId="1076"/>
          <ac:picMkLst>
            <pc:docMk/>
            <pc:sldMk cId="985217198" sldId="3603"/>
            <ac:picMk id="16" creationId="{13F67B5E-2B59-7B23-8B16-48AAF16CDC82}"/>
          </ac:picMkLst>
        </pc:picChg>
        <pc:picChg chg="add mod">
          <ac:chgData name="Scott Sink" userId="007532c1-63dd-4f29-9932-df3a9735f490" providerId="ADAL" clId="{9E3C8D41-9167-4835-BE54-6D463ECD2610}" dt="2023-04-16T10:22:36.476" v="3336" actId="1076"/>
          <ac:picMkLst>
            <pc:docMk/>
            <pc:sldMk cId="985217198" sldId="3603"/>
            <ac:picMk id="17" creationId="{6DC9C90C-4793-DA69-873D-31B92B933716}"/>
          </ac:picMkLst>
        </pc:picChg>
        <pc:picChg chg="add mod">
          <ac:chgData name="Scott Sink" userId="007532c1-63dd-4f29-9932-df3a9735f490" providerId="ADAL" clId="{9E3C8D41-9167-4835-BE54-6D463ECD2610}" dt="2023-04-16T10:22:42.720" v="3340" actId="1076"/>
          <ac:picMkLst>
            <pc:docMk/>
            <pc:sldMk cId="985217198" sldId="3603"/>
            <ac:picMk id="19" creationId="{32DCF1F1-6118-EF92-6A9A-94F7EA9170D5}"/>
          </ac:picMkLst>
        </pc:picChg>
        <pc:picChg chg="add mod">
          <ac:chgData name="Scott Sink" userId="007532c1-63dd-4f29-9932-df3a9735f490" providerId="ADAL" clId="{9E3C8D41-9167-4835-BE54-6D463ECD2610}" dt="2023-04-16T10:23:13.412" v="3372" actId="1076"/>
          <ac:picMkLst>
            <pc:docMk/>
            <pc:sldMk cId="985217198" sldId="3603"/>
            <ac:picMk id="21" creationId="{F0FEA507-2F90-51BF-03D2-888AABF4FC3B}"/>
          </ac:picMkLst>
        </pc:picChg>
        <pc:picChg chg="add mod">
          <ac:chgData name="Scott Sink" userId="007532c1-63dd-4f29-9932-df3a9735f490" providerId="ADAL" clId="{9E3C8D41-9167-4835-BE54-6D463ECD2610}" dt="2023-04-16T10:23:29.193" v="3374" actId="1076"/>
          <ac:picMkLst>
            <pc:docMk/>
            <pc:sldMk cId="985217198" sldId="3603"/>
            <ac:picMk id="22" creationId="{F470191B-F04A-24E4-6FA1-3738105BE287}"/>
          </ac:picMkLst>
        </pc:picChg>
      </pc:sldChg>
      <pc:sldChg chg="add del ord">
        <pc:chgData name="Scott Sink" userId="007532c1-63dd-4f29-9932-df3a9735f490" providerId="ADAL" clId="{9E3C8D41-9167-4835-BE54-6D463ECD2610}" dt="2023-04-17T11:23:05.931" v="4946"/>
        <pc:sldMkLst>
          <pc:docMk/>
          <pc:sldMk cId="3115082838" sldId="3612"/>
        </pc:sldMkLst>
      </pc:sldChg>
      <pc:sldChg chg="del">
        <pc:chgData name="Scott Sink" userId="007532c1-63dd-4f29-9932-df3a9735f490" providerId="ADAL" clId="{9E3C8D41-9167-4835-BE54-6D463ECD2610}" dt="2023-04-10T10:52:38.174" v="1098" actId="47"/>
        <pc:sldMkLst>
          <pc:docMk/>
          <pc:sldMk cId="3384557778" sldId="3613"/>
        </pc:sldMkLst>
      </pc:sldChg>
      <pc:sldChg chg="addSp modSp mod">
        <pc:chgData name="Scott Sink" userId="007532c1-63dd-4f29-9932-df3a9735f490" providerId="ADAL" clId="{9E3C8D41-9167-4835-BE54-6D463ECD2610}" dt="2023-04-16T09:43:38.627" v="2402" actId="20577"/>
        <pc:sldMkLst>
          <pc:docMk/>
          <pc:sldMk cId="46988055" sldId="3614"/>
        </pc:sldMkLst>
        <pc:spChg chg="mod">
          <ac:chgData name="Scott Sink" userId="007532c1-63dd-4f29-9932-df3a9735f490" providerId="ADAL" clId="{9E3C8D41-9167-4835-BE54-6D463ECD2610}" dt="2023-04-16T09:43:38.627" v="2402" actId="20577"/>
          <ac:spMkLst>
            <pc:docMk/>
            <pc:sldMk cId="46988055" sldId="3614"/>
            <ac:spMk id="2" creationId="{E1E0086A-5BF8-7173-D3A9-BF6931F43FA3}"/>
          </ac:spMkLst>
        </pc:spChg>
        <pc:picChg chg="add mod">
          <ac:chgData name="Scott Sink" userId="007532c1-63dd-4f29-9932-df3a9735f490" providerId="ADAL" clId="{9E3C8D41-9167-4835-BE54-6D463ECD2610}" dt="2023-04-10T10:51:48.105" v="1082" actId="1076"/>
          <ac:picMkLst>
            <pc:docMk/>
            <pc:sldMk cId="46988055" sldId="3614"/>
            <ac:picMk id="3" creationId="{C3B2E1ED-D114-2F5E-F569-E0C734195579}"/>
          </ac:picMkLst>
        </pc:picChg>
      </pc:sldChg>
      <pc:sldChg chg="del">
        <pc:chgData name="Scott Sink" userId="007532c1-63dd-4f29-9932-df3a9735f490" providerId="ADAL" clId="{9E3C8D41-9167-4835-BE54-6D463ECD2610}" dt="2023-04-10T11:22:31.726" v="2355" actId="47"/>
        <pc:sldMkLst>
          <pc:docMk/>
          <pc:sldMk cId="1014058352" sldId="3615"/>
        </pc:sldMkLst>
      </pc:sldChg>
      <pc:sldChg chg="del">
        <pc:chgData name="Scott Sink" userId="007532c1-63dd-4f29-9932-df3a9735f490" providerId="ADAL" clId="{9E3C8D41-9167-4835-BE54-6D463ECD2610}" dt="2023-04-10T11:22:38.287" v="2356" actId="47"/>
        <pc:sldMkLst>
          <pc:docMk/>
          <pc:sldMk cId="83943494" sldId="3616"/>
        </pc:sldMkLst>
      </pc:sldChg>
      <pc:sldChg chg="addSp delSp modSp add mod ord">
        <pc:chgData name="Scott Sink" userId="007532c1-63dd-4f29-9932-df3a9735f490" providerId="ADAL" clId="{9E3C8D41-9167-4835-BE54-6D463ECD2610}" dt="2023-04-10T10:48:39.674" v="929" actId="14100"/>
        <pc:sldMkLst>
          <pc:docMk/>
          <pc:sldMk cId="3858186052" sldId="3617"/>
        </pc:sldMkLst>
        <pc:spChg chg="mod">
          <ac:chgData name="Scott Sink" userId="007532c1-63dd-4f29-9932-df3a9735f490" providerId="ADAL" clId="{9E3C8D41-9167-4835-BE54-6D463ECD2610}" dt="2023-04-10T10:48:00.236" v="924" actId="1076"/>
          <ac:spMkLst>
            <pc:docMk/>
            <pc:sldMk cId="3858186052" sldId="3617"/>
            <ac:spMk id="3" creationId="{5CB5E778-EB37-08BC-8A65-E0A5BEF24F5F}"/>
          </ac:spMkLst>
        </pc:spChg>
        <pc:spChg chg="mod">
          <ac:chgData name="Scott Sink" userId="007532c1-63dd-4f29-9932-df3a9735f490" providerId="ADAL" clId="{9E3C8D41-9167-4835-BE54-6D463ECD2610}" dt="2023-04-10T10:39:51.553" v="282" actId="1076"/>
          <ac:spMkLst>
            <pc:docMk/>
            <pc:sldMk cId="3858186052" sldId="3617"/>
            <ac:spMk id="6" creationId="{C5018F96-B3E6-1C7C-503A-A6964F5B4827}"/>
          </ac:spMkLst>
        </pc:spChg>
        <pc:spChg chg="del mod">
          <ac:chgData name="Scott Sink" userId="007532c1-63dd-4f29-9932-df3a9735f490" providerId="ADAL" clId="{9E3C8D41-9167-4835-BE54-6D463ECD2610}" dt="2023-04-10T10:33:59.976" v="112" actId="478"/>
          <ac:spMkLst>
            <pc:docMk/>
            <pc:sldMk cId="3858186052" sldId="3617"/>
            <ac:spMk id="8" creationId="{834A3D95-AABF-15B2-B130-31997D858343}"/>
          </ac:spMkLst>
        </pc:spChg>
        <pc:spChg chg="del mod">
          <ac:chgData name="Scott Sink" userId="007532c1-63dd-4f29-9932-df3a9735f490" providerId="ADAL" clId="{9E3C8D41-9167-4835-BE54-6D463ECD2610}" dt="2023-04-10T10:33:56.130" v="110" actId="478"/>
          <ac:spMkLst>
            <pc:docMk/>
            <pc:sldMk cId="3858186052" sldId="3617"/>
            <ac:spMk id="9" creationId="{234F1F37-5877-D412-832C-5AB78F1305C6}"/>
          </ac:spMkLst>
        </pc:spChg>
        <pc:spChg chg="mod">
          <ac:chgData name="Scott Sink" userId="007532c1-63dd-4f29-9932-df3a9735f490" providerId="ADAL" clId="{9E3C8D41-9167-4835-BE54-6D463ECD2610}" dt="2023-04-10T10:32:42.926" v="73" actId="20577"/>
          <ac:spMkLst>
            <pc:docMk/>
            <pc:sldMk cId="3858186052" sldId="3617"/>
            <ac:spMk id="10" creationId="{B47D77AC-10E5-F7CA-1821-CA4162CCE788}"/>
          </ac:spMkLst>
        </pc:spChg>
        <pc:spChg chg="add del mod">
          <ac:chgData name="Scott Sink" userId="007532c1-63dd-4f29-9932-df3a9735f490" providerId="ADAL" clId="{9E3C8D41-9167-4835-BE54-6D463ECD2610}" dt="2023-04-10T10:37:26.361" v="180"/>
          <ac:spMkLst>
            <pc:docMk/>
            <pc:sldMk cId="3858186052" sldId="3617"/>
            <ac:spMk id="13" creationId="{AB83E98B-72ED-CD8E-8CE8-4FFCFAE0AD6F}"/>
          </ac:spMkLst>
        </pc:spChg>
        <pc:spChg chg="add del mod">
          <ac:chgData name="Scott Sink" userId="007532c1-63dd-4f29-9932-df3a9735f490" providerId="ADAL" clId="{9E3C8D41-9167-4835-BE54-6D463ECD2610}" dt="2023-04-10T10:37:26.376" v="182"/>
          <ac:spMkLst>
            <pc:docMk/>
            <pc:sldMk cId="3858186052" sldId="3617"/>
            <ac:spMk id="14" creationId="{C2F3824B-B2AF-E9A4-B753-0F0868E3495D}"/>
          </ac:spMkLst>
        </pc:spChg>
        <pc:spChg chg="add del mod">
          <ac:chgData name="Scott Sink" userId="007532c1-63dd-4f29-9932-df3a9735f490" providerId="ADAL" clId="{9E3C8D41-9167-4835-BE54-6D463ECD2610}" dt="2023-04-10T10:37:26.376" v="184"/>
          <ac:spMkLst>
            <pc:docMk/>
            <pc:sldMk cId="3858186052" sldId="3617"/>
            <ac:spMk id="18" creationId="{5FD14AED-A4E9-359E-A7CA-5C6445C46D4F}"/>
          </ac:spMkLst>
        </pc:spChg>
        <pc:spChg chg="add mod">
          <ac:chgData name="Scott Sink" userId="007532c1-63dd-4f29-9932-df3a9735f490" providerId="ADAL" clId="{9E3C8D41-9167-4835-BE54-6D463ECD2610}" dt="2023-04-10T10:39:25.042" v="275" actId="1076"/>
          <ac:spMkLst>
            <pc:docMk/>
            <pc:sldMk cId="3858186052" sldId="3617"/>
            <ac:spMk id="19" creationId="{56B87C1C-A03F-D739-5E61-58304DA481D8}"/>
          </ac:spMkLst>
        </pc:spChg>
        <pc:spChg chg="mod">
          <ac:chgData name="Scott Sink" userId="007532c1-63dd-4f29-9932-df3a9735f490" providerId="ADAL" clId="{9E3C8D41-9167-4835-BE54-6D463ECD2610}" dt="2023-04-10T10:33:49.426" v="108" actId="20577"/>
          <ac:spMkLst>
            <pc:docMk/>
            <pc:sldMk cId="3858186052" sldId="3617"/>
            <ac:spMk id="22" creationId="{693B6C1D-D021-4EC9-AC66-7E12E6EAE67F}"/>
          </ac:spMkLst>
        </pc:spChg>
        <pc:spChg chg="add mod">
          <ac:chgData name="Scott Sink" userId="007532c1-63dd-4f29-9932-df3a9735f490" providerId="ADAL" clId="{9E3C8D41-9167-4835-BE54-6D463ECD2610}" dt="2023-04-10T10:39:44.259" v="280" actId="1076"/>
          <ac:spMkLst>
            <pc:docMk/>
            <pc:sldMk cId="3858186052" sldId="3617"/>
            <ac:spMk id="23" creationId="{4EA0D366-CE29-FBA8-36F6-A526371ECC4E}"/>
          </ac:spMkLst>
        </pc:spChg>
        <pc:spChg chg="mod">
          <ac:chgData name="Scott Sink" userId="007532c1-63dd-4f29-9932-df3a9735f490" providerId="ADAL" clId="{9E3C8D41-9167-4835-BE54-6D463ECD2610}" dt="2023-04-10T10:33:33.798" v="91" actId="404"/>
          <ac:spMkLst>
            <pc:docMk/>
            <pc:sldMk cId="3858186052" sldId="3617"/>
            <ac:spMk id="28" creationId="{BA4CEFC9-7EA0-4E3D-8519-C99F7A7D0F70}"/>
          </ac:spMkLst>
        </pc:spChg>
        <pc:picChg chg="add mod">
          <ac:chgData name="Scott Sink" userId="007532c1-63dd-4f29-9932-df3a9735f490" providerId="ADAL" clId="{9E3C8D41-9167-4835-BE54-6D463ECD2610}" dt="2023-04-10T10:34:12.029" v="115" actId="1076"/>
          <ac:picMkLst>
            <pc:docMk/>
            <pc:sldMk cId="3858186052" sldId="3617"/>
            <ac:picMk id="4" creationId="{3278AFBD-8904-291A-2A95-535DC0C61C7F}"/>
          </ac:picMkLst>
        </pc:picChg>
        <pc:picChg chg="del">
          <ac:chgData name="Scott Sink" userId="007532c1-63dd-4f29-9932-df3a9735f490" providerId="ADAL" clId="{9E3C8D41-9167-4835-BE54-6D463ECD2610}" dt="2023-04-10T10:33:26.052" v="88" actId="478"/>
          <ac:picMkLst>
            <pc:docMk/>
            <pc:sldMk cId="3858186052" sldId="3617"/>
            <ac:picMk id="11" creationId="{0FFEA317-821E-2DC8-BCFC-C211A9134060}"/>
          </ac:picMkLst>
        </pc:picChg>
        <pc:picChg chg="add mod">
          <ac:chgData name="Scott Sink" userId="007532c1-63dd-4f29-9932-df3a9735f490" providerId="ADAL" clId="{9E3C8D41-9167-4835-BE54-6D463ECD2610}" dt="2023-04-10T10:39:26.742" v="276" actId="1076"/>
          <ac:picMkLst>
            <pc:docMk/>
            <pc:sldMk cId="3858186052" sldId="3617"/>
            <ac:picMk id="12" creationId="{521E15FE-920F-415A-3FC3-E38436698BAB}"/>
          </ac:picMkLst>
        </pc:picChg>
        <pc:picChg chg="del">
          <ac:chgData name="Scott Sink" userId="007532c1-63dd-4f29-9932-df3a9735f490" providerId="ADAL" clId="{9E3C8D41-9167-4835-BE54-6D463ECD2610}" dt="2023-04-10T10:48:11.074" v="926" actId="478"/>
          <ac:picMkLst>
            <pc:docMk/>
            <pc:sldMk cId="3858186052" sldId="3617"/>
            <ac:picMk id="15" creationId="{ADC8ABD6-C976-6805-52C2-0F24B8251203}"/>
          </ac:picMkLst>
        </pc:picChg>
        <pc:picChg chg="del">
          <ac:chgData name="Scott Sink" userId="007532c1-63dd-4f29-9932-df3a9735f490" providerId="ADAL" clId="{9E3C8D41-9167-4835-BE54-6D463ECD2610}" dt="2023-04-10T10:32:52.509" v="74" actId="478"/>
          <ac:picMkLst>
            <pc:docMk/>
            <pc:sldMk cId="3858186052" sldId="3617"/>
            <ac:picMk id="17" creationId="{AA090982-7CCA-75C4-1C01-D70BCAC61367}"/>
          </ac:picMkLst>
        </pc:picChg>
        <pc:picChg chg="add mod">
          <ac:chgData name="Scott Sink" userId="007532c1-63dd-4f29-9932-df3a9735f490" providerId="ADAL" clId="{9E3C8D41-9167-4835-BE54-6D463ECD2610}" dt="2023-04-10T10:39:46.322" v="281" actId="1076"/>
          <ac:picMkLst>
            <pc:docMk/>
            <pc:sldMk cId="3858186052" sldId="3617"/>
            <ac:picMk id="21" creationId="{2D47B59B-5914-AD91-AD4B-1A595DEEE575}"/>
          </ac:picMkLst>
        </pc:picChg>
        <pc:picChg chg="add mod">
          <ac:chgData name="Scott Sink" userId="007532c1-63dd-4f29-9932-df3a9735f490" providerId="ADAL" clId="{9E3C8D41-9167-4835-BE54-6D463ECD2610}" dt="2023-04-10T10:48:39.674" v="929" actId="14100"/>
          <ac:picMkLst>
            <pc:docMk/>
            <pc:sldMk cId="3858186052" sldId="3617"/>
            <ac:picMk id="24" creationId="{A6A71D98-28D0-E3E9-275A-21B2E8EDB4D0}"/>
          </ac:picMkLst>
        </pc:picChg>
      </pc:sldChg>
      <pc:sldChg chg="addSp modSp add mod ord">
        <pc:chgData name="Scott Sink" userId="007532c1-63dd-4f29-9932-df3a9735f490" providerId="ADAL" clId="{9E3C8D41-9167-4835-BE54-6D463ECD2610}" dt="2023-04-18T10:13:49.133" v="7461" actId="20577"/>
        <pc:sldMkLst>
          <pc:docMk/>
          <pc:sldMk cId="3939640140" sldId="3618"/>
        </pc:sldMkLst>
        <pc:spChg chg="mod">
          <ac:chgData name="Scott Sink" userId="007532c1-63dd-4f29-9932-df3a9735f490" providerId="ADAL" clId="{9E3C8D41-9167-4835-BE54-6D463ECD2610}" dt="2023-04-18T10:13:49.133" v="7461" actId="20577"/>
          <ac:spMkLst>
            <pc:docMk/>
            <pc:sldMk cId="3939640140" sldId="3618"/>
            <ac:spMk id="3" creationId="{A5A8E09D-F143-AC8C-4127-0ABEDD96C64B}"/>
          </ac:spMkLst>
        </pc:spChg>
        <pc:spChg chg="add mod">
          <ac:chgData name="Scott Sink" userId="007532c1-63dd-4f29-9932-df3a9735f490" providerId="ADAL" clId="{9E3C8D41-9167-4835-BE54-6D463ECD2610}" dt="2023-04-18T05:22:46.369" v="7086" actId="1076"/>
          <ac:spMkLst>
            <pc:docMk/>
            <pc:sldMk cId="3939640140" sldId="3618"/>
            <ac:spMk id="5" creationId="{BD119F5D-19E2-ECEF-100F-32C90BA4E4C8}"/>
          </ac:spMkLst>
        </pc:spChg>
        <pc:spChg chg="add mod">
          <ac:chgData name="Scott Sink" userId="007532c1-63dd-4f29-9932-df3a9735f490" providerId="ADAL" clId="{9E3C8D41-9167-4835-BE54-6D463ECD2610}" dt="2023-04-18T05:22:42.099" v="7085" actId="14100"/>
          <ac:spMkLst>
            <pc:docMk/>
            <pc:sldMk cId="3939640140" sldId="3618"/>
            <ac:spMk id="6" creationId="{A568D454-ADD5-6F63-CA8A-7EE4FE147F51}"/>
          </ac:spMkLst>
        </pc:spChg>
      </pc:sldChg>
      <pc:sldChg chg="addSp delSp modSp add del mod ord">
        <pc:chgData name="Scott Sink" userId="007532c1-63dd-4f29-9932-df3a9735f490" providerId="ADAL" clId="{9E3C8D41-9167-4835-BE54-6D463ECD2610}" dt="2023-04-18T10:14:43.630" v="7471" actId="47"/>
        <pc:sldMkLst>
          <pc:docMk/>
          <pc:sldMk cId="49472227" sldId="3619"/>
        </pc:sldMkLst>
        <pc:spChg chg="mod">
          <ac:chgData name="Scott Sink" userId="007532c1-63dd-4f29-9932-df3a9735f490" providerId="ADAL" clId="{9E3C8D41-9167-4835-BE54-6D463ECD2610}" dt="2023-04-16T10:12:17.682" v="3248" actId="27636"/>
          <ac:spMkLst>
            <pc:docMk/>
            <pc:sldMk cId="49472227" sldId="3619"/>
            <ac:spMk id="3" creationId="{A5A8E09D-F143-AC8C-4127-0ABEDD96C64B}"/>
          </ac:spMkLst>
        </pc:spChg>
        <pc:spChg chg="del mod">
          <ac:chgData name="Scott Sink" userId="007532c1-63dd-4f29-9932-df3a9735f490" providerId="ADAL" clId="{9E3C8D41-9167-4835-BE54-6D463ECD2610}" dt="2023-04-17T11:12:41.511" v="4804" actId="478"/>
          <ac:spMkLst>
            <pc:docMk/>
            <pc:sldMk cId="49472227" sldId="3619"/>
            <ac:spMk id="5" creationId="{BD119F5D-19E2-ECEF-100F-32C90BA4E4C8}"/>
          </ac:spMkLst>
        </pc:spChg>
        <pc:spChg chg="add mod">
          <ac:chgData name="Scott Sink" userId="007532c1-63dd-4f29-9932-df3a9735f490" providerId="ADAL" clId="{9E3C8D41-9167-4835-BE54-6D463ECD2610}" dt="2023-04-16T10:12:23.092" v="3249" actId="1076"/>
          <ac:spMkLst>
            <pc:docMk/>
            <pc:sldMk cId="49472227" sldId="3619"/>
            <ac:spMk id="6" creationId="{F5FA34A8-ECC0-FEC2-79F6-0A4B213195AE}"/>
          </ac:spMkLst>
        </pc:spChg>
        <pc:spChg chg="add del mod">
          <ac:chgData name="Scott Sink" userId="007532c1-63dd-4f29-9932-df3a9735f490" providerId="ADAL" clId="{9E3C8D41-9167-4835-BE54-6D463ECD2610}" dt="2023-04-18T10:14:19.807" v="7465" actId="21"/>
          <ac:spMkLst>
            <pc:docMk/>
            <pc:sldMk cId="49472227" sldId="3619"/>
            <ac:spMk id="7" creationId="{6B833083-2031-977C-27B6-709DE4177A2A}"/>
          </ac:spMkLst>
        </pc:spChg>
      </pc:sldChg>
      <pc:sldChg chg="modSp add del mod ord">
        <pc:chgData name="Scott Sink" userId="007532c1-63dd-4f29-9932-df3a9735f490" providerId="ADAL" clId="{9E3C8D41-9167-4835-BE54-6D463ECD2610}" dt="2023-04-16T10:28:04.947" v="3413" actId="47"/>
        <pc:sldMkLst>
          <pc:docMk/>
          <pc:sldMk cId="72651237" sldId="3620"/>
        </pc:sldMkLst>
        <pc:spChg chg="mod">
          <ac:chgData name="Scott Sink" userId="007532c1-63dd-4f29-9932-df3a9735f490" providerId="ADAL" clId="{9E3C8D41-9167-4835-BE54-6D463ECD2610}" dt="2023-04-16T10:27:54.293" v="3409" actId="1076"/>
          <ac:spMkLst>
            <pc:docMk/>
            <pc:sldMk cId="72651237" sldId="3620"/>
            <ac:spMk id="6" creationId="{F5FA34A8-ECC0-FEC2-79F6-0A4B213195AE}"/>
          </ac:spMkLst>
        </pc:spChg>
      </pc:sldChg>
      <pc:sldChg chg="modSp add del mod">
        <pc:chgData name="Scott Sink" userId="007532c1-63dd-4f29-9932-df3a9735f490" providerId="ADAL" clId="{9E3C8D41-9167-4835-BE54-6D463ECD2610}" dt="2023-04-16T10:28:29.379" v="3418" actId="47"/>
        <pc:sldMkLst>
          <pc:docMk/>
          <pc:sldMk cId="1886648351" sldId="3621"/>
        </pc:sldMkLst>
        <pc:spChg chg="mod">
          <ac:chgData name="Scott Sink" userId="007532c1-63dd-4f29-9932-df3a9735f490" providerId="ADAL" clId="{9E3C8D41-9167-4835-BE54-6D463ECD2610}" dt="2023-04-10T10:54:33.240" v="1140" actId="14100"/>
          <ac:spMkLst>
            <pc:docMk/>
            <pc:sldMk cId="1886648351" sldId="3621"/>
            <ac:spMk id="6" creationId="{F5FA34A8-ECC0-FEC2-79F6-0A4B213195AE}"/>
          </ac:spMkLst>
        </pc:spChg>
      </pc:sldChg>
      <pc:sldChg chg="modSp new mod">
        <pc:chgData name="Scott Sink" userId="007532c1-63dd-4f29-9932-df3a9735f490" providerId="ADAL" clId="{9E3C8D41-9167-4835-BE54-6D463ECD2610}" dt="2023-04-17T11:08:14.231" v="4797" actId="1076"/>
        <pc:sldMkLst>
          <pc:docMk/>
          <pc:sldMk cId="3121620661" sldId="3622"/>
        </pc:sldMkLst>
        <pc:spChg chg="mod">
          <ac:chgData name="Scott Sink" userId="007532c1-63dd-4f29-9932-df3a9735f490" providerId="ADAL" clId="{9E3C8D41-9167-4835-BE54-6D463ECD2610}" dt="2023-04-10T11:02:36.026" v="1146" actId="20577"/>
          <ac:spMkLst>
            <pc:docMk/>
            <pc:sldMk cId="3121620661" sldId="3622"/>
            <ac:spMk id="2" creationId="{F57C5E07-DB5B-55F2-6F01-6B61AC3D8F04}"/>
          </ac:spMkLst>
        </pc:spChg>
        <pc:spChg chg="mod">
          <ac:chgData name="Scott Sink" userId="007532c1-63dd-4f29-9932-df3a9735f490" providerId="ADAL" clId="{9E3C8D41-9167-4835-BE54-6D463ECD2610}" dt="2023-04-17T11:08:14.231" v="4797" actId="1076"/>
          <ac:spMkLst>
            <pc:docMk/>
            <pc:sldMk cId="3121620661" sldId="3622"/>
            <ac:spMk id="3" creationId="{D52268DB-61E4-27E1-5D29-0E7DE9B5711D}"/>
          </ac:spMkLst>
        </pc:spChg>
      </pc:sldChg>
      <pc:sldChg chg="addSp delSp modSp add mod">
        <pc:chgData name="Scott Sink" userId="007532c1-63dd-4f29-9932-df3a9735f490" providerId="ADAL" clId="{9E3C8D41-9167-4835-BE54-6D463ECD2610}" dt="2023-04-16T09:46:03.561" v="2538" actId="20577"/>
        <pc:sldMkLst>
          <pc:docMk/>
          <pc:sldMk cId="4090951317" sldId="3623"/>
        </pc:sldMkLst>
        <pc:spChg chg="add mod">
          <ac:chgData name="Scott Sink" userId="007532c1-63dd-4f29-9932-df3a9735f490" providerId="ADAL" clId="{9E3C8D41-9167-4835-BE54-6D463ECD2610}" dt="2023-04-10T11:20:16.209" v="2334" actId="20577"/>
          <ac:spMkLst>
            <pc:docMk/>
            <pc:sldMk cId="4090951317" sldId="3623"/>
            <ac:spMk id="4" creationId="{0D0F99CD-3D99-4749-94B3-B98145487B15}"/>
          </ac:spMkLst>
        </pc:spChg>
        <pc:spChg chg="add mod">
          <ac:chgData name="Scott Sink" userId="007532c1-63dd-4f29-9932-df3a9735f490" providerId="ADAL" clId="{9E3C8D41-9167-4835-BE54-6D463ECD2610}" dt="2023-04-10T11:18:28.124" v="2196" actId="1076"/>
          <ac:spMkLst>
            <pc:docMk/>
            <pc:sldMk cId="4090951317" sldId="3623"/>
            <ac:spMk id="5" creationId="{C51DC1DE-FC17-A749-7651-89A402DA5B82}"/>
          </ac:spMkLst>
        </pc:spChg>
        <pc:spChg chg="add mod">
          <ac:chgData name="Scott Sink" userId="007532c1-63dd-4f29-9932-df3a9735f490" providerId="ADAL" clId="{9E3C8D41-9167-4835-BE54-6D463ECD2610}" dt="2023-04-10T11:20:44.499" v="2335" actId="20577"/>
          <ac:spMkLst>
            <pc:docMk/>
            <pc:sldMk cId="4090951317" sldId="3623"/>
            <ac:spMk id="6" creationId="{3632891E-1371-F5A1-C86E-DCB7FAFA8828}"/>
          </ac:spMkLst>
        </pc:spChg>
        <pc:spChg chg="add mod">
          <ac:chgData name="Scott Sink" userId="007532c1-63dd-4f29-9932-df3a9735f490" providerId="ADAL" clId="{9E3C8D41-9167-4835-BE54-6D463ECD2610}" dt="2023-04-16T09:45:18.677" v="2482" actId="1076"/>
          <ac:spMkLst>
            <pc:docMk/>
            <pc:sldMk cId="4090951317" sldId="3623"/>
            <ac:spMk id="7" creationId="{8B3DE0C7-BB83-8552-004A-8CF8FA1ABF94}"/>
          </ac:spMkLst>
        </pc:spChg>
        <pc:spChg chg="add mod">
          <ac:chgData name="Scott Sink" userId="007532c1-63dd-4f29-9932-df3a9735f490" providerId="ADAL" clId="{9E3C8D41-9167-4835-BE54-6D463ECD2610}" dt="2023-04-16T09:45:14.760" v="2481" actId="1076"/>
          <ac:spMkLst>
            <pc:docMk/>
            <pc:sldMk cId="4090951317" sldId="3623"/>
            <ac:spMk id="8" creationId="{6F8BFE50-6F1C-1975-7CB5-07549C90B25D}"/>
          </ac:spMkLst>
        </pc:spChg>
        <pc:spChg chg="add mod">
          <ac:chgData name="Scott Sink" userId="007532c1-63dd-4f29-9932-df3a9735f490" providerId="ADAL" clId="{9E3C8D41-9167-4835-BE54-6D463ECD2610}" dt="2023-04-10T11:21:32.876" v="2353" actId="20577"/>
          <ac:spMkLst>
            <pc:docMk/>
            <pc:sldMk cId="4090951317" sldId="3623"/>
            <ac:spMk id="9" creationId="{E6914DFD-8064-1084-C3F5-A54F23444D59}"/>
          </ac:spMkLst>
        </pc:spChg>
        <pc:spChg chg="add mod">
          <ac:chgData name="Scott Sink" userId="007532c1-63dd-4f29-9932-df3a9735f490" providerId="ADAL" clId="{9E3C8D41-9167-4835-BE54-6D463ECD2610}" dt="2023-04-10T11:19:44.175" v="2321" actId="20577"/>
          <ac:spMkLst>
            <pc:docMk/>
            <pc:sldMk cId="4090951317" sldId="3623"/>
            <ac:spMk id="10" creationId="{340B5619-6CC6-F9EB-4D74-E673FA653768}"/>
          </ac:spMkLst>
        </pc:spChg>
        <pc:spChg chg="add mod">
          <ac:chgData name="Scott Sink" userId="007532c1-63dd-4f29-9932-df3a9735f490" providerId="ADAL" clId="{9E3C8D41-9167-4835-BE54-6D463ECD2610}" dt="2023-04-16T09:46:03.561" v="2538" actId="20577"/>
          <ac:spMkLst>
            <pc:docMk/>
            <pc:sldMk cId="4090951317" sldId="3623"/>
            <ac:spMk id="11" creationId="{8AC13123-CCA6-C213-A214-620B0BA47248}"/>
          </ac:spMkLst>
        </pc:spChg>
        <pc:spChg chg="del">
          <ac:chgData name="Scott Sink" userId="007532c1-63dd-4f29-9932-df3a9735f490" providerId="ADAL" clId="{9E3C8D41-9167-4835-BE54-6D463ECD2610}" dt="2023-04-10T11:08:50.531" v="1669" actId="478"/>
          <ac:spMkLst>
            <pc:docMk/>
            <pc:sldMk cId="4090951317" sldId="3623"/>
            <ac:spMk id="27656" creationId="{4C18286E-B858-4AE7-A906-BC587D69642E}"/>
          </ac:spMkLst>
        </pc:spChg>
        <pc:spChg chg="del">
          <ac:chgData name="Scott Sink" userId="007532c1-63dd-4f29-9932-df3a9735f490" providerId="ADAL" clId="{9E3C8D41-9167-4835-BE54-6D463ECD2610}" dt="2023-04-10T11:08:45.980" v="1666" actId="478"/>
          <ac:spMkLst>
            <pc:docMk/>
            <pc:sldMk cId="4090951317" sldId="3623"/>
            <ac:spMk id="27657" creationId="{E34D7E2F-48D6-4733-91B0-3AE20A5B2206}"/>
          </ac:spMkLst>
        </pc:spChg>
        <pc:graphicFrameChg chg="del mod">
          <ac:chgData name="Scott Sink" userId="007532c1-63dd-4f29-9932-df3a9735f490" providerId="ADAL" clId="{9E3C8D41-9167-4835-BE54-6D463ECD2610}" dt="2023-04-10T11:08:48.103" v="1668" actId="478"/>
          <ac:graphicFrameMkLst>
            <pc:docMk/>
            <pc:sldMk cId="4090951317" sldId="3623"/>
            <ac:graphicFrameMk id="12" creationId="{D406EAE0-49B0-45EF-9BF0-6B5724EC0A6A}"/>
          </ac:graphicFrameMkLst>
        </pc:graphicFrameChg>
        <pc:picChg chg="del">
          <ac:chgData name="Scott Sink" userId="007532c1-63dd-4f29-9932-df3a9735f490" providerId="ADAL" clId="{9E3C8D41-9167-4835-BE54-6D463ECD2610}" dt="2023-04-10T11:08:43.567" v="1665" actId="478"/>
          <ac:picMkLst>
            <pc:docMk/>
            <pc:sldMk cId="4090951317" sldId="3623"/>
            <ac:picMk id="27654" creationId="{7E22E97A-B4B4-4968-B2C4-CC6952539C16}"/>
          </ac:picMkLst>
        </pc:picChg>
      </pc:sldChg>
      <pc:sldChg chg="addSp modSp add mod">
        <pc:chgData name="Scott Sink" userId="007532c1-63dd-4f29-9932-df3a9735f490" providerId="ADAL" clId="{9E3C8D41-9167-4835-BE54-6D463ECD2610}" dt="2023-04-16T10:21:45.675" v="3319" actId="20577"/>
        <pc:sldMkLst>
          <pc:docMk/>
          <pc:sldMk cId="1989919581" sldId="3624"/>
        </pc:sldMkLst>
        <pc:spChg chg="mod">
          <ac:chgData name="Scott Sink" userId="007532c1-63dd-4f29-9932-df3a9735f490" providerId="ADAL" clId="{9E3C8D41-9167-4835-BE54-6D463ECD2610}" dt="2023-04-16T10:21:45.675" v="3319" actId="20577"/>
          <ac:spMkLst>
            <pc:docMk/>
            <pc:sldMk cId="1989919581" sldId="3624"/>
            <ac:spMk id="4" creationId="{6DB03709-4D62-0C95-17C9-6EEC74CD24EE}"/>
          </ac:spMkLst>
        </pc:spChg>
        <pc:picChg chg="mod">
          <ac:chgData name="Scott Sink" userId="007532c1-63dd-4f29-9932-df3a9735f490" providerId="ADAL" clId="{9E3C8D41-9167-4835-BE54-6D463ECD2610}" dt="2023-04-16T10:18:18.090" v="3269" actId="1076"/>
          <ac:picMkLst>
            <pc:docMk/>
            <pc:sldMk cId="1989919581" sldId="3624"/>
            <ac:picMk id="6" creationId="{6F11B3E2-F3B2-9042-F2E4-6A6761867775}"/>
          </ac:picMkLst>
        </pc:picChg>
        <pc:picChg chg="add mod modCrop">
          <ac:chgData name="Scott Sink" userId="007532c1-63dd-4f29-9932-df3a9735f490" providerId="ADAL" clId="{9E3C8D41-9167-4835-BE54-6D463ECD2610}" dt="2023-04-16T10:18:10.960" v="3267" actId="1076"/>
          <ac:picMkLst>
            <pc:docMk/>
            <pc:sldMk cId="1989919581" sldId="3624"/>
            <ac:picMk id="7" creationId="{F57656F3-46A4-792F-4B06-6A2AF7CB9CD7}"/>
          </ac:picMkLst>
        </pc:picChg>
        <pc:picChg chg="mod">
          <ac:chgData name="Scott Sink" userId="007532c1-63dd-4f29-9932-df3a9735f490" providerId="ADAL" clId="{9E3C8D41-9167-4835-BE54-6D463ECD2610}" dt="2023-04-16T10:18:14.070" v="3268" actId="1076"/>
          <ac:picMkLst>
            <pc:docMk/>
            <pc:sldMk cId="1989919581" sldId="3624"/>
            <ac:picMk id="8" creationId="{CD2C4AC9-BBC6-BDC9-4E31-61BD19601D4F}"/>
          </ac:picMkLst>
        </pc:picChg>
        <pc:picChg chg="mod">
          <ac:chgData name="Scott Sink" userId="007532c1-63dd-4f29-9932-df3a9735f490" providerId="ADAL" clId="{9E3C8D41-9167-4835-BE54-6D463ECD2610}" dt="2023-04-16T10:19:10.904" v="3277" actId="1076"/>
          <ac:picMkLst>
            <pc:docMk/>
            <pc:sldMk cId="1989919581" sldId="3624"/>
            <ac:picMk id="10" creationId="{7C0FB243-5006-ABB8-DF8C-12D874BC486B}"/>
          </ac:picMkLst>
        </pc:picChg>
        <pc:picChg chg="add mod">
          <ac:chgData name="Scott Sink" userId="007532c1-63dd-4f29-9932-df3a9735f490" providerId="ADAL" clId="{9E3C8D41-9167-4835-BE54-6D463ECD2610}" dt="2023-04-16T10:19:02.926" v="3276" actId="1076"/>
          <ac:picMkLst>
            <pc:docMk/>
            <pc:sldMk cId="1989919581" sldId="3624"/>
            <ac:picMk id="11" creationId="{672CB1E1-8334-DDC9-E40A-004CDE1E9A75}"/>
          </ac:picMkLst>
        </pc:picChg>
        <pc:picChg chg="mod">
          <ac:chgData name="Scott Sink" userId="007532c1-63dd-4f29-9932-df3a9735f490" providerId="ADAL" clId="{9E3C8D41-9167-4835-BE54-6D463ECD2610}" dt="2023-04-16T10:20:05.005" v="3286" actId="1076"/>
          <ac:picMkLst>
            <pc:docMk/>
            <pc:sldMk cId="1989919581" sldId="3624"/>
            <ac:picMk id="12" creationId="{BFD5A692-5DF4-0713-DE4F-1FE34437AA44}"/>
          </ac:picMkLst>
        </pc:picChg>
        <pc:picChg chg="add mod modCrop">
          <ac:chgData name="Scott Sink" userId="007532c1-63dd-4f29-9932-df3a9735f490" providerId="ADAL" clId="{9E3C8D41-9167-4835-BE54-6D463ECD2610}" dt="2023-04-16T10:19:57.367" v="3285" actId="1076"/>
          <ac:picMkLst>
            <pc:docMk/>
            <pc:sldMk cId="1989919581" sldId="3624"/>
            <ac:picMk id="14" creationId="{EF8736A0-B65F-BA5E-637C-02B2640DC18B}"/>
          </ac:picMkLst>
        </pc:picChg>
        <pc:picChg chg="add mod">
          <ac:chgData name="Scott Sink" userId="007532c1-63dd-4f29-9932-df3a9735f490" providerId="ADAL" clId="{9E3C8D41-9167-4835-BE54-6D463ECD2610}" dt="2023-04-16T10:20:38.495" v="3293" actId="1076"/>
          <ac:picMkLst>
            <pc:docMk/>
            <pc:sldMk cId="1989919581" sldId="3624"/>
            <ac:picMk id="16" creationId="{FEB273B6-A634-C40F-A407-EE35ABB135EF}"/>
          </ac:picMkLst>
        </pc:picChg>
      </pc:sldChg>
      <pc:sldChg chg="modSp add del mod">
        <pc:chgData name="Scott Sink" userId="007532c1-63dd-4f29-9932-df3a9735f490" providerId="ADAL" clId="{9E3C8D41-9167-4835-BE54-6D463ECD2610}" dt="2023-04-16T10:09:18.178" v="3223" actId="47"/>
        <pc:sldMkLst>
          <pc:docMk/>
          <pc:sldMk cId="232223840" sldId="3625"/>
        </pc:sldMkLst>
        <pc:spChg chg="mod">
          <ac:chgData name="Scott Sink" userId="007532c1-63dd-4f29-9932-df3a9735f490" providerId="ADAL" clId="{9E3C8D41-9167-4835-BE54-6D463ECD2610}" dt="2023-04-16T10:06:50.004" v="3119" actId="1076"/>
          <ac:spMkLst>
            <pc:docMk/>
            <pc:sldMk cId="232223840" sldId="3625"/>
            <ac:spMk id="3" creationId="{6D76E1CA-0434-A800-0AC3-87790CA7F766}"/>
          </ac:spMkLst>
        </pc:spChg>
      </pc:sldChg>
      <pc:sldChg chg="addSp delSp modSp add mod">
        <pc:chgData name="Scott Sink" userId="007532c1-63dd-4f29-9932-df3a9735f490" providerId="ADAL" clId="{9E3C8D41-9167-4835-BE54-6D463ECD2610}" dt="2023-04-18T04:47:34.798" v="6670" actId="403"/>
        <pc:sldMkLst>
          <pc:docMk/>
          <pc:sldMk cId="1357997351" sldId="3626"/>
        </pc:sldMkLst>
        <pc:spChg chg="mod">
          <ac:chgData name="Scott Sink" userId="007532c1-63dd-4f29-9932-df3a9735f490" providerId="ADAL" clId="{9E3C8D41-9167-4835-BE54-6D463ECD2610}" dt="2023-04-17T11:14:15.317" v="4871" actId="1076"/>
          <ac:spMkLst>
            <pc:docMk/>
            <pc:sldMk cId="1357997351" sldId="3626"/>
            <ac:spMk id="2" creationId="{632B48E4-BBAE-520C-32C1-3FDA85F868A1}"/>
          </ac:spMkLst>
        </pc:spChg>
        <pc:spChg chg="add mod">
          <ac:chgData name="Scott Sink" userId="007532c1-63dd-4f29-9932-df3a9735f490" providerId="ADAL" clId="{9E3C8D41-9167-4835-BE54-6D463ECD2610}" dt="2023-04-18T04:47:34.798" v="6670" actId="403"/>
          <ac:spMkLst>
            <pc:docMk/>
            <pc:sldMk cId="1357997351" sldId="3626"/>
            <ac:spMk id="5" creationId="{D018112C-FC75-CAE0-AC7C-0E6218148891}"/>
          </ac:spMkLst>
        </pc:spChg>
        <pc:spChg chg="mod">
          <ac:chgData name="Scott Sink" userId="007532c1-63dd-4f29-9932-df3a9735f490" providerId="ADAL" clId="{9E3C8D41-9167-4835-BE54-6D463ECD2610}" dt="2023-04-18T04:46:35.226" v="6577" actId="1076"/>
          <ac:spMkLst>
            <pc:docMk/>
            <pc:sldMk cId="1357997351" sldId="3626"/>
            <ac:spMk id="11" creationId="{4CE7A314-EA89-FE08-FFF0-E0F74CBDC1E7}"/>
          </ac:spMkLst>
        </pc:spChg>
        <pc:picChg chg="add mod">
          <ac:chgData name="Scott Sink" userId="007532c1-63dd-4f29-9932-df3a9735f490" providerId="ADAL" clId="{9E3C8D41-9167-4835-BE54-6D463ECD2610}" dt="2023-04-16T10:07:49.310" v="3137" actId="1076"/>
          <ac:picMkLst>
            <pc:docMk/>
            <pc:sldMk cId="1357997351" sldId="3626"/>
            <ac:picMk id="3" creationId="{348DB231-230E-B6B6-37E7-BE0AB5898CCE}"/>
          </ac:picMkLst>
        </pc:picChg>
        <pc:picChg chg="add del mod">
          <ac:chgData name="Scott Sink" userId="007532c1-63dd-4f29-9932-df3a9735f490" providerId="ADAL" clId="{9E3C8D41-9167-4835-BE54-6D463ECD2610}" dt="2023-04-17T11:16:57.714" v="4889" actId="478"/>
          <ac:picMkLst>
            <pc:docMk/>
            <pc:sldMk cId="1357997351" sldId="3626"/>
            <ac:picMk id="6" creationId="{12896BA2-8799-2B89-BFD1-038B186F1912}"/>
          </ac:picMkLst>
        </pc:picChg>
        <pc:picChg chg="add del mod">
          <ac:chgData name="Scott Sink" userId="007532c1-63dd-4f29-9932-df3a9735f490" providerId="ADAL" clId="{9E3C8D41-9167-4835-BE54-6D463ECD2610}" dt="2023-04-17T11:20:27.691" v="4931" actId="478"/>
          <ac:picMkLst>
            <pc:docMk/>
            <pc:sldMk cId="1357997351" sldId="3626"/>
            <ac:picMk id="8" creationId="{DA03CDA4-3B12-141C-E704-923B5E53A594}"/>
          </ac:picMkLst>
        </pc:picChg>
      </pc:sldChg>
      <pc:sldChg chg="add">
        <pc:chgData name="Scott Sink" userId="007532c1-63dd-4f29-9932-df3a9735f490" providerId="ADAL" clId="{9E3C8D41-9167-4835-BE54-6D463ECD2610}" dt="2023-04-16T09:53:41.562" v="2867"/>
        <pc:sldMkLst>
          <pc:docMk/>
          <pc:sldMk cId="3912324480" sldId="3627"/>
        </pc:sldMkLst>
      </pc:sldChg>
      <pc:sldChg chg="add">
        <pc:chgData name="Scott Sink" userId="007532c1-63dd-4f29-9932-df3a9735f490" providerId="ADAL" clId="{9E3C8D41-9167-4835-BE54-6D463ECD2610}" dt="2023-04-16T09:53:47.127" v="2869"/>
        <pc:sldMkLst>
          <pc:docMk/>
          <pc:sldMk cId="1123099622" sldId="3628"/>
        </pc:sldMkLst>
      </pc:sldChg>
      <pc:sldChg chg="add">
        <pc:chgData name="Scott Sink" userId="007532c1-63dd-4f29-9932-df3a9735f490" providerId="ADAL" clId="{9E3C8D41-9167-4835-BE54-6D463ECD2610}" dt="2023-04-16T09:53:52.293" v="2871"/>
        <pc:sldMkLst>
          <pc:docMk/>
          <pc:sldMk cId="168551946" sldId="3629"/>
        </pc:sldMkLst>
      </pc:sldChg>
      <pc:sldChg chg="add">
        <pc:chgData name="Scott Sink" userId="007532c1-63dd-4f29-9932-df3a9735f490" providerId="ADAL" clId="{9E3C8D41-9167-4835-BE54-6D463ECD2610}" dt="2023-04-16T09:53:56.127" v="2873"/>
        <pc:sldMkLst>
          <pc:docMk/>
          <pc:sldMk cId="2387595628" sldId="3630"/>
        </pc:sldMkLst>
      </pc:sldChg>
      <pc:sldChg chg="addSp delSp modSp new mod ord">
        <pc:chgData name="Scott Sink" userId="007532c1-63dd-4f29-9932-df3a9735f490" providerId="ADAL" clId="{9E3C8D41-9167-4835-BE54-6D463ECD2610}" dt="2023-04-17T11:21:12.515" v="4941"/>
        <pc:sldMkLst>
          <pc:docMk/>
          <pc:sldMk cId="628219299" sldId="3631"/>
        </pc:sldMkLst>
        <pc:spChg chg="mod">
          <ac:chgData name="Scott Sink" userId="007532c1-63dd-4f29-9932-df3a9735f490" providerId="ADAL" clId="{9E3C8D41-9167-4835-BE54-6D463ECD2610}" dt="2023-04-16T10:02:51.926" v="3032" actId="20577"/>
          <ac:spMkLst>
            <pc:docMk/>
            <pc:sldMk cId="628219299" sldId="3631"/>
            <ac:spMk id="2" creationId="{306AEBD1-4C47-9A3E-7054-388EAA7773C5}"/>
          </ac:spMkLst>
        </pc:spChg>
        <pc:spChg chg="del">
          <ac:chgData name="Scott Sink" userId="007532c1-63dd-4f29-9932-df3a9735f490" providerId="ADAL" clId="{9E3C8D41-9167-4835-BE54-6D463ECD2610}" dt="2023-04-16T10:01:32.453" v="2878" actId="931"/>
          <ac:spMkLst>
            <pc:docMk/>
            <pc:sldMk cId="628219299" sldId="3631"/>
            <ac:spMk id="3" creationId="{528AF6A8-7E95-FF07-A416-658DDF61A4A8}"/>
          </ac:spMkLst>
        </pc:spChg>
        <pc:picChg chg="add mod">
          <ac:chgData name="Scott Sink" userId="007532c1-63dd-4f29-9932-df3a9735f490" providerId="ADAL" clId="{9E3C8D41-9167-4835-BE54-6D463ECD2610}" dt="2023-04-16T10:01:38.893" v="2883" actId="1076"/>
          <ac:picMkLst>
            <pc:docMk/>
            <pc:sldMk cId="628219299" sldId="3631"/>
            <ac:picMk id="6" creationId="{5A62B356-8005-D495-27D3-820261C5A2DD}"/>
          </ac:picMkLst>
        </pc:picChg>
      </pc:sldChg>
      <pc:sldChg chg="add del">
        <pc:chgData name="Scott Sink" userId="007532c1-63dd-4f29-9932-df3a9735f490" providerId="ADAL" clId="{9E3C8D41-9167-4835-BE54-6D463ECD2610}" dt="2023-04-16T09:54:07.966" v="2876" actId="47"/>
        <pc:sldMkLst>
          <pc:docMk/>
          <pc:sldMk cId="1897555989" sldId="3631"/>
        </pc:sldMkLst>
      </pc:sldChg>
      <pc:sldChg chg="addSp delSp modSp new mod">
        <pc:chgData name="Scott Sink" userId="007532c1-63dd-4f29-9932-df3a9735f490" providerId="ADAL" clId="{9E3C8D41-9167-4835-BE54-6D463ECD2610}" dt="2023-04-16T10:06:04.955" v="3117" actId="1076"/>
        <pc:sldMkLst>
          <pc:docMk/>
          <pc:sldMk cId="1814918814" sldId="3632"/>
        </pc:sldMkLst>
        <pc:spChg chg="mod">
          <ac:chgData name="Scott Sink" userId="007532c1-63dd-4f29-9932-df3a9735f490" providerId="ADAL" clId="{9E3C8D41-9167-4835-BE54-6D463ECD2610}" dt="2023-04-16T10:05:56.567" v="3116" actId="1076"/>
          <ac:spMkLst>
            <pc:docMk/>
            <pc:sldMk cId="1814918814" sldId="3632"/>
            <ac:spMk id="2" creationId="{43472B78-63B9-F16F-5B65-F69F221DC4D9}"/>
          </ac:spMkLst>
        </pc:spChg>
        <pc:spChg chg="del">
          <ac:chgData name="Scott Sink" userId="007532c1-63dd-4f29-9932-df3a9735f490" providerId="ADAL" clId="{9E3C8D41-9167-4835-BE54-6D463ECD2610}" dt="2023-04-16T10:04:45.700" v="3035" actId="931"/>
          <ac:spMkLst>
            <pc:docMk/>
            <pc:sldMk cId="1814918814" sldId="3632"/>
            <ac:spMk id="3" creationId="{0E8D0C03-E830-4DB3-F364-33E30354CABA}"/>
          </ac:spMkLst>
        </pc:spChg>
        <pc:spChg chg="mod">
          <ac:chgData name="Scott Sink" userId="007532c1-63dd-4f29-9932-df3a9735f490" providerId="ADAL" clId="{9E3C8D41-9167-4835-BE54-6D463ECD2610}" dt="2023-04-16T10:06:04.955" v="3117" actId="1076"/>
          <ac:spMkLst>
            <pc:docMk/>
            <pc:sldMk cId="1814918814" sldId="3632"/>
            <ac:spMk id="4" creationId="{0DE62838-40FF-5002-0FAA-75150849EDCA}"/>
          </ac:spMkLst>
        </pc:spChg>
        <pc:picChg chg="add mod">
          <ac:chgData name="Scott Sink" userId="007532c1-63dd-4f29-9932-df3a9735f490" providerId="ADAL" clId="{9E3C8D41-9167-4835-BE54-6D463ECD2610}" dt="2023-04-16T10:05:12.343" v="3047" actId="14100"/>
          <ac:picMkLst>
            <pc:docMk/>
            <pc:sldMk cId="1814918814" sldId="3632"/>
            <ac:picMk id="6" creationId="{00EED362-132B-7956-0C8F-5B859E113A43}"/>
          </ac:picMkLst>
        </pc:picChg>
      </pc:sldChg>
      <pc:sldChg chg="add del ord">
        <pc:chgData name="Scott Sink" userId="007532c1-63dd-4f29-9932-df3a9735f490" providerId="ADAL" clId="{9E3C8D41-9167-4835-BE54-6D463ECD2610}" dt="2023-04-17T11:56:19.259" v="5989" actId="47"/>
        <pc:sldMkLst>
          <pc:docMk/>
          <pc:sldMk cId="1509910316" sldId="3633"/>
        </pc:sldMkLst>
      </pc:sldChg>
      <pc:sldChg chg="addSp delSp modSp new del">
        <pc:chgData name="Scott Sink" userId="007532c1-63dd-4f29-9932-df3a9735f490" providerId="ADAL" clId="{9E3C8D41-9167-4835-BE54-6D463ECD2610}" dt="2023-04-16T10:13:31.407" v="3254" actId="47"/>
        <pc:sldMkLst>
          <pc:docMk/>
          <pc:sldMk cId="1857302169" sldId="3633"/>
        </pc:sldMkLst>
        <pc:spChg chg="del">
          <ac:chgData name="Scott Sink" userId="007532c1-63dd-4f29-9932-df3a9735f490" providerId="ADAL" clId="{9E3C8D41-9167-4835-BE54-6D463ECD2610}" dt="2023-04-16T10:10:18.317" v="3225" actId="931"/>
          <ac:spMkLst>
            <pc:docMk/>
            <pc:sldMk cId="1857302169" sldId="3633"/>
            <ac:spMk id="3" creationId="{5588FB90-8FE7-777C-4D8C-C49942458EDA}"/>
          </ac:spMkLst>
        </pc:spChg>
        <pc:spChg chg="add mod">
          <ac:chgData name="Scott Sink" userId="007532c1-63dd-4f29-9932-df3a9735f490" providerId="ADAL" clId="{9E3C8D41-9167-4835-BE54-6D463ECD2610}" dt="2023-04-16T10:10:24.156" v="3229" actId="21"/>
          <ac:spMkLst>
            <pc:docMk/>
            <pc:sldMk cId="1857302169" sldId="3633"/>
            <ac:spMk id="6" creationId="{EF8587B0-A5AE-2D55-24B2-372F68003642}"/>
          </ac:spMkLst>
        </pc:spChg>
        <pc:picChg chg="add del mod">
          <ac:chgData name="Scott Sink" userId="007532c1-63dd-4f29-9932-df3a9735f490" providerId="ADAL" clId="{9E3C8D41-9167-4835-BE54-6D463ECD2610}" dt="2023-04-16T10:10:24.156" v="3229" actId="21"/>
          <ac:picMkLst>
            <pc:docMk/>
            <pc:sldMk cId="1857302169" sldId="3633"/>
            <ac:picMk id="5" creationId="{05E31C9F-6858-CA42-1F82-C0C09F596215}"/>
          </ac:picMkLst>
        </pc:picChg>
      </pc:sldChg>
      <pc:sldChg chg="addSp modSp add">
        <pc:chgData name="Scott Sink" userId="007532c1-63dd-4f29-9932-df3a9735f490" providerId="ADAL" clId="{9E3C8D41-9167-4835-BE54-6D463ECD2610}" dt="2023-04-16T12:36:59.606" v="3922"/>
        <pc:sldMkLst>
          <pc:docMk/>
          <pc:sldMk cId="584441069" sldId="3634"/>
        </pc:sldMkLst>
        <pc:picChg chg="add mod">
          <ac:chgData name="Scott Sink" userId="007532c1-63dd-4f29-9932-df3a9735f490" providerId="ADAL" clId="{9E3C8D41-9167-4835-BE54-6D463ECD2610}" dt="2023-04-16T12:36:59.606" v="3922"/>
          <ac:picMkLst>
            <pc:docMk/>
            <pc:sldMk cId="584441069" sldId="3634"/>
            <ac:picMk id="3" creationId="{A94A2FE1-F46F-C272-7EE5-713958222923}"/>
          </ac:picMkLst>
        </pc:picChg>
      </pc:sldChg>
      <pc:sldChg chg="addSp modSp add">
        <pc:chgData name="Scott Sink" userId="007532c1-63dd-4f29-9932-df3a9735f490" providerId="ADAL" clId="{9E3C8D41-9167-4835-BE54-6D463ECD2610}" dt="2023-04-16T12:37:05.631" v="3923"/>
        <pc:sldMkLst>
          <pc:docMk/>
          <pc:sldMk cId="2340664371" sldId="3635"/>
        </pc:sldMkLst>
        <pc:picChg chg="add mod">
          <ac:chgData name="Scott Sink" userId="007532c1-63dd-4f29-9932-df3a9735f490" providerId="ADAL" clId="{9E3C8D41-9167-4835-BE54-6D463ECD2610}" dt="2023-04-16T12:37:05.631" v="3923"/>
          <ac:picMkLst>
            <pc:docMk/>
            <pc:sldMk cId="2340664371" sldId="3635"/>
            <ac:picMk id="2" creationId="{CED74A7E-6020-5426-52AA-B9A31095AB90}"/>
          </ac:picMkLst>
        </pc:picChg>
      </pc:sldChg>
      <pc:sldChg chg="add">
        <pc:chgData name="Scott Sink" userId="007532c1-63dd-4f29-9932-df3a9735f490" providerId="ADAL" clId="{9E3C8D41-9167-4835-BE54-6D463ECD2610}" dt="2023-04-16T10:25:52.027" v="3399"/>
        <pc:sldMkLst>
          <pc:docMk/>
          <pc:sldMk cId="3953636968" sldId="3636"/>
        </pc:sldMkLst>
      </pc:sldChg>
      <pc:sldChg chg="add">
        <pc:chgData name="Scott Sink" userId="007532c1-63dd-4f29-9932-df3a9735f490" providerId="ADAL" clId="{9E3C8D41-9167-4835-BE54-6D463ECD2610}" dt="2023-04-16T10:25:54.065" v="3401"/>
        <pc:sldMkLst>
          <pc:docMk/>
          <pc:sldMk cId="4241288852" sldId="3637"/>
        </pc:sldMkLst>
      </pc:sldChg>
      <pc:sldChg chg="addSp delSp modSp add mod ord">
        <pc:chgData name="Scott Sink" userId="007532c1-63dd-4f29-9932-df3a9735f490" providerId="ADAL" clId="{9E3C8D41-9167-4835-BE54-6D463ECD2610}" dt="2023-04-18T04:58:56.192" v="7010"/>
        <pc:sldMkLst>
          <pc:docMk/>
          <pc:sldMk cId="346339292" sldId="3638"/>
        </pc:sldMkLst>
        <pc:spChg chg="mod">
          <ac:chgData name="Scott Sink" userId="007532c1-63dd-4f29-9932-df3a9735f490" providerId="ADAL" clId="{9E3C8D41-9167-4835-BE54-6D463ECD2610}" dt="2023-04-16T10:29:15.244" v="3472" actId="20577"/>
          <ac:spMkLst>
            <pc:docMk/>
            <pc:sldMk cId="346339292" sldId="3638"/>
            <ac:spMk id="2" creationId="{E211C6D2-E137-A675-E129-1B7CA1893BC6}"/>
          </ac:spMkLst>
        </pc:spChg>
        <pc:spChg chg="mod">
          <ac:chgData name="Scott Sink" userId="007532c1-63dd-4f29-9932-df3a9735f490" providerId="ADAL" clId="{9E3C8D41-9167-4835-BE54-6D463ECD2610}" dt="2023-04-16T10:37:11.981" v="3718" actId="1076"/>
          <ac:spMkLst>
            <pc:docMk/>
            <pc:sldMk cId="346339292" sldId="3638"/>
            <ac:spMk id="3" creationId="{6D76E1CA-0434-A800-0AC3-87790CA7F766}"/>
          </ac:spMkLst>
        </pc:spChg>
        <pc:picChg chg="del">
          <ac:chgData name="Scott Sink" userId="007532c1-63dd-4f29-9932-df3a9735f490" providerId="ADAL" clId="{9E3C8D41-9167-4835-BE54-6D463ECD2610}" dt="2023-04-16T10:32:06.810" v="3653" actId="478"/>
          <ac:picMkLst>
            <pc:docMk/>
            <pc:sldMk cId="346339292" sldId="3638"/>
            <ac:picMk id="6" creationId="{6F11B3E2-F3B2-9042-F2E4-6A6761867775}"/>
          </ac:picMkLst>
        </pc:picChg>
        <pc:picChg chg="del">
          <ac:chgData name="Scott Sink" userId="007532c1-63dd-4f29-9932-df3a9735f490" providerId="ADAL" clId="{9E3C8D41-9167-4835-BE54-6D463ECD2610}" dt="2023-04-16T10:32:04.677" v="3651" actId="478"/>
          <ac:picMkLst>
            <pc:docMk/>
            <pc:sldMk cId="346339292" sldId="3638"/>
            <ac:picMk id="7" creationId="{F57656F3-46A4-792F-4B06-6A2AF7CB9CD7}"/>
          </ac:picMkLst>
        </pc:picChg>
        <pc:picChg chg="del">
          <ac:chgData name="Scott Sink" userId="007532c1-63dd-4f29-9932-df3a9735f490" providerId="ADAL" clId="{9E3C8D41-9167-4835-BE54-6D463ECD2610}" dt="2023-04-16T10:32:06.027" v="3652" actId="478"/>
          <ac:picMkLst>
            <pc:docMk/>
            <pc:sldMk cId="346339292" sldId="3638"/>
            <ac:picMk id="8" creationId="{CD2C4AC9-BBC6-BDC9-4E31-61BD19601D4F}"/>
          </ac:picMkLst>
        </pc:picChg>
        <pc:picChg chg="add mod">
          <ac:chgData name="Scott Sink" userId="007532c1-63dd-4f29-9932-df3a9735f490" providerId="ADAL" clId="{9E3C8D41-9167-4835-BE54-6D463ECD2610}" dt="2023-04-16T10:32:35.693" v="3660" actId="1076"/>
          <ac:picMkLst>
            <pc:docMk/>
            <pc:sldMk cId="346339292" sldId="3638"/>
            <ac:picMk id="9" creationId="{F54D54FC-64A7-A533-E11D-56B92797EBC1}"/>
          </ac:picMkLst>
        </pc:picChg>
        <pc:picChg chg="del">
          <ac:chgData name="Scott Sink" userId="007532c1-63dd-4f29-9932-df3a9735f490" providerId="ADAL" clId="{9E3C8D41-9167-4835-BE54-6D463ECD2610}" dt="2023-04-16T10:32:08.845" v="3656" actId="478"/>
          <ac:picMkLst>
            <pc:docMk/>
            <pc:sldMk cId="346339292" sldId="3638"/>
            <ac:picMk id="10" creationId="{7C0FB243-5006-ABB8-DF8C-12D874BC486B}"/>
          </ac:picMkLst>
        </pc:picChg>
        <pc:picChg chg="del">
          <ac:chgData name="Scott Sink" userId="007532c1-63dd-4f29-9932-df3a9735f490" providerId="ADAL" clId="{9E3C8D41-9167-4835-BE54-6D463ECD2610}" dt="2023-04-16T10:32:07.579" v="3654" actId="478"/>
          <ac:picMkLst>
            <pc:docMk/>
            <pc:sldMk cId="346339292" sldId="3638"/>
            <ac:picMk id="11" creationId="{672CB1E1-8334-DDC9-E40A-004CDE1E9A75}"/>
          </ac:picMkLst>
        </pc:picChg>
        <pc:picChg chg="mod">
          <ac:chgData name="Scott Sink" userId="007532c1-63dd-4f29-9932-df3a9735f490" providerId="ADAL" clId="{9E3C8D41-9167-4835-BE54-6D463ECD2610}" dt="2023-04-16T10:36:56.993" v="3717" actId="1076"/>
          <ac:picMkLst>
            <pc:docMk/>
            <pc:sldMk cId="346339292" sldId="3638"/>
            <ac:picMk id="12" creationId="{BFD5A692-5DF4-0713-DE4F-1FE34437AA44}"/>
          </ac:picMkLst>
        </pc:picChg>
        <pc:picChg chg="add mod">
          <ac:chgData name="Scott Sink" userId="007532c1-63dd-4f29-9932-df3a9735f490" providerId="ADAL" clId="{9E3C8D41-9167-4835-BE54-6D463ECD2610}" dt="2023-04-16T10:32:45.247" v="3662" actId="1076"/>
          <ac:picMkLst>
            <pc:docMk/>
            <pc:sldMk cId="346339292" sldId="3638"/>
            <ac:picMk id="13" creationId="{BF81B193-A4F9-D260-4078-1770781FE68F}"/>
          </ac:picMkLst>
        </pc:picChg>
        <pc:picChg chg="del">
          <ac:chgData name="Scott Sink" userId="007532c1-63dd-4f29-9932-df3a9735f490" providerId="ADAL" clId="{9E3C8D41-9167-4835-BE54-6D463ECD2610}" dt="2023-04-16T10:32:08.276" v="3655" actId="478"/>
          <ac:picMkLst>
            <pc:docMk/>
            <pc:sldMk cId="346339292" sldId="3638"/>
            <ac:picMk id="14" creationId="{EF8736A0-B65F-BA5E-637C-02B2640DC18B}"/>
          </ac:picMkLst>
        </pc:picChg>
        <pc:picChg chg="add mod">
          <ac:chgData name="Scott Sink" userId="007532c1-63dd-4f29-9932-df3a9735f490" providerId="ADAL" clId="{9E3C8D41-9167-4835-BE54-6D463ECD2610}" dt="2023-04-17T13:45:27.739" v="6347" actId="1076"/>
          <ac:picMkLst>
            <pc:docMk/>
            <pc:sldMk cId="346339292" sldId="3638"/>
            <ac:picMk id="15" creationId="{754175FF-9353-8C13-3385-24D2BAEF0C15}"/>
          </ac:picMkLst>
        </pc:picChg>
        <pc:picChg chg="del">
          <ac:chgData name="Scott Sink" userId="007532c1-63dd-4f29-9932-df3a9735f490" providerId="ADAL" clId="{9E3C8D41-9167-4835-BE54-6D463ECD2610}" dt="2023-04-16T10:32:51.177" v="3664" actId="478"/>
          <ac:picMkLst>
            <pc:docMk/>
            <pc:sldMk cId="346339292" sldId="3638"/>
            <ac:picMk id="16" creationId="{FEB273B6-A634-C40F-A407-EE35ABB135EF}"/>
          </ac:picMkLst>
        </pc:picChg>
        <pc:picChg chg="add mod">
          <ac:chgData name="Scott Sink" userId="007532c1-63dd-4f29-9932-df3a9735f490" providerId="ADAL" clId="{9E3C8D41-9167-4835-BE54-6D463ECD2610}" dt="2023-04-17T13:45:30.476" v="6348" actId="1076"/>
          <ac:picMkLst>
            <pc:docMk/>
            <pc:sldMk cId="346339292" sldId="3638"/>
            <ac:picMk id="17" creationId="{CA111C13-FA8A-D936-FEBD-E89B84FE8B5A}"/>
          </ac:picMkLst>
        </pc:picChg>
        <pc:picChg chg="add mod">
          <ac:chgData name="Scott Sink" userId="007532c1-63dd-4f29-9932-df3a9735f490" providerId="ADAL" clId="{9E3C8D41-9167-4835-BE54-6D463ECD2610}" dt="2023-04-17T13:45:34.559" v="6349" actId="1076"/>
          <ac:picMkLst>
            <pc:docMk/>
            <pc:sldMk cId="346339292" sldId="3638"/>
            <ac:picMk id="19" creationId="{7734BF96-30CB-5124-214E-53BFE9629FDC}"/>
          </ac:picMkLst>
        </pc:picChg>
        <pc:picChg chg="add mod">
          <ac:chgData name="Scott Sink" userId="007532c1-63dd-4f29-9932-df3a9735f490" providerId="ADAL" clId="{9E3C8D41-9167-4835-BE54-6D463ECD2610}" dt="2023-04-17T13:45:37.181" v="6350" actId="1076"/>
          <ac:picMkLst>
            <pc:docMk/>
            <pc:sldMk cId="346339292" sldId="3638"/>
            <ac:picMk id="21" creationId="{1AA9785F-0FEA-61FE-92A8-512F8AD3941C}"/>
          </ac:picMkLst>
        </pc:picChg>
        <pc:picChg chg="add mod">
          <ac:chgData name="Scott Sink" userId="007532c1-63dd-4f29-9932-df3a9735f490" providerId="ADAL" clId="{9E3C8D41-9167-4835-BE54-6D463ECD2610}" dt="2023-04-17T13:45:39.277" v="6351" actId="1076"/>
          <ac:picMkLst>
            <pc:docMk/>
            <pc:sldMk cId="346339292" sldId="3638"/>
            <ac:picMk id="23" creationId="{6D7DFD48-868A-4EE8-8D3E-CB51A9292BBC}"/>
          </ac:picMkLst>
        </pc:picChg>
      </pc:sldChg>
      <pc:sldChg chg="addSp delSp modSp add del mod ord">
        <pc:chgData name="Scott Sink" userId="007532c1-63dd-4f29-9932-df3a9735f490" providerId="ADAL" clId="{9E3C8D41-9167-4835-BE54-6D463ECD2610}" dt="2023-04-18T10:15:09.369" v="7475" actId="47"/>
        <pc:sldMkLst>
          <pc:docMk/>
          <pc:sldMk cId="2707107348" sldId="3639"/>
        </pc:sldMkLst>
        <pc:spChg chg="del">
          <ac:chgData name="Scott Sink" userId="007532c1-63dd-4f29-9932-df3a9735f490" providerId="ADAL" clId="{9E3C8D41-9167-4835-BE54-6D463ECD2610}" dt="2023-04-17T12:08:35.107" v="6233" actId="478"/>
          <ac:spMkLst>
            <pc:docMk/>
            <pc:sldMk cId="2707107348" sldId="3639"/>
            <ac:spMk id="5" creationId="{BD119F5D-19E2-ECEF-100F-32C90BA4E4C8}"/>
          </ac:spMkLst>
        </pc:spChg>
        <pc:spChg chg="mod">
          <ac:chgData name="Scott Sink" userId="007532c1-63dd-4f29-9932-df3a9735f490" providerId="ADAL" clId="{9E3C8D41-9167-4835-BE54-6D463ECD2610}" dt="2023-04-16T10:28:10.227" v="3414" actId="1076"/>
          <ac:spMkLst>
            <pc:docMk/>
            <pc:sldMk cId="2707107348" sldId="3639"/>
            <ac:spMk id="6" creationId="{F5FA34A8-ECC0-FEC2-79F6-0A4B213195AE}"/>
          </ac:spMkLst>
        </pc:spChg>
        <pc:spChg chg="add mod">
          <ac:chgData name="Scott Sink" userId="007532c1-63dd-4f29-9932-df3a9735f490" providerId="ADAL" clId="{9E3C8D41-9167-4835-BE54-6D463ECD2610}" dt="2023-04-17T12:08:36.554" v="6234"/>
          <ac:spMkLst>
            <pc:docMk/>
            <pc:sldMk cId="2707107348" sldId="3639"/>
            <ac:spMk id="7" creationId="{186A3E25-9554-FBD3-1C26-4C6962E5FCA6}"/>
          </ac:spMkLst>
        </pc:spChg>
      </pc:sldChg>
      <pc:sldChg chg="addSp delSp modSp add del mod ord">
        <pc:chgData name="Scott Sink" userId="007532c1-63dd-4f29-9932-df3a9735f490" providerId="ADAL" clId="{9E3C8D41-9167-4835-BE54-6D463ECD2610}" dt="2023-04-18T10:15:28.442" v="7482" actId="47"/>
        <pc:sldMkLst>
          <pc:docMk/>
          <pc:sldMk cId="1199111468" sldId="3640"/>
        </pc:sldMkLst>
        <pc:spChg chg="del">
          <ac:chgData name="Scott Sink" userId="007532c1-63dd-4f29-9932-df3a9735f490" providerId="ADAL" clId="{9E3C8D41-9167-4835-BE54-6D463ECD2610}" dt="2023-04-17T12:08:48.915" v="6235" actId="478"/>
          <ac:spMkLst>
            <pc:docMk/>
            <pc:sldMk cId="1199111468" sldId="3640"/>
            <ac:spMk id="5" creationId="{BD119F5D-19E2-ECEF-100F-32C90BA4E4C8}"/>
          </ac:spMkLst>
        </pc:spChg>
        <pc:spChg chg="mod">
          <ac:chgData name="Scott Sink" userId="007532c1-63dd-4f29-9932-df3a9735f490" providerId="ADAL" clId="{9E3C8D41-9167-4835-BE54-6D463ECD2610}" dt="2023-04-16T10:28:50.110" v="3419" actId="1076"/>
          <ac:spMkLst>
            <pc:docMk/>
            <pc:sldMk cId="1199111468" sldId="3640"/>
            <ac:spMk id="6" creationId="{F5FA34A8-ECC0-FEC2-79F6-0A4B213195AE}"/>
          </ac:spMkLst>
        </pc:spChg>
        <pc:spChg chg="add mod">
          <ac:chgData name="Scott Sink" userId="007532c1-63dd-4f29-9932-df3a9735f490" providerId="ADAL" clId="{9E3C8D41-9167-4835-BE54-6D463ECD2610}" dt="2023-04-17T12:08:50.442" v="6236"/>
          <ac:spMkLst>
            <pc:docMk/>
            <pc:sldMk cId="1199111468" sldId="3640"/>
            <ac:spMk id="7" creationId="{8B905A93-A3E8-9B37-BB84-D17427C039E9}"/>
          </ac:spMkLst>
        </pc:spChg>
      </pc:sldChg>
      <pc:sldChg chg="add ord">
        <pc:chgData name="Scott Sink" userId="007532c1-63dd-4f29-9932-df3a9735f490" providerId="ADAL" clId="{9E3C8D41-9167-4835-BE54-6D463ECD2610}" dt="2023-04-16T12:25:08.460" v="3728"/>
        <pc:sldMkLst>
          <pc:docMk/>
          <pc:sldMk cId="2295474388" sldId="3641"/>
        </pc:sldMkLst>
      </pc:sldChg>
      <pc:sldChg chg="add del">
        <pc:chgData name="Scott Sink" userId="007532c1-63dd-4f29-9932-df3a9735f490" providerId="ADAL" clId="{9E3C8D41-9167-4835-BE54-6D463ECD2610}" dt="2023-04-16T12:23:52.694" v="3721" actId="27028"/>
        <pc:sldMkLst>
          <pc:docMk/>
          <pc:sldMk cId="2785095684" sldId="3641"/>
        </pc:sldMkLst>
      </pc:sldChg>
      <pc:sldChg chg="add del">
        <pc:chgData name="Scott Sink" userId="007532c1-63dd-4f29-9932-df3a9735f490" providerId="ADAL" clId="{9E3C8D41-9167-4835-BE54-6D463ECD2610}" dt="2023-04-16T12:24:40.310" v="3726" actId="27028"/>
        <pc:sldMkLst>
          <pc:docMk/>
          <pc:sldMk cId="758789041" sldId="3642"/>
        </pc:sldMkLst>
      </pc:sldChg>
      <pc:sldChg chg="addSp delSp modSp add mod ord">
        <pc:chgData name="Scott Sink" userId="007532c1-63dd-4f29-9932-df3a9735f490" providerId="ADAL" clId="{9E3C8D41-9167-4835-BE54-6D463ECD2610}" dt="2023-04-18T04:51:30.781" v="6849"/>
        <pc:sldMkLst>
          <pc:docMk/>
          <pc:sldMk cId="1397055606" sldId="3642"/>
        </pc:sldMkLst>
        <pc:spChg chg="mod">
          <ac:chgData name="Scott Sink" userId="007532c1-63dd-4f29-9932-df3a9735f490" providerId="ADAL" clId="{9E3C8D41-9167-4835-BE54-6D463ECD2610}" dt="2023-04-16T12:32:42.422" v="3778" actId="14100"/>
          <ac:spMkLst>
            <pc:docMk/>
            <pc:sldMk cId="1397055606" sldId="3642"/>
            <ac:spMk id="2" creationId="{9A3A1A8B-27BF-538A-AE46-03936D172E6D}"/>
          </ac:spMkLst>
        </pc:spChg>
        <pc:spChg chg="mod">
          <ac:chgData name="Scott Sink" userId="007532c1-63dd-4f29-9932-df3a9735f490" providerId="ADAL" clId="{9E3C8D41-9167-4835-BE54-6D463ECD2610}" dt="2023-04-17T11:37:09.818" v="5002" actId="20577"/>
          <ac:spMkLst>
            <pc:docMk/>
            <pc:sldMk cId="1397055606" sldId="3642"/>
            <ac:spMk id="4" creationId="{F890E94B-3FC1-3939-775E-B6AC4F3C7C07}"/>
          </ac:spMkLst>
        </pc:spChg>
        <pc:spChg chg="del">
          <ac:chgData name="Scott Sink" userId="007532c1-63dd-4f29-9932-df3a9735f490" providerId="ADAL" clId="{9E3C8D41-9167-4835-BE54-6D463ECD2610}" dt="2023-04-16T12:27:48.744" v="3738" actId="478"/>
          <ac:spMkLst>
            <pc:docMk/>
            <pc:sldMk cId="1397055606" sldId="3642"/>
            <ac:spMk id="8" creationId="{F34AF09B-524E-6E35-47EF-2470E32598AB}"/>
          </ac:spMkLst>
        </pc:spChg>
        <pc:spChg chg="del">
          <ac:chgData name="Scott Sink" userId="007532c1-63dd-4f29-9932-df3a9735f490" providerId="ADAL" clId="{9E3C8D41-9167-4835-BE54-6D463ECD2610}" dt="2023-04-16T12:27:47.248" v="3736" actId="478"/>
          <ac:spMkLst>
            <pc:docMk/>
            <pc:sldMk cId="1397055606" sldId="3642"/>
            <ac:spMk id="9" creationId="{926FB801-CD90-7F98-0CA5-E19FB15D5DE5}"/>
          </ac:spMkLst>
        </pc:spChg>
        <pc:spChg chg="del">
          <ac:chgData name="Scott Sink" userId="007532c1-63dd-4f29-9932-df3a9735f490" providerId="ADAL" clId="{9E3C8D41-9167-4835-BE54-6D463ECD2610}" dt="2023-04-16T12:28:08.191" v="3744" actId="478"/>
          <ac:spMkLst>
            <pc:docMk/>
            <pc:sldMk cId="1397055606" sldId="3642"/>
            <ac:spMk id="10" creationId="{0887097B-0A23-77C0-7777-77C31A2320CC}"/>
          </ac:spMkLst>
        </pc:spChg>
        <pc:spChg chg="del mod">
          <ac:chgData name="Scott Sink" userId="007532c1-63dd-4f29-9932-df3a9735f490" providerId="ADAL" clId="{9E3C8D41-9167-4835-BE54-6D463ECD2610}" dt="2023-04-16T12:30:35.786" v="3762" actId="478"/>
          <ac:spMkLst>
            <pc:docMk/>
            <pc:sldMk cId="1397055606" sldId="3642"/>
            <ac:spMk id="13" creationId="{D2C8B7B4-3F66-C491-4202-5847BB92CD56}"/>
          </ac:spMkLst>
        </pc:spChg>
        <pc:spChg chg="add mod">
          <ac:chgData name="Scott Sink" userId="007532c1-63dd-4f29-9932-df3a9735f490" providerId="ADAL" clId="{9E3C8D41-9167-4835-BE54-6D463ECD2610}" dt="2023-04-16T12:35:34.627" v="3912" actId="1076"/>
          <ac:spMkLst>
            <pc:docMk/>
            <pc:sldMk cId="1397055606" sldId="3642"/>
            <ac:spMk id="15" creationId="{E4A69D80-730C-74A6-D1A3-D43426CEBD2E}"/>
          </ac:spMkLst>
        </pc:spChg>
        <pc:spChg chg="add mod">
          <ac:chgData name="Scott Sink" userId="007532c1-63dd-4f29-9932-df3a9735f490" providerId="ADAL" clId="{9E3C8D41-9167-4835-BE54-6D463ECD2610}" dt="2023-04-16T12:35:37.318" v="3913" actId="1076"/>
          <ac:spMkLst>
            <pc:docMk/>
            <pc:sldMk cId="1397055606" sldId="3642"/>
            <ac:spMk id="16" creationId="{7667B206-BB8B-7F34-EC9A-CAAAED8D4A97}"/>
          </ac:spMkLst>
        </pc:spChg>
        <pc:picChg chg="add mod">
          <ac:chgData name="Scott Sink" userId="007532c1-63dd-4f29-9932-df3a9735f490" providerId="ADAL" clId="{9E3C8D41-9167-4835-BE54-6D463ECD2610}" dt="2023-04-16T12:33:58.278" v="3902" actId="1076"/>
          <ac:picMkLst>
            <pc:docMk/>
            <pc:sldMk cId="1397055606" sldId="3642"/>
            <ac:picMk id="6" creationId="{24B18EBD-CCB0-51CA-2AC1-E1A5080A5AA0}"/>
          </ac:picMkLst>
        </pc:picChg>
        <pc:picChg chg="del">
          <ac:chgData name="Scott Sink" userId="007532c1-63dd-4f29-9932-df3a9735f490" providerId="ADAL" clId="{9E3C8D41-9167-4835-BE54-6D463ECD2610}" dt="2023-04-16T12:27:47.929" v="3737" actId="478"/>
          <ac:picMkLst>
            <pc:docMk/>
            <pc:sldMk cId="1397055606" sldId="3642"/>
            <ac:picMk id="7" creationId="{7F83A7FA-F154-1DEF-367E-16361EC2A58B}"/>
          </ac:picMkLst>
        </pc:picChg>
        <pc:picChg chg="mod">
          <ac:chgData name="Scott Sink" userId="007532c1-63dd-4f29-9932-df3a9735f490" providerId="ADAL" clId="{9E3C8D41-9167-4835-BE54-6D463ECD2610}" dt="2023-04-16T12:35:40.888" v="3914" actId="1076"/>
          <ac:picMkLst>
            <pc:docMk/>
            <pc:sldMk cId="1397055606" sldId="3642"/>
            <ac:picMk id="12" creationId="{7C5DCDD9-7A0E-5D2C-70A8-97A8B66E702C}"/>
          </ac:picMkLst>
        </pc:picChg>
        <pc:picChg chg="add mod">
          <ac:chgData name="Scott Sink" userId="007532c1-63dd-4f29-9932-df3a9735f490" providerId="ADAL" clId="{9E3C8D41-9167-4835-BE54-6D463ECD2610}" dt="2023-04-16T12:32:48.994" v="3779" actId="1076"/>
          <ac:picMkLst>
            <pc:docMk/>
            <pc:sldMk cId="1397055606" sldId="3642"/>
            <ac:picMk id="14" creationId="{8CADF318-01A5-2FFC-4F34-36B025AA5D1C}"/>
          </ac:picMkLst>
        </pc:picChg>
        <pc:picChg chg="add mod">
          <ac:chgData name="Scott Sink" userId="007532c1-63dd-4f29-9932-df3a9735f490" providerId="ADAL" clId="{9E3C8D41-9167-4835-BE54-6D463ECD2610}" dt="2023-04-16T12:36:29.526" v="3921" actId="1076"/>
          <ac:picMkLst>
            <pc:docMk/>
            <pc:sldMk cId="1397055606" sldId="3642"/>
            <ac:picMk id="18" creationId="{76377650-C309-563A-827A-C766C95C8CA0}"/>
          </ac:picMkLst>
        </pc:picChg>
      </pc:sldChg>
      <pc:sldChg chg="addSp delSp modSp add mod ord">
        <pc:chgData name="Scott Sink" userId="007532c1-63dd-4f29-9932-df3a9735f490" providerId="ADAL" clId="{9E3C8D41-9167-4835-BE54-6D463ECD2610}" dt="2023-04-18T04:59:16.770" v="7016"/>
        <pc:sldMkLst>
          <pc:docMk/>
          <pc:sldMk cId="820912285" sldId="3643"/>
        </pc:sldMkLst>
        <pc:spChg chg="mod">
          <ac:chgData name="Scott Sink" userId="007532c1-63dd-4f29-9932-df3a9735f490" providerId="ADAL" clId="{9E3C8D41-9167-4835-BE54-6D463ECD2610}" dt="2023-04-16T12:48:18.710" v="4077" actId="20577"/>
          <ac:spMkLst>
            <pc:docMk/>
            <pc:sldMk cId="820912285" sldId="3643"/>
            <ac:spMk id="2" creationId="{9A3A1A8B-27BF-538A-AE46-03936D172E6D}"/>
          </ac:spMkLst>
        </pc:spChg>
        <pc:picChg chg="add mod">
          <ac:chgData name="Scott Sink" userId="007532c1-63dd-4f29-9932-df3a9735f490" providerId="ADAL" clId="{9E3C8D41-9167-4835-BE54-6D463ECD2610}" dt="2023-04-16T12:43:34.544" v="4014" actId="1076"/>
          <ac:picMkLst>
            <pc:docMk/>
            <pc:sldMk cId="820912285" sldId="3643"/>
            <ac:picMk id="5" creationId="{8204C545-596E-3824-65C6-A06734B7AF2A}"/>
          </ac:picMkLst>
        </pc:picChg>
        <pc:picChg chg="del">
          <ac:chgData name="Scott Sink" userId="007532c1-63dd-4f29-9932-df3a9735f490" providerId="ADAL" clId="{9E3C8D41-9167-4835-BE54-6D463ECD2610}" dt="2023-04-16T12:39:45.450" v="3987" actId="478"/>
          <ac:picMkLst>
            <pc:docMk/>
            <pc:sldMk cId="820912285" sldId="3643"/>
            <ac:picMk id="6" creationId="{24B18EBD-CCB0-51CA-2AC1-E1A5080A5AA0}"/>
          </ac:picMkLst>
        </pc:picChg>
        <pc:picChg chg="add mod">
          <ac:chgData name="Scott Sink" userId="007532c1-63dd-4f29-9932-df3a9735f490" providerId="ADAL" clId="{9E3C8D41-9167-4835-BE54-6D463ECD2610}" dt="2023-04-16T12:45:08.416" v="4026" actId="1076"/>
          <ac:picMkLst>
            <pc:docMk/>
            <pc:sldMk cId="820912285" sldId="3643"/>
            <ac:picMk id="8" creationId="{BFAEBA5D-BF04-041D-A747-8ADF6C9462FB}"/>
          </ac:picMkLst>
        </pc:picChg>
        <pc:picChg chg="add mod">
          <ac:chgData name="Scott Sink" userId="007532c1-63dd-4f29-9932-df3a9735f490" providerId="ADAL" clId="{9E3C8D41-9167-4835-BE54-6D463ECD2610}" dt="2023-04-16T12:47:49.791" v="4031" actId="1076"/>
          <ac:picMkLst>
            <pc:docMk/>
            <pc:sldMk cId="820912285" sldId="3643"/>
            <ac:picMk id="10" creationId="{FBFE9DB8-F49F-69FE-175A-11AEE494576C}"/>
          </ac:picMkLst>
        </pc:picChg>
        <pc:picChg chg="del">
          <ac:chgData name="Scott Sink" userId="007532c1-63dd-4f29-9932-df3a9735f490" providerId="ADAL" clId="{9E3C8D41-9167-4835-BE54-6D463ECD2610}" dt="2023-04-16T12:41:52.660" v="4008" actId="478"/>
          <ac:picMkLst>
            <pc:docMk/>
            <pc:sldMk cId="820912285" sldId="3643"/>
            <ac:picMk id="12" creationId="{7C5DCDD9-7A0E-5D2C-70A8-97A8B66E702C}"/>
          </ac:picMkLst>
        </pc:picChg>
        <pc:picChg chg="del">
          <ac:chgData name="Scott Sink" userId="007532c1-63dd-4f29-9932-df3a9735f490" providerId="ADAL" clId="{9E3C8D41-9167-4835-BE54-6D463ECD2610}" dt="2023-04-16T12:43:25.087" v="4011" actId="478"/>
          <ac:picMkLst>
            <pc:docMk/>
            <pc:sldMk cId="820912285" sldId="3643"/>
            <ac:picMk id="18" creationId="{76377650-C309-563A-827A-C766C95C8CA0}"/>
          </ac:picMkLst>
        </pc:picChg>
      </pc:sldChg>
      <pc:sldChg chg="modSp add del mod ord">
        <pc:chgData name="Scott Sink" userId="007532c1-63dd-4f29-9932-df3a9735f490" providerId="ADAL" clId="{9E3C8D41-9167-4835-BE54-6D463ECD2610}" dt="2023-04-18T05:39:08.959" v="7428" actId="47"/>
        <pc:sldMkLst>
          <pc:docMk/>
          <pc:sldMk cId="1327553206" sldId="3644"/>
        </pc:sldMkLst>
        <pc:spChg chg="mod">
          <ac:chgData name="Scott Sink" userId="007532c1-63dd-4f29-9932-df3a9735f490" providerId="ADAL" clId="{9E3C8D41-9167-4835-BE54-6D463ECD2610}" dt="2023-04-18T04:58:40.965" v="7004" actId="1076"/>
          <ac:spMkLst>
            <pc:docMk/>
            <pc:sldMk cId="1327553206" sldId="3644"/>
            <ac:spMk id="2" creationId="{8A0A3A2F-3CE9-2B6A-443B-5DB8A8363F2E}"/>
          </ac:spMkLst>
        </pc:spChg>
      </pc:sldChg>
      <pc:sldChg chg="delSp modSp add del mod">
        <pc:chgData name="Scott Sink" userId="007532c1-63dd-4f29-9932-df3a9735f490" providerId="ADAL" clId="{9E3C8D41-9167-4835-BE54-6D463ECD2610}" dt="2023-04-16T12:44:01.110" v="4017" actId="47"/>
        <pc:sldMkLst>
          <pc:docMk/>
          <pc:sldMk cId="2889788747" sldId="3644"/>
        </pc:sldMkLst>
        <pc:spChg chg="mod">
          <ac:chgData name="Scott Sink" userId="007532c1-63dd-4f29-9932-df3a9735f490" providerId="ADAL" clId="{9E3C8D41-9167-4835-BE54-6D463ECD2610}" dt="2023-04-16T12:40:35.594" v="3994" actId="27636"/>
          <ac:spMkLst>
            <pc:docMk/>
            <pc:sldMk cId="2889788747" sldId="3644"/>
            <ac:spMk id="2" creationId="{9A3A1A8B-27BF-538A-AE46-03936D172E6D}"/>
          </ac:spMkLst>
        </pc:spChg>
        <pc:spChg chg="mod">
          <ac:chgData name="Scott Sink" userId="007532c1-63dd-4f29-9932-df3a9735f490" providerId="ADAL" clId="{9E3C8D41-9167-4835-BE54-6D463ECD2610}" dt="2023-04-16T12:40:58.836" v="4000" actId="1076"/>
          <ac:spMkLst>
            <pc:docMk/>
            <pc:sldMk cId="2889788747" sldId="3644"/>
            <ac:spMk id="4" creationId="{F890E94B-3FC1-3939-775E-B6AC4F3C7C07}"/>
          </ac:spMkLst>
        </pc:spChg>
        <pc:spChg chg="del">
          <ac:chgData name="Scott Sink" userId="007532c1-63dd-4f29-9932-df3a9735f490" providerId="ADAL" clId="{9E3C8D41-9167-4835-BE54-6D463ECD2610}" dt="2023-04-16T12:40:42.672" v="3996" actId="478"/>
          <ac:spMkLst>
            <pc:docMk/>
            <pc:sldMk cId="2889788747" sldId="3644"/>
            <ac:spMk id="8" creationId="{F34AF09B-524E-6E35-47EF-2470E32598AB}"/>
          </ac:spMkLst>
        </pc:spChg>
        <pc:spChg chg="mod">
          <ac:chgData name="Scott Sink" userId="007532c1-63dd-4f29-9932-df3a9735f490" providerId="ADAL" clId="{9E3C8D41-9167-4835-BE54-6D463ECD2610}" dt="2023-04-16T12:40:41.727" v="3995" actId="1076"/>
          <ac:spMkLst>
            <pc:docMk/>
            <pc:sldMk cId="2889788747" sldId="3644"/>
            <ac:spMk id="9" creationId="{926FB801-CD90-7F98-0CA5-E19FB15D5DE5}"/>
          </ac:spMkLst>
        </pc:spChg>
        <pc:spChg chg="del">
          <ac:chgData name="Scott Sink" userId="007532c1-63dd-4f29-9932-df3a9735f490" providerId="ADAL" clId="{9E3C8D41-9167-4835-BE54-6D463ECD2610}" dt="2023-04-16T12:40:43.979" v="3997" actId="478"/>
          <ac:spMkLst>
            <pc:docMk/>
            <pc:sldMk cId="2889788747" sldId="3644"/>
            <ac:spMk id="10" creationId="{0887097B-0A23-77C0-7777-77C31A2320CC}"/>
          </ac:spMkLst>
        </pc:spChg>
        <pc:spChg chg="del">
          <ac:chgData name="Scott Sink" userId="007532c1-63dd-4f29-9932-df3a9735f490" providerId="ADAL" clId="{9E3C8D41-9167-4835-BE54-6D463ECD2610}" dt="2023-04-16T12:40:46.711" v="3998" actId="478"/>
          <ac:spMkLst>
            <pc:docMk/>
            <pc:sldMk cId="2889788747" sldId="3644"/>
            <ac:spMk id="13" creationId="{D2C8B7B4-3F66-C491-4202-5847BB92CD56}"/>
          </ac:spMkLst>
        </pc:spChg>
        <pc:picChg chg="del">
          <ac:chgData name="Scott Sink" userId="007532c1-63dd-4f29-9932-df3a9735f490" providerId="ADAL" clId="{9E3C8D41-9167-4835-BE54-6D463ECD2610}" dt="2023-04-16T12:41:50.422" v="4007" actId="21"/>
          <ac:picMkLst>
            <pc:docMk/>
            <pc:sldMk cId="2889788747" sldId="3644"/>
            <ac:picMk id="7" creationId="{7F83A7FA-F154-1DEF-367E-16361EC2A58B}"/>
          </ac:picMkLst>
        </pc:picChg>
        <pc:picChg chg="del">
          <ac:chgData name="Scott Sink" userId="007532c1-63dd-4f29-9932-df3a9735f490" providerId="ADAL" clId="{9E3C8D41-9167-4835-BE54-6D463ECD2610}" dt="2023-04-16T12:40:47.667" v="3999" actId="478"/>
          <ac:picMkLst>
            <pc:docMk/>
            <pc:sldMk cId="2889788747" sldId="3644"/>
            <ac:picMk id="12" creationId="{7C5DCDD9-7A0E-5D2C-70A8-97A8B66E702C}"/>
          </ac:picMkLst>
        </pc:picChg>
      </pc:sldChg>
      <pc:sldChg chg="modSp add del mod">
        <pc:chgData name="Scott Sink" userId="007532c1-63dd-4f29-9932-df3a9735f490" providerId="ADAL" clId="{9E3C8D41-9167-4835-BE54-6D463ECD2610}" dt="2023-04-18T05:39:01.717" v="7427" actId="47"/>
        <pc:sldMkLst>
          <pc:docMk/>
          <pc:sldMk cId="1161909416" sldId="3645"/>
        </pc:sldMkLst>
        <pc:spChg chg="mod">
          <ac:chgData name="Scott Sink" userId="007532c1-63dd-4f29-9932-df3a9735f490" providerId="ADAL" clId="{9E3C8D41-9167-4835-BE54-6D463ECD2610}" dt="2023-04-18T04:59:30.869" v="7017" actId="1076"/>
          <ac:spMkLst>
            <pc:docMk/>
            <pc:sldMk cId="1161909416" sldId="3645"/>
            <ac:spMk id="2" creationId="{F6395FD3-AEC9-38D5-6BCF-29CA797C1DA8}"/>
          </ac:spMkLst>
        </pc:spChg>
      </pc:sldChg>
      <pc:sldChg chg="modSp add mod ord">
        <pc:chgData name="Scott Sink" userId="007532c1-63dd-4f29-9932-df3a9735f490" providerId="ADAL" clId="{9E3C8D41-9167-4835-BE54-6D463ECD2610}" dt="2023-04-18T04:58:21.328" v="7001" actId="1076"/>
        <pc:sldMkLst>
          <pc:docMk/>
          <pc:sldMk cId="3272150657" sldId="3646"/>
        </pc:sldMkLst>
        <pc:spChg chg="mod">
          <ac:chgData name="Scott Sink" userId="007532c1-63dd-4f29-9932-df3a9735f490" providerId="ADAL" clId="{9E3C8D41-9167-4835-BE54-6D463ECD2610}" dt="2023-04-18T04:58:21.328" v="7001" actId="1076"/>
          <ac:spMkLst>
            <pc:docMk/>
            <pc:sldMk cId="3272150657" sldId="3646"/>
            <ac:spMk id="2" creationId="{307FFB44-A94F-8F15-9B33-A981E0FC333B}"/>
          </ac:spMkLst>
        </pc:spChg>
      </pc:sldChg>
      <pc:sldChg chg="add del ord">
        <pc:chgData name="Scott Sink" userId="007532c1-63dd-4f29-9932-df3a9735f490" providerId="ADAL" clId="{9E3C8D41-9167-4835-BE54-6D463ECD2610}" dt="2023-04-18T04:58:13.563" v="7000" actId="47"/>
        <pc:sldMkLst>
          <pc:docMk/>
          <pc:sldMk cId="1679376843" sldId="3647"/>
        </pc:sldMkLst>
      </pc:sldChg>
      <pc:sldChg chg="modSp add mod">
        <pc:chgData name="Scott Sink" userId="007532c1-63dd-4f29-9932-df3a9735f490" providerId="ADAL" clId="{9E3C8D41-9167-4835-BE54-6D463ECD2610}" dt="2023-04-18T04:59:52.436" v="7020" actId="1076"/>
        <pc:sldMkLst>
          <pc:docMk/>
          <pc:sldMk cId="185777116" sldId="3648"/>
        </pc:sldMkLst>
        <pc:spChg chg="mod">
          <ac:chgData name="Scott Sink" userId="007532c1-63dd-4f29-9932-df3a9735f490" providerId="ADAL" clId="{9E3C8D41-9167-4835-BE54-6D463ECD2610}" dt="2023-04-18T04:59:50.088" v="7019" actId="1076"/>
          <ac:spMkLst>
            <pc:docMk/>
            <pc:sldMk cId="185777116" sldId="3648"/>
            <ac:spMk id="9" creationId="{34020909-B335-4740-B2D4-7A86DAD00B92}"/>
          </ac:spMkLst>
        </pc:spChg>
        <pc:picChg chg="mod">
          <ac:chgData name="Scott Sink" userId="007532c1-63dd-4f29-9932-df3a9735f490" providerId="ADAL" clId="{9E3C8D41-9167-4835-BE54-6D463ECD2610}" dt="2023-04-18T04:59:52.436" v="7020" actId="1076"/>
          <ac:picMkLst>
            <pc:docMk/>
            <pc:sldMk cId="185777116" sldId="3648"/>
            <ac:picMk id="8" creationId="{37708129-4383-47E5-ADD3-E2BA2410DFC1}"/>
          </ac:picMkLst>
        </pc:picChg>
      </pc:sldChg>
      <pc:sldChg chg="add del">
        <pc:chgData name="Scott Sink" userId="007532c1-63dd-4f29-9932-df3a9735f490" providerId="ADAL" clId="{9E3C8D41-9167-4835-BE54-6D463ECD2610}" dt="2023-04-18T05:19:19.002" v="7042" actId="47"/>
        <pc:sldMkLst>
          <pc:docMk/>
          <pc:sldMk cId="3256193297" sldId="3649"/>
        </pc:sldMkLst>
      </pc:sldChg>
      <pc:sldChg chg="add del">
        <pc:chgData name="Scott Sink" userId="007532c1-63dd-4f29-9932-df3a9735f490" providerId="ADAL" clId="{9E3C8D41-9167-4835-BE54-6D463ECD2610}" dt="2023-04-18T05:19:20.960" v="7043" actId="47"/>
        <pc:sldMkLst>
          <pc:docMk/>
          <pc:sldMk cId="3432461859" sldId="3650"/>
        </pc:sldMkLst>
      </pc:sldChg>
      <pc:sldChg chg="modSp add mod ord">
        <pc:chgData name="Scott Sink" userId="007532c1-63dd-4f29-9932-df3a9735f490" providerId="ADAL" clId="{9E3C8D41-9167-4835-BE54-6D463ECD2610}" dt="2023-04-18T04:58:30.670" v="7003" actId="1076"/>
        <pc:sldMkLst>
          <pc:docMk/>
          <pc:sldMk cId="2570695360" sldId="3651"/>
        </pc:sldMkLst>
        <pc:spChg chg="mod">
          <ac:chgData name="Scott Sink" userId="007532c1-63dd-4f29-9932-df3a9735f490" providerId="ADAL" clId="{9E3C8D41-9167-4835-BE54-6D463ECD2610}" dt="2023-04-18T04:58:28.033" v="7002" actId="1076"/>
          <ac:spMkLst>
            <pc:docMk/>
            <pc:sldMk cId="2570695360" sldId="3651"/>
            <ac:spMk id="2" creationId="{7248CB3C-56B8-4C44-9434-116CC669CEF2}"/>
          </ac:spMkLst>
        </pc:spChg>
        <pc:picChg chg="mod">
          <ac:chgData name="Scott Sink" userId="007532c1-63dd-4f29-9932-df3a9735f490" providerId="ADAL" clId="{9E3C8D41-9167-4835-BE54-6D463ECD2610}" dt="2023-04-18T04:58:30.670" v="7003" actId="1076"/>
          <ac:picMkLst>
            <pc:docMk/>
            <pc:sldMk cId="2570695360" sldId="3651"/>
            <ac:picMk id="9" creationId="{3939DB02-E441-41F0-B686-BA6E94C7293E}"/>
          </ac:picMkLst>
        </pc:picChg>
      </pc:sldChg>
      <pc:sldChg chg="modSp add del mod">
        <pc:chgData name="Scott Sink" userId="007532c1-63dd-4f29-9932-df3a9735f490" providerId="ADAL" clId="{9E3C8D41-9167-4835-BE54-6D463ECD2610}" dt="2023-04-18T05:19:13.180" v="7039" actId="47"/>
        <pc:sldMkLst>
          <pc:docMk/>
          <pc:sldMk cId="421832102" sldId="3652"/>
        </pc:sldMkLst>
        <pc:spChg chg="mod">
          <ac:chgData name="Scott Sink" userId="007532c1-63dd-4f29-9932-df3a9735f490" providerId="ADAL" clId="{9E3C8D41-9167-4835-BE54-6D463ECD2610}" dt="2023-04-18T04:59:37.291" v="7018" actId="1076"/>
          <ac:spMkLst>
            <pc:docMk/>
            <pc:sldMk cId="421832102" sldId="3652"/>
            <ac:spMk id="38" creationId="{2E249BA2-91DD-43CC-B3A5-CAF6901154C3}"/>
          </ac:spMkLst>
        </pc:spChg>
      </pc:sldChg>
      <pc:sldChg chg="add del">
        <pc:chgData name="Scott Sink" userId="007532c1-63dd-4f29-9932-df3a9735f490" providerId="ADAL" clId="{9E3C8D41-9167-4835-BE54-6D463ECD2610}" dt="2023-04-18T05:19:14.439" v="7040" actId="47"/>
        <pc:sldMkLst>
          <pc:docMk/>
          <pc:sldMk cId="798270204" sldId="3653"/>
        </pc:sldMkLst>
      </pc:sldChg>
      <pc:sldChg chg="add del">
        <pc:chgData name="Scott Sink" userId="007532c1-63dd-4f29-9932-df3a9735f490" providerId="ADAL" clId="{9E3C8D41-9167-4835-BE54-6D463ECD2610}" dt="2023-04-18T05:19:15.378" v="7041" actId="47"/>
        <pc:sldMkLst>
          <pc:docMk/>
          <pc:sldMk cId="959326453" sldId="3654"/>
        </pc:sldMkLst>
      </pc:sldChg>
      <pc:sldChg chg="addSp modSp add mod ord setBg">
        <pc:chgData name="Scott Sink" userId="007532c1-63dd-4f29-9932-df3a9735f490" providerId="ADAL" clId="{9E3C8D41-9167-4835-BE54-6D463ECD2610}" dt="2023-04-18T05:27:41.972" v="7168" actId="403"/>
        <pc:sldMkLst>
          <pc:docMk/>
          <pc:sldMk cId="3947518335" sldId="3655"/>
        </pc:sldMkLst>
        <pc:spChg chg="add mod">
          <ac:chgData name="Scott Sink" userId="007532c1-63dd-4f29-9932-df3a9735f490" providerId="ADAL" clId="{9E3C8D41-9167-4835-BE54-6D463ECD2610}" dt="2023-04-18T05:27:05.665" v="7166" actId="14861"/>
          <ac:spMkLst>
            <pc:docMk/>
            <pc:sldMk cId="3947518335" sldId="3655"/>
            <ac:spMk id="2" creationId="{00FC3847-7A5F-21BE-EE54-9889BFE6F70C}"/>
          </ac:spMkLst>
        </pc:spChg>
        <pc:spChg chg="mod">
          <ac:chgData name="Scott Sink" userId="007532c1-63dd-4f29-9932-df3a9735f490" providerId="ADAL" clId="{9E3C8D41-9167-4835-BE54-6D463ECD2610}" dt="2023-04-18T04:45:08.225" v="6561" actId="20577"/>
          <ac:spMkLst>
            <pc:docMk/>
            <pc:sldMk cId="3947518335" sldId="3655"/>
            <ac:spMk id="32770" creationId="{51541A2F-4644-4582-A265-ADA3DA420C09}"/>
          </ac:spMkLst>
        </pc:spChg>
        <pc:spChg chg="mod">
          <ac:chgData name="Scott Sink" userId="007532c1-63dd-4f29-9932-df3a9735f490" providerId="ADAL" clId="{9E3C8D41-9167-4835-BE54-6D463ECD2610}" dt="2023-04-16T13:48:58.319" v="4406" actId="14100"/>
          <ac:spMkLst>
            <pc:docMk/>
            <pc:sldMk cId="3947518335" sldId="3655"/>
            <ac:spMk id="32774" creationId="{701EC359-212E-4C5E-ABC8-77289C3BB86A}"/>
          </ac:spMkLst>
        </pc:spChg>
        <pc:spChg chg="mod">
          <ac:chgData name="Scott Sink" userId="007532c1-63dd-4f29-9932-df3a9735f490" providerId="ADAL" clId="{9E3C8D41-9167-4835-BE54-6D463ECD2610}" dt="2023-04-18T05:27:41.972" v="7168" actId="403"/>
          <ac:spMkLst>
            <pc:docMk/>
            <pc:sldMk cId="3947518335" sldId="3655"/>
            <ac:spMk id="32775" creationId="{EA04140F-F634-4E63-AD0D-02D7AC8108E2}"/>
          </ac:spMkLst>
        </pc:spChg>
        <pc:picChg chg="mod">
          <ac:chgData name="Scott Sink" userId="007532c1-63dd-4f29-9932-df3a9735f490" providerId="ADAL" clId="{9E3C8D41-9167-4835-BE54-6D463ECD2610}" dt="2023-04-16T13:49:20.421" v="4409" actId="1076"/>
          <ac:picMkLst>
            <pc:docMk/>
            <pc:sldMk cId="3947518335" sldId="3655"/>
            <ac:picMk id="32771" creationId="{22333A62-2AB6-4607-B53B-86B3CEF1A762}"/>
          </ac:picMkLst>
        </pc:picChg>
        <pc:picChg chg="mod">
          <ac:chgData name="Scott Sink" userId="007532c1-63dd-4f29-9932-df3a9735f490" providerId="ADAL" clId="{9E3C8D41-9167-4835-BE54-6D463ECD2610}" dt="2023-04-16T13:49:03.342" v="4408" actId="14100"/>
          <ac:picMkLst>
            <pc:docMk/>
            <pc:sldMk cId="3947518335" sldId="3655"/>
            <ac:picMk id="32773" creationId="{5B66B811-9340-4F02-A2A7-C57E6CBC1699}"/>
          </ac:picMkLst>
        </pc:picChg>
      </pc:sldChg>
      <pc:sldChg chg="addSp delSp modSp add del mod ord">
        <pc:chgData name="Scott Sink" userId="007532c1-63dd-4f29-9932-df3a9735f490" providerId="ADAL" clId="{9E3C8D41-9167-4835-BE54-6D463ECD2610}" dt="2023-04-17T11:10:20.694" v="4800" actId="47"/>
        <pc:sldMkLst>
          <pc:docMk/>
          <pc:sldMk cId="375268922" sldId="3656"/>
        </pc:sldMkLst>
        <pc:spChg chg="mod">
          <ac:chgData name="Scott Sink" userId="007532c1-63dd-4f29-9932-df3a9735f490" providerId="ADAL" clId="{9E3C8D41-9167-4835-BE54-6D463ECD2610}" dt="2023-04-16T13:48:07.209" v="4401" actId="1076"/>
          <ac:spMkLst>
            <pc:docMk/>
            <pc:sldMk cId="375268922" sldId="3656"/>
            <ac:spMk id="2" creationId="{E16934D1-4766-4636-9744-38DFE7C062DB}"/>
          </ac:spMkLst>
        </pc:spChg>
        <pc:spChg chg="mod">
          <ac:chgData name="Scott Sink" userId="007532c1-63dd-4f29-9932-df3a9735f490" providerId="ADAL" clId="{9E3C8D41-9167-4835-BE54-6D463ECD2610}" dt="2023-04-16T13:16:47.506" v="4400" actId="14100"/>
          <ac:spMkLst>
            <pc:docMk/>
            <pc:sldMk cId="375268922" sldId="3656"/>
            <ac:spMk id="6" creationId="{36FF8C66-FC6A-4EA5-BD1A-193810C96FA2}"/>
          </ac:spMkLst>
        </pc:spChg>
        <pc:spChg chg="add mod">
          <ac:chgData name="Scott Sink" userId="007532c1-63dd-4f29-9932-df3a9735f490" providerId="ADAL" clId="{9E3C8D41-9167-4835-BE54-6D463ECD2610}" dt="2023-04-16T14:17:01.662" v="4464" actId="14100"/>
          <ac:spMkLst>
            <pc:docMk/>
            <pc:sldMk cId="375268922" sldId="3656"/>
            <ac:spMk id="8" creationId="{2BDED742-A85C-86AB-7198-D62F339146D2}"/>
          </ac:spMkLst>
        </pc:spChg>
        <pc:picChg chg="del">
          <ac:chgData name="Scott Sink" userId="007532c1-63dd-4f29-9932-df3a9735f490" providerId="ADAL" clId="{9E3C8D41-9167-4835-BE54-6D463ECD2610}" dt="2023-04-16T13:50:24.044" v="4418" actId="478"/>
          <ac:picMkLst>
            <pc:docMk/>
            <pc:sldMk cId="375268922" sldId="3656"/>
            <ac:picMk id="4" creationId="{5358590C-F166-4FC0-A35D-68AC195CE7EB}"/>
          </ac:picMkLst>
        </pc:picChg>
        <pc:picChg chg="del mod modCrop">
          <ac:chgData name="Scott Sink" userId="007532c1-63dd-4f29-9932-df3a9735f490" providerId="ADAL" clId="{9E3C8D41-9167-4835-BE54-6D463ECD2610}" dt="2023-04-16T13:51:41.606" v="4419" actId="478"/>
          <ac:picMkLst>
            <pc:docMk/>
            <pc:sldMk cId="375268922" sldId="3656"/>
            <ac:picMk id="5" creationId="{74460A09-2259-4B41-ABC4-C7E76A656255}"/>
          </ac:picMkLst>
        </pc:picChg>
      </pc:sldChg>
      <pc:sldChg chg="add ord">
        <pc:chgData name="Scott Sink" userId="007532c1-63dd-4f29-9932-df3a9735f490" providerId="ADAL" clId="{9E3C8D41-9167-4835-BE54-6D463ECD2610}" dt="2023-04-16T13:15:48.197" v="4369"/>
        <pc:sldMkLst>
          <pc:docMk/>
          <pc:sldMk cId="3739493891" sldId="3657"/>
        </pc:sldMkLst>
      </pc:sldChg>
      <pc:sldChg chg="modSp add mod ord">
        <pc:chgData name="Scott Sink" userId="007532c1-63dd-4f29-9932-df3a9735f490" providerId="ADAL" clId="{9E3C8D41-9167-4835-BE54-6D463ECD2610}" dt="2023-04-16T13:15:48.197" v="4369"/>
        <pc:sldMkLst>
          <pc:docMk/>
          <pc:sldMk cId="3863865067" sldId="3658"/>
        </pc:sldMkLst>
        <pc:spChg chg="mod">
          <ac:chgData name="Scott Sink" userId="007532c1-63dd-4f29-9932-df3a9735f490" providerId="ADAL" clId="{9E3C8D41-9167-4835-BE54-6D463ECD2610}" dt="2023-04-16T13:15:06.594" v="4367" actId="20577"/>
          <ac:spMkLst>
            <pc:docMk/>
            <pc:sldMk cId="3863865067" sldId="3658"/>
            <ac:spMk id="2" creationId="{30A35D7C-4A4C-4BC4-8196-266A8F0FC532}"/>
          </ac:spMkLst>
        </pc:spChg>
        <pc:spChg chg="mod">
          <ac:chgData name="Scott Sink" userId="007532c1-63dd-4f29-9932-df3a9735f490" providerId="ADAL" clId="{9E3C8D41-9167-4835-BE54-6D463ECD2610}" dt="2023-04-16T13:14:57.260" v="4362" actId="20577"/>
          <ac:spMkLst>
            <pc:docMk/>
            <pc:sldMk cId="3863865067" sldId="3658"/>
            <ac:spMk id="3" creationId="{C6FEC06B-4B1F-468B-8AE2-FD2C6CE6ED0B}"/>
          </ac:spMkLst>
        </pc:spChg>
      </pc:sldChg>
      <pc:sldChg chg="modSp add mod">
        <pc:chgData name="Scott Sink" userId="007532c1-63dd-4f29-9932-df3a9735f490" providerId="ADAL" clId="{9E3C8D41-9167-4835-BE54-6D463ECD2610}" dt="2023-04-18T04:45:45.471" v="6574" actId="20577"/>
        <pc:sldMkLst>
          <pc:docMk/>
          <pc:sldMk cId="1072721253" sldId="3659"/>
        </pc:sldMkLst>
        <pc:spChg chg="mod">
          <ac:chgData name="Scott Sink" userId="007532c1-63dd-4f29-9932-df3a9735f490" providerId="ADAL" clId="{9E3C8D41-9167-4835-BE54-6D463ECD2610}" dt="2023-04-16T13:52:41.502" v="4432" actId="1076"/>
          <ac:spMkLst>
            <pc:docMk/>
            <pc:sldMk cId="1072721253" sldId="3659"/>
            <ac:spMk id="2" creationId="{E16934D1-4766-4636-9744-38DFE7C062DB}"/>
          </ac:spMkLst>
        </pc:spChg>
        <pc:spChg chg="mod">
          <ac:chgData name="Scott Sink" userId="007532c1-63dd-4f29-9932-df3a9735f490" providerId="ADAL" clId="{9E3C8D41-9167-4835-BE54-6D463ECD2610}" dt="2023-04-18T04:45:45.471" v="6574" actId="20577"/>
          <ac:spMkLst>
            <pc:docMk/>
            <pc:sldMk cId="1072721253" sldId="3659"/>
            <ac:spMk id="6" creationId="{36FF8C66-FC6A-4EA5-BD1A-193810C96FA2}"/>
          </ac:spMkLst>
        </pc:spChg>
        <pc:picChg chg="mod">
          <ac:chgData name="Scott Sink" userId="007532c1-63dd-4f29-9932-df3a9735f490" providerId="ADAL" clId="{9E3C8D41-9167-4835-BE54-6D463ECD2610}" dt="2023-04-16T13:52:33.653" v="4428" actId="1076"/>
          <ac:picMkLst>
            <pc:docMk/>
            <pc:sldMk cId="1072721253" sldId="3659"/>
            <ac:picMk id="7" creationId="{41D6C16A-75ED-423C-8A27-E9E197B48863}"/>
          </ac:picMkLst>
        </pc:picChg>
        <pc:picChg chg="mod">
          <ac:chgData name="Scott Sink" userId="007532c1-63dd-4f29-9932-df3a9735f490" providerId="ADAL" clId="{9E3C8D41-9167-4835-BE54-6D463ECD2610}" dt="2023-04-16T13:53:05.177" v="4438" actId="14100"/>
          <ac:picMkLst>
            <pc:docMk/>
            <pc:sldMk cId="1072721253" sldId="3659"/>
            <ac:picMk id="11" creationId="{611B1C87-DE42-20D8-8004-3DE73F89B3BB}"/>
          </ac:picMkLst>
        </pc:picChg>
      </pc:sldChg>
      <pc:sldChg chg="modSp add del mod">
        <pc:chgData name="Scott Sink" userId="007532c1-63dd-4f29-9932-df3a9735f490" providerId="ADAL" clId="{9E3C8D41-9167-4835-BE54-6D463ECD2610}" dt="2023-04-16T13:07:43.894" v="4291" actId="47"/>
        <pc:sldMkLst>
          <pc:docMk/>
          <pc:sldMk cId="3242819266" sldId="3659"/>
        </pc:sldMkLst>
        <pc:spChg chg="mod">
          <ac:chgData name="Scott Sink" userId="007532c1-63dd-4f29-9932-df3a9735f490" providerId="ADAL" clId="{9E3C8D41-9167-4835-BE54-6D463ECD2610}" dt="2023-04-16T13:07:23.383" v="4287" actId="20577"/>
          <ac:spMkLst>
            <pc:docMk/>
            <pc:sldMk cId="3242819266" sldId="3659"/>
            <ac:spMk id="3" creationId="{67CEF2ED-861B-430F-A3C6-400B840E512D}"/>
          </ac:spMkLst>
        </pc:spChg>
      </pc:sldChg>
      <pc:sldChg chg="modSp add mod">
        <pc:chgData name="Scott Sink" userId="007532c1-63dd-4f29-9932-df3a9735f490" providerId="ADAL" clId="{9E3C8D41-9167-4835-BE54-6D463ECD2610}" dt="2023-04-16T13:53:38.710" v="4449" actId="403"/>
        <pc:sldMkLst>
          <pc:docMk/>
          <pc:sldMk cId="3398813940" sldId="3660"/>
        </pc:sldMkLst>
        <pc:spChg chg="mod">
          <ac:chgData name="Scott Sink" userId="007532c1-63dd-4f29-9932-df3a9735f490" providerId="ADAL" clId="{9E3C8D41-9167-4835-BE54-6D463ECD2610}" dt="2023-04-16T13:53:13.351" v="4441" actId="404"/>
          <ac:spMkLst>
            <pc:docMk/>
            <pc:sldMk cId="3398813940" sldId="3660"/>
            <ac:spMk id="2" creationId="{E16934D1-4766-4636-9744-38DFE7C062DB}"/>
          </ac:spMkLst>
        </pc:spChg>
        <pc:spChg chg="mod">
          <ac:chgData name="Scott Sink" userId="007532c1-63dd-4f29-9932-df3a9735f490" providerId="ADAL" clId="{9E3C8D41-9167-4835-BE54-6D463ECD2610}" dt="2023-04-16T13:53:24.587" v="4444" actId="1076"/>
          <ac:spMkLst>
            <pc:docMk/>
            <pc:sldMk cId="3398813940" sldId="3660"/>
            <ac:spMk id="3" creationId="{5652A912-D306-C331-E00E-2982F0EA53C3}"/>
          </ac:spMkLst>
        </pc:spChg>
        <pc:spChg chg="mod">
          <ac:chgData name="Scott Sink" userId="007532c1-63dd-4f29-9932-df3a9735f490" providerId="ADAL" clId="{9E3C8D41-9167-4835-BE54-6D463ECD2610}" dt="2023-04-16T13:53:38.710" v="4449" actId="403"/>
          <ac:spMkLst>
            <pc:docMk/>
            <pc:sldMk cId="3398813940" sldId="3660"/>
            <ac:spMk id="6" creationId="{36FF8C66-FC6A-4EA5-BD1A-193810C96FA2}"/>
          </ac:spMkLst>
        </pc:spChg>
        <pc:picChg chg="mod">
          <ac:chgData name="Scott Sink" userId="007532c1-63dd-4f29-9932-df3a9735f490" providerId="ADAL" clId="{9E3C8D41-9167-4835-BE54-6D463ECD2610}" dt="2023-04-16T13:53:21.210" v="4443" actId="1076"/>
          <ac:picMkLst>
            <pc:docMk/>
            <pc:sldMk cId="3398813940" sldId="3660"/>
            <ac:picMk id="4" creationId="{61054061-4AB2-ADB4-BB62-00C331E4A7F8}"/>
          </ac:picMkLst>
        </pc:picChg>
        <pc:picChg chg="mod">
          <ac:chgData name="Scott Sink" userId="007532c1-63dd-4f29-9932-df3a9735f490" providerId="ADAL" clId="{9E3C8D41-9167-4835-BE54-6D463ECD2610}" dt="2023-04-16T13:53:15.779" v="4442" actId="1076"/>
          <ac:picMkLst>
            <pc:docMk/>
            <pc:sldMk cId="3398813940" sldId="3660"/>
            <ac:picMk id="7" creationId="{41D6C16A-75ED-423C-8A27-E9E197B48863}"/>
          </ac:picMkLst>
        </pc:picChg>
      </pc:sldChg>
      <pc:sldChg chg="modSp add mod">
        <pc:chgData name="Scott Sink" userId="007532c1-63dd-4f29-9932-df3a9735f490" providerId="ADAL" clId="{9E3C8D41-9167-4835-BE54-6D463ECD2610}" dt="2023-04-16T13:54:10.370" v="4454" actId="1076"/>
        <pc:sldMkLst>
          <pc:docMk/>
          <pc:sldMk cId="3679005368" sldId="3661"/>
        </pc:sldMkLst>
        <pc:spChg chg="mod">
          <ac:chgData name="Scott Sink" userId="007532c1-63dd-4f29-9932-df3a9735f490" providerId="ADAL" clId="{9E3C8D41-9167-4835-BE54-6D463ECD2610}" dt="2023-04-16T13:54:10.370" v="4454" actId="1076"/>
          <ac:spMkLst>
            <pc:docMk/>
            <pc:sldMk cId="3679005368" sldId="3661"/>
            <ac:spMk id="2" creationId="{E16934D1-4766-4636-9744-38DFE7C062DB}"/>
          </ac:spMkLst>
        </pc:spChg>
        <pc:picChg chg="mod">
          <ac:chgData name="Scott Sink" userId="007532c1-63dd-4f29-9932-df3a9735f490" providerId="ADAL" clId="{9E3C8D41-9167-4835-BE54-6D463ECD2610}" dt="2023-04-16T13:54:02.254" v="4450" actId="1076"/>
          <ac:picMkLst>
            <pc:docMk/>
            <pc:sldMk cId="3679005368" sldId="3661"/>
            <ac:picMk id="7" creationId="{41D6C16A-75ED-423C-8A27-E9E197B48863}"/>
          </ac:picMkLst>
        </pc:picChg>
      </pc:sldChg>
      <pc:sldChg chg="add">
        <pc:chgData name="Scott Sink" userId="007532c1-63dd-4f29-9932-df3a9735f490" providerId="ADAL" clId="{9E3C8D41-9167-4835-BE54-6D463ECD2610}" dt="2023-04-16T13:52:24.333" v="4427"/>
        <pc:sldMkLst>
          <pc:docMk/>
          <pc:sldMk cId="1146381394" sldId="3662"/>
        </pc:sldMkLst>
      </pc:sldChg>
      <pc:sldChg chg="addSp delSp modSp new mod ord">
        <pc:chgData name="Scott Sink" userId="007532c1-63dd-4f29-9932-df3a9735f490" providerId="ADAL" clId="{9E3C8D41-9167-4835-BE54-6D463ECD2610}" dt="2023-04-17T11:20:46.424" v="4935"/>
        <pc:sldMkLst>
          <pc:docMk/>
          <pc:sldMk cId="2959633687" sldId="3663"/>
        </pc:sldMkLst>
        <pc:spChg chg="mod">
          <ac:chgData name="Scott Sink" userId="007532c1-63dd-4f29-9932-df3a9735f490" providerId="ADAL" clId="{9E3C8D41-9167-4835-BE54-6D463ECD2610}" dt="2023-04-17T11:17:38.959" v="4921" actId="1076"/>
          <ac:spMkLst>
            <pc:docMk/>
            <pc:sldMk cId="2959633687" sldId="3663"/>
            <ac:spMk id="2" creationId="{67476C7C-4F10-1DE8-4C73-302EF178FB5D}"/>
          </ac:spMkLst>
        </pc:spChg>
        <pc:spChg chg="del">
          <ac:chgData name="Scott Sink" userId="007532c1-63dd-4f29-9932-df3a9735f490" providerId="ADAL" clId="{9E3C8D41-9167-4835-BE54-6D463ECD2610}" dt="2023-04-17T11:17:16.826" v="4899" actId="478"/>
          <ac:spMkLst>
            <pc:docMk/>
            <pc:sldMk cId="2959633687" sldId="3663"/>
            <ac:spMk id="3" creationId="{E6E18D96-5042-3D47-4566-7EFA2EEC1E0E}"/>
          </ac:spMkLst>
        </pc:spChg>
        <pc:picChg chg="add mod">
          <ac:chgData name="Scott Sink" userId="007532c1-63dd-4f29-9932-df3a9735f490" providerId="ADAL" clId="{9E3C8D41-9167-4835-BE54-6D463ECD2610}" dt="2023-04-17T11:20:09.561" v="4929" actId="1076"/>
          <ac:picMkLst>
            <pc:docMk/>
            <pc:sldMk cId="2959633687" sldId="3663"/>
            <ac:picMk id="5" creationId="{7B7497E7-1678-08D9-B4D5-5BF346BD14C4}"/>
          </ac:picMkLst>
        </pc:picChg>
        <pc:picChg chg="add mod">
          <ac:chgData name="Scott Sink" userId="007532c1-63dd-4f29-9932-df3a9735f490" providerId="ADAL" clId="{9E3C8D41-9167-4835-BE54-6D463ECD2610}" dt="2023-04-17T11:17:28.011" v="4902"/>
          <ac:picMkLst>
            <pc:docMk/>
            <pc:sldMk cId="2959633687" sldId="3663"/>
            <ac:picMk id="6" creationId="{5C32B693-A392-2DAF-7F59-7D249F49ACA4}"/>
          </ac:picMkLst>
        </pc:picChg>
        <pc:picChg chg="add mod">
          <ac:chgData name="Scott Sink" userId="007532c1-63dd-4f29-9932-df3a9735f490" providerId="ADAL" clId="{9E3C8D41-9167-4835-BE54-6D463ECD2610}" dt="2023-04-17T11:20:12.369" v="4930" actId="1076"/>
          <ac:picMkLst>
            <pc:docMk/>
            <pc:sldMk cId="2959633687" sldId="3663"/>
            <ac:picMk id="8" creationId="{44037144-35D8-5ED7-49E7-49D4907F210E}"/>
          </ac:picMkLst>
        </pc:picChg>
      </pc:sldChg>
      <pc:sldChg chg="modSp new mod ord">
        <pc:chgData name="Scott Sink" userId="007532c1-63dd-4f29-9932-df3a9735f490" providerId="ADAL" clId="{9E3C8D41-9167-4835-BE54-6D463ECD2610}" dt="2023-04-18T04:48:04.245" v="6674"/>
        <pc:sldMkLst>
          <pc:docMk/>
          <pc:sldMk cId="2028695767" sldId="3664"/>
        </pc:sldMkLst>
        <pc:spChg chg="mod">
          <ac:chgData name="Scott Sink" userId="007532c1-63dd-4f29-9932-df3a9735f490" providerId="ADAL" clId="{9E3C8D41-9167-4835-BE54-6D463ECD2610}" dt="2023-04-17T11:57:32.053" v="6080" actId="404"/>
          <ac:spMkLst>
            <pc:docMk/>
            <pc:sldMk cId="2028695767" sldId="3664"/>
            <ac:spMk id="2" creationId="{A83814B1-BB64-7D08-F6AA-F774E104D131}"/>
          </ac:spMkLst>
        </pc:spChg>
        <pc:spChg chg="mod">
          <ac:chgData name="Scott Sink" userId="007532c1-63dd-4f29-9932-df3a9735f490" providerId="ADAL" clId="{9E3C8D41-9167-4835-BE54-6D463ECD2610}" dt="2023-04-17T11:58:20.909" v="6229" actId="20577"/>
          <ac:spMkLst>
            <pc:docMk/>
            <pc:sldMk cId="2028695767" sldId="3664"/>
            <ac:spMk id="3" creationId="{8485AC5E-DF63-55C1-7873-F09D5EB25D5F}"/>
          </ac:spMkLst>
        </pc:spChg>
      </pc:sldChg>
      <pc:sldChg chg="modSp new del mod">
        <pc:chgData name="Scott Sink" userId="007532c1-63dd-4f29-9932-df3a9735f490" providerId="ADAL" clId="{9E3C8D41-9167-4835-BE54-6D463ECD2610}" dt="2023-04-17T11:37:45.014" v="5008" actId="47"/>
        <pc:sldMkLst>
          <pc:docMk/>
          <pc:sldMk cId="3443499363" sldId="3665"/>
        </pc:sldMkLst>
        <pc:spChg chg="mod">
          <ac:chgData name="Scott Sink" userId="007532c1-63dd-4f29-9932-df3a9735f490" providerId="ADAL" clId="{9E3C8D41-9167-4835-BE54-6D463ECD2610}" dt="2023-04-17T11:37:24.274" v="5004" actId="1076"/>
          <ac:spMkLst>
            <pc:docMk/>
            <pc:sldMk cId="3443499363" sldId="3665"/>
            <ac:spMk id="3" creationId="{0E2B97E4-E743-14C9-0C34-DC409D9FEA52}"/>
          </ac:spMkLst>
        </pc:spChg>
      </pc:sldChg>
      <pc:sldChg chg="modSp add mod ord">
        <pc:chgData name="Scott Sink" userId="007532c1-63dd-4f29-9932-df3a9735f490" providerId="ADAL" clId="{9E3C8D41-9167-4835-BE54-6D463ECD2610}" dt="2023-04-18T04:50:32.629" v="6847" actId="5793"/>
        <pc:sldMkLst>
          <pc:docMk/>
          <pc:sldMk cId="1419495277" sldId="3666"/>
        </pc:sldMkLst>
        <pc:spChg chg="mod">
          <ac:chgData name="Scott Sink" userId="007532c1-63dd-4f29-9932-df3a9735f490" providerId="ADAL" clId="{9E3C8D41-9167-4835-BE54-6D463ECD2610}" dt="2023-04-18T04:50:32.629" v="6847" actId="5793"/>
          <ac:spMkLst>
            <pc:docMk/>
            <pc:sldMk cId="1419495277" sldId="3666"/>
            <ac:spMk id="2" creationId="{632B48E4-BBAE-520C-32C1-3FDA85F868A1}"/>
          </ac:spMkLst>
        </pc:spChg>
        <pc:spChg chg="mod">
          <ac:chgData name="Scott Sink" userId="007532c1-63dd-4f29-9932-df3a9735f490" providerId="ADAL" clId="{9E3C8D41-9167-4835-BE54-6D463ECD2610}" dt="2023-04-18T04:50:17.931" v="6817" actId="20577"/>
          <ac:spMkLst>
            <pc:docMk/>
            <pc:sldMk cId="1419495277" sldId="3666"/>
            <ac:spMk id="11" creationId="{4CE7A314-EA89-FE08-FFF0-E0F74CBDC1E7}"/>
          </ac:spMkLst>
        </pc:spChg>
      </pc:sldChg>
      <pc:sldChg chg="del">
        <pc:chgData name="Scott Sink" userId="007532c1-63dd-4f29-9932-df3a9735f490" providerId="ADAL" clId="{9E3C8D41-9167-4835-BE54-6D463ECD2610}" dt="2023-04-17T11:48:21.779" v="5331"/>
        <pc:sldMkLst>
          <pc:docMk/>
          <pc:sldMk cId="2243180750" sldId="3667"/>
        </pc:sldMkLst>
      </pc:sldChg>
      <pc:sldChg chg="addSp delSp modSp add mod ord">
        <pc:chgData name="Scott Sink" userId="007532c1-63dd-4f29-9932-df3a9735f490" providerId="ADAL" clId="{9E3C8D41-9167-4835-BE54-6D463ECD2610}" dt="2023-04-17T14:42:14.964" v="6518" actId="20577"/>
        <pc:sldMkLst>
          <pc:docMk/>
          <pc:sldMk cId="4128266154" sldId="3667"/>
        </pc:sldMkLst>
        <pc:spChg chg="mod">
          <ac:chgData name="Scott Sink" userId="007532c1-63dd-4f29-9932-df3a9735f490" providerId="ADAL" clId="{9E3C8D41-9167-4835-BE54-6D463ECD2610}" dt="2023-04-17T14:42:14.964" v="6518" actId="20577"/>
          <ac:spMkLst>
            <pc:docMk/>
            <pc:sldMk cId="4128266154" sldId="3667"/>
            <ac:spMk id="11" creationId="{4CE7A314-EA89-FE08-FFF0-E0F74CBDC1E7}"/>
          </ac:spMkLst>
        </pc:spChg>
        <pc:picChg chg="add del mod">
          <ac:chgData name="Scott Sink" userId="007532c1-63dd-4f29-9932-df3a9735f490" providerId="ADAL" clId="{9E3C8D41-9167-4835-BE54-6D463ECD2610}" dt="2023-04-17T14:41:15.898" v="6365" actId="478"/>
          <ac:picMkLst>
            <pc:docMk/>
            <pc:sldMk cId="4128266154" sldId="3667"/>
            <ac:picMk id="5" creationId="{E8492292-DCCE-3CF2-C946-56CF331827CD}"/>
          </ac:picMkLst>
        </pc:picChg>
      </pc:sldChg>
      <pc:sldChg chg="modSp add mod ord">
        <pc:chgData name="Scott Sink" userId="007532c1-63dd-4f29-9932-df3a9735f490" providerId="ADAL" clId="{9E3C8D41-9167-4835-BE54-6D463ECD2610}" dt="2023-04-18T04:52:05.248" v="6875" actId="20577"/>
        <pc:sldMkLst>
          <pc:docMk/>
          <pc:sldMk cId="2086568190" sldId="3668"/>
        </pc:sldMkLst>
        <pc:spChg chg="mod">
          <ac:chgData name="Scott Sink" userId="007532c1-63dd-4f29-9932-df3a9735f490" providerId="ADAL" clId="{9E3C8D41-9167-4835-BE54-6D463ECD2610}" dt="2023-04-18T04:52:05.248" v="6875" actId="20577"/>
          <ac:spMkLst>
            <pc:docMk/>
            <pc:sldMk cId="2086568190" sldId="3668"/>
            <ac:spMk id="11" creationId="{4CE7A314-EA89-FE08-FFF0-E0F74CBDC1E7}"/>
          </ac:spMkLst>
        </pc:spChg>
      </pc:sldChg>
      <pc:sldChg chg="addSp delSp modSp add mod ord">
        <pc:chgData name="Scott Sink" userId="007532c1-63dd-4f29-9932-df3a9735f490" providerId="ADAL" clId="{9E3C8D41-9167-4835-BE54-6D463ECD2610}" dt="2023-04-18T04:57:54.790" v="6999" actId="1076"/>
        <pc:sldMkLst>
          <pc:docMk/>
          <pc:sldMk cId="1298455054" sldId="3669"/>
        </pc:sldMkLst>
        <pc:spChg chg="del mod">
          <ac:chgData name="Scott Sink" userId="007532c1-63dd-4f29-9932-df3a9735f490" providerId="ADAL" clId="{9E3C8D41-9167-4835-BE54-6D463ECD2610}" dt="2023-04-18T04:55:40.214" v="6974" actId="478"/>
          <ac:spMkLst>
            <pc:docMk/>
            <pc:sldMk cId="1298455054" sldId="3669"/>
            <ac:spMk id="2" creationId="{9A3A1A8B-27BF-538A-AE46-03936D172E6D}"/>
          </ac:spMkLst>
        </pc:spChg>
        <pc:spChg chg="mod">
          <ac:chgData name="Scott Sink" userId="007532c1-63dd-4f29-9932-df3a9735f490" providerId="ADAL" clId="{9E3C8D41-9167-4835-BE54-6D463ECD2610}" dt="2023-04-18T04:53:24.666" v="6921" actId="20577"/>
          <ac:spMkLst>
            <pc:docMk/>
            <pc:sldMk cId="1298455054" sldId="3669"/>
            <ac:spMk id="4" creationId="{F890E94B-3FC1-3939-775E-B6AC4F3C7C07}"/>
          </ac:spMkLst>
        </pc:spChg>
        <pc:spChg chg="add del mod">
          <ac:chgData name="Scott Sink" userId="007532c1-63dd-4f29-9932-df3a9735f490" providerId="ADAL" clId="{9E3C8D41-9167-4835-BE54-6D463ECD2610}" dt="2023-04-18T04:55:42.577" v="6975" actId="478"/>
          <ac:spMkLst>
            <pc:docMk/>
            <pc:sldMk cId="1298455054" sldId="3669"/>
            <ac:spMk id="7" creationId="{5893DFF5-627B-7E44-5422-1BD15AD23A10}"/>
          </ac:spMkLst>
        </pc:spChg>
        <pc:spChg chg="mod">
          <ac:chgData name="Scott Sink" userId="007532c1-63dd-4f29-9932-df3a9735f490" providerId="ADAL" clId="{9E3C8D41-9167-4835-BE54-6D463ECD2610}" dt="2023-04-18T04:57:41.191" v="6995" actId="1076"/>
          <ac:spMkLst>
            <pc:docMk/>
            <pc:sldMk cId="1298455054" sldId="3669"/>
            <ac:spMk id="15" creationId="{E4A69D80-730C-74A6-D1A3-D43426CEBD2E}"/>
          </ac:spMkLst>
        </pc:spChg>
        <pc:spChg chg="mod">
          <ac:chgData name="Scott Sink" userId="007532c1-63dd-4f29-9932-df3a9735f490" providerId="ADAL" clId="{9E3C8D41-9167-4835-BE54-6D463ECD2610}" dt="2023-04-18T04:57:44.224" v="6996" actId="1076"/>
          <ac:spMkLst>
            <pc:docMk/>
            <pc:sldMk cId="1298455054" sldId="3669"/>
            <ac:spMk id="16" creationId="{7667B206-BB8B-7F34-EC9A-CAAAED8D4A97}"/>
          </ac:spMkLst>
        </pc:spChg>
        <pc:picChg chg="del">
          <ac:chgData name="Scott Sink" userId="007532c1-63dd-4f29-9932-df3a9735f490" providerId="ADAL" clId="{9E3C8D41-9167-4835-BE54-6D463ECD2610}" dt="2023-04-18T04:55:55.115" v="6980" actId="478"/>
          <ac:picMkLst>
            <pc:docMk/>
            <pc:sldMk cId="1298455054" sldId="3669"/>
            <ac:picMk id="6" creationId="{24B18EBD-CCB0-51CA-2AC1-E1A5080A5AA0}"/>
          </ac:picMkLst>
        </pc:picChg>
        <pc:picChg chg="add mod">
          <ac:chgData name="Scott Sink" userId="007532c1-63dd-4f29-9932-df3a9735f490" providerId="ADAL" clId="{9E3C8D41-9167-4835-BE54-6D463ECD2610}" dt="2023-04-18T04:57:54.790" v="6999" actId="1076"/>
          <ac:picMkLst>
            <pc:docMk/>
            <pc:sldMk cId="1298455054" sldId="3669"/>
            <ac:picMk id="9" creationId="{9D56553E-B883-1665-1992-F90645049732}"/>
          </ac:picMkLst>
        </pc:picChg>
        <pc:picChg chg="del">
          <ac:chgData name="Scott Sink" userId="007532c1-63dd-4f29-9932-df3a9735f490" providerId="ADAL" clId="{9E3C8D41-9167-4835-BE54-6D463ECD2610}" dt="2023-04-18T04:55:57.433" v="6981" actId="478"/>
          <ac:picMkLst>
            <pc:docMk/>
            <pc:sldMk cId="1298455054" sldId="3669"/>
            <ac:picMk id="12" creationId="{7C5DCDD9-7A0E-5D2C-70A8-97A8B66E702C}"/>
          </ac:picMkLst>
        </pc:picChg>
        <pc:picChg chg="mod">
          <ac:chgData name="Scott Sink" userId="007532c1-63dd-4f29-9932-df3a9735f490" providerId="ADAL" clId="{9E3C8D41-9167-4835-BE54-6D463ECD2610}" dt="2023-04-18T04:57:30.408" v="6991" actId="1076"/>
          <ac:picMkLst>
            <pc:docMk/>
            <pc:sldMk cId="1298455054" sldId="3669"/>
            <ac:picMk id="14" creationId="{8CADF318-01A5-2FFC-4F34-36B025AA5D1C}"/>
          </ac:picMkLst>
        </pc:picChg>
        <pc:picChg chg="del">
          <ac:chgData name="Scott Sink" userId="007532c1-63dd-4f29-9932-df3a9735f490" providerId="ADAL" clId="{9E3C8D41-9167-4835-BE54-6D463ECD2610}" dt="2023-04-18T04:55:58.226" v="6982" actId="478"/>
          <ac:picMkLst>
            <pc:docMk/>
            <pc:sldMk cId="1298455054" sldId="3669"/>
            <ac:picMk id="18" creationId="{76377650-C309-563A-827A-C766C95C8CA0}"/>
          </ac:picMkLst>
        </pc:picChg>
      </pc:sldChg>
      <pc:sldChg chg="add">
        <pc:chgData name="Scott Sink" userId="007532c1-63dd-4f29-9932-df3a9735f490" providerId="ADAL" clId="{9E3C8D41-9167-4835-BE54-6D463ECD2610}" dt="2023-04-18T05:17:49.363" v="7022"/>
        <pc:sldMkLst>
          <pc:docMk/>
          <pc:sldMk cId="3811734949" sldId="3670"/>
        </pc:sldMkLst>
      </pc:sldChg>
      <pc:sldChg chg="add">
        <pc:chgData name="Scott Sink" userId="007532c1-63dd-4f29-9932-df3a9735f490" providerId="ADAL" clId="{9E3C8D41-9167-4835-BE54-6D463ECD2610}" dt="2023-04-18T05:17:54.280" v="7024"/>
        <pc:sldMkLst>
          <pc:docMk/>
          <pc:sldMk cId="2021225452" sldId="3671"/>
        </pc:sldMkLst>
      </pc:sldChg>
      <pc:sldChg chg="add">
        <pc:chgData name="Scott Sink" userId="007532c1-63dd-4f29-9932-df3a9735f490" providerId="ADAL" clId="{9E3C8D41-9167-4835-BE54-6D463ECD2610}" dt="2023-04-18T05:17:55.410" v="7026"/>
        <pc:sldMkLst>
          <pc:docMk/>
          <pc:sldMk cId="3881647464" sldId="3672"/>
        </pc:sldMkLst>
      </pc:sldChg>
      <pc:sldChg chg="add">
        <pc:chgData name="Scott Sink" userId="007532c1-63dd-4f29-9932-df3a9735f490" providerId="ADAL" clId="{9E3C8D41-9167-4835-BE54-6D463ECD2610}" dt="2023-04-18T05:17:58.595" v="7028"/>
        <pc:sldMkLst>
          <pc:docMk/>
          <pc:sldMk cId="2479828351" sldId="3673"/>
        </pc:sldMkLst>
      </pc:sldChg>
      <pc:sldChg chg="add">
        <pc:chgData name="Scott Sink" userId="007532c1-63dd-4f29-9932-df3a9735f490" providerId="ADAL" clId="{9E3C8D41-9167-4835-BE54-6D463ECD2610}" dt="2023-04-18T05:18:01.857" v="7030"/>
        <pc:sldMkLst>
          <pc:docMk/>
          <pc:sldMk cId="2182207974" sldId="3674"/>
        </pc:sldMkLst>
      </pc:sldChg>
      <pc:sldChg chg="add">
        <pc:chgData name="Scott Sink" userId="007532c1-63dd-4f29-9932-df3a9735f490" providerId="ADAL" clId="{9E3C8D41-9167-4835-BE54-6D463ECD2610}" dt="2023-04-18T05:18:30.563" v="7032"/>
        <pc:sldMkLst>
          <pc:docMk/>
          <pc:sldMk cId="606440969" sldId="3675"/>
        </pc:sldMkLst>
      </pc:sldChg>
      <pc:sldChg chg="add">
        <pc:chgData name="Scott Sink" userId="007532c1-63dd-4f29-9932-df3a9735f490" providerId="ADAL" clId="{9E3C8D41-9167-4835-BE54-6D463ECD2610}" dt="2023-04-18T05:18:37.188" v="7034"/>
        <pc:sldMkLst>
          <pc:docMk/>
          <pc:sldMk cId="2306352246" sldId="3676"/>
        </pc:sldMkLst>
      </pc:sldChg>
      <pc:sldChg chg="add">
        <pc:chgData name="Scott Sink" userId="007532c1-63dd-4f29-9932-df3a9735f490" providerId="ADAL" clId="{9E3C8D41-9167-4835-BE54-6D463ECD2610}" dt="2023-04-18T05:18:40.067" v="7036"/>
        <pc:sldMkLst>
          <pc:docMk/>
          <pc:sldMk cId="278842996" sldId="3677"/>
        </pc:sldMkLst>
      </pc:sldChg>
      <pc:sldChg chg="add">
        <pc:chgData name="Scott Sink" userId="007532c1-63dd-4f29-9932-df3a9735f490" providerId="ADAL" clId="{9E3C8D41-9167-4835-BE54-6D463ECD2610}" dt="2023-04-18T05:18:42.390" v="7038"/>
        <pc:sldMkLst>
          <pc:docMk/>
          <pc:sldMk cId="1312695074" sldId="3678"/>
        </pc:sldMkLst>
      </pc:sldChg>
      <pc:sldChg chg="modSp add del mod ord">
        <pc:chgData name="Scott Sink" userId="007532c1-63dd-4f29-9932-df3a9735f490" providerId="ADAL" clId="{9E3C8D41-9167-4835-BE54-6D463ECD2610}" dt="2023-04-18T10:15:52.918" v="7489" actId="47"/>
        <pc:sldMkLst>
          <pc:docMk/>
          <pc:sldMk cId="1072134111" sldId="3679"/>
        </pc:sldMkLst>
        <pc:spChg chg="mod">
          <ac:chgData name="Scott Sink" userId="007532c1-63dd-4f29-9932-df3a9735f490" providerId="ADAL" clId="{9E3C8D41-9167-4835-BE54-6D463ECD2610}" dt="2023-04-18T05:23:26.836" v="7095" actId="14100"/>
          <ac:spMkLst>
            <pc:docMk/>
            <pc:sldMk cId="1072134111" sldId="3679"/>
            <ac:spMk id="6" creationId="{F5FA34A8-ECC0-FEC2-79F6-0A4B213195AE}"/>
          </ac:spMkLst>
        </pc:spChg>
      </pc:sldChg>
      <pc:sldChg chg="addSp modSp add mod ord">
        <pc:chgData name="Scott Sink" userId="007532c1-63dd-4f29-9932-df3a9735f490" providerId="ADAL" clId="{9E3C8D41-9167-4835-BE54-6D463ECD2610}" dt="2023-04-18T05:24:24.256" v="7124" actId="688"/>
        <pc:sldMkLst>
          <pc:docMk/>
          <pc:sldMk cId="2538638" sldId="3680"/>
        </pc:sldMkLst>
        <pc:spChg chg="add mod">
          <ac:chgData name="Scott Sink" userId="007532c1-63dd-4f29-9932-df3a9735f490" providerId="ADAL" clId="{9E3C8D41-9167-4835-BE54-6D463ECD2610}" dt="2023-04-18T05:24:24.256" v="7124" actId="688"/>
          <ac:spMkLst>
            <pc:docMk/>
            <pc:sldMk cId="2538638" sldId="3680"/>
            <ac:spMk id="12" creationId="{6534C1D0-A472-CD65-9592-13113843A9E6}"/>
          </ac:spMkLst>
        </pc:spChg>
      </pc:sldChg>
      <pc:sldChg chg="add">
        <pc:chgData name="Scott Sink" userId="007532c1-63dd-4f29-9932-df3a9735f490" providerId="ADAL" clId="{9E3C8D41-9167-4835-BE54-6D463ECD2610}" dt="2023-04-18T05:23:44.058" v="7097" actId="2890"/>
        <pc:sldMkLst>
          <pc:docMk/>
          <pc:sldMk cId="2271784520" sldId="3681"/>
        </pc:sldMkLst>
      </pc:sldChg>
      <pc:sldChg chg="addSp delSp modSp new mod">
        <pc:chgData name="Scott Sink" userId="007532c1-63dd-4f29-9932-df3a9735f490" providerId="ADAL" clId="{9E3C8D41-9167-4835-BE54-6D463ECD2610}" dt="2023-04-18T05:32:22.014" v="7239" actId="1076"/>
        <pc:sldMkLst>
          <pc:docMk/>
          <pc:sldMk cId="3948270344" sldId="3682"/>
        </pc:sldMkLst>
        <pc:spChg chg="mod">
          <ac:chgData name="Scott Sink" userId="007532c1-63dd-4f29-9932-df3a9735f490" providerId="ADAL" clId="{9E3C8D41-9167-4835-BE54-6D463ECD2610}" dt="2023-04-18T05:30:51.817" v="7221" actId="20577"/>
          <ac:spMkLst>
            <pc:docMk/>
            <pc:sldMk cId="3948270344" sldId="3682"/>
            <ac:spMk id="2" creationId="{FEDC750A-1EE1-3DEC-4F45-1476C6EB148E}"/>
          </ac:spMkLst>
        </pc:spChg>
        <pc:spChg chg="del">
          <ac:chgData name="Scott Sink" userId="007532c1-63dd-4f29-9932-df3a9735f490" providerId="ADAL" clId="{9E3C8D41-9167-4835-BE54-6D463ECD2610}" dt="2023-04-18T05:29:03.034" v="7173" actId="478"/>
          <ac:spMkLst>
            <pc:docMk/>
            <pc:sldMk cId="3948270344" sldId="3682"/>
            <ac:spMk id="3" creationId="{4689BA7B-B29D-1CBA-B2BF-1D8818052263}"/>
          </ac:spMkLst>
        </pc:spChg>
        <pc:spChg chg="add mod">
          <ac:chgData name="Scott Sink" userId="007532c1-63dd-4f29-9932-df3a9735f490" providerId="ADAL" clId="{9E3C8D41-9167-4835-BE54-6D463ECD2610}" dt="2023-04-18T05:32:22.014" v="7239" actId="1076"/>
          <ac:spMkLst>
            <pc:docMk/>
            <pc:sldMk cId="3948270344" sldId="3682"/>
            <ac:spMk id="5" creationId="{ED6BB559-CF1C-588F-27BD-0A512401B924}"/>
          </ac:spMkLst>
        </pc:spChg>
        <pc:picChg chg="add del mod">
          <ac:chgData name="Scott Sink" userId="007532c1-63dd-4f29-9932-df3a9735f490" providerId="ADAL" clId="{9E3C8D41-9167-4835-BE54-6D463ECD2610}" dt="2023-04-18T05:32:17.810" v="7237" actId="478"/>
          <ac:picMkLst>
            <pc:docMk/>
            <pc:sldMk cId="3948270344" sldId="3682"/>
            <ac:picMk id="7" creationId="{DDE1F6BF-B0A7-8214-02E3-1A907CCCED0E}"/>
          </ac:picMkLst>
        </pc:picChg>
        <pc:picChg chg="add mod modCrop">
          <ac:chgData name="Scott Sink" userId="007532c1-63dd-4f29-9932-df3a9735f490" providerId="ADAL" clId="{9E3C8D41-9167-4835-BE54-6D463ECD2610}" dt="2023-04-18T05:32:19.371" v="7238" actId="1076"/>
          <ac:picMkLst>
            <pc:docMk/>
            <pc:sldMk cId="3948270344" sldId="3682"/>
            <ac:picMk id="9" creationId="{5F969AE7-1ED5-AA69-A1F8-ABE648E9D079}"/>
          </ac:picMkLst>
        </pc:picChg>
      </pc:sldChg>
      <pc:sldChg chg="modSp add mod">
        <pc:chgData name="Scott Sink" userId="007532c1-63dd-4f29-9932-df3a9735f490" providerId="ADAL" clId="{9E3C8D41-9167-4835-BE54-6D463ECD2610}" dt="2023-04-18T05:38:41.346" v="7426" actId="20577"/>
        <pc:sldMkLst>
          <pc:docMk/>
          <pc:sldMk cId="3083674499" sldId="3683"/>
        </pc:sldMkLst>
        <pc:spChg chg="mod">
          <ac:chgData name="Scott Sink" userId="007532c1-63dd-4f29-9932-df3a9735f490" providerId="ADAL" clId="{9E3C8D41-9167-4835-BE54-6D463ECD2610}" dt="2023-04-18T05:38:41.346" v="7426" actId="20577"/>
          <ac:spMkLst>
            <pc:docMk/>
            <pc:sldMk cId="3083674499" sldId="3683"/>
            <ac:spMk id="9" creationId="{5ACBF105-37A5-4EFF-9212-3A4FB813785F}"/>
          </ac:spMkLst>
        </pc:spChg>
      </pc:sldChg>
      <pc:sldChg chg="addSp delSp modSp add mod ord">
        <pc:chgData name="Scott Sink" userId="007532c1-63dd-4f29-9932-df3a9735f490" providerId="ADAL" clId="{9E3C8D41-9167-4835-BE54-6D463ECD2610}" dt="2023-04-18T10:14:40.177" v="7470"/>
        <pc:sldMkLst>
          <pc:docMk/>
          <pc:sldMk cId="1332262258" sldId="3684"/>
        </pc:sldMkLst>
        <pc:spChg chg="del">
          <ac:chgData name="Scott Sink" userId="007532c1-63dd-4f29-9932-df3a9735f490" providerId="ADAL" clId="{9E3C8D41-9167-4835-BE54-6D463ECD2610}" dt="2023-04-18T10:14:22.475" v="7466" actId="478"/>
          <ac:spMkLst>
            <pc:docMk/>
            <pc:sldMk cId="1332262258" sldId="3684"/>
            <ac:spMk id="5" creationId="{BD119F5D-19E2-ECEF-100F-32C90BA4E4C8}"/>
          </ac:spMkLst>
        </pc:spChg>
        <pc:spChg chg="del">
          <ac:chgData name="Scott Sink" userId="007532c1-63dd-4f29-9932-df3a9735f490" providerId="ADAL" clId="{9E3C8D41-9167-4835-BE54-6D463ECD2610}" dt="2023-04-18T10:14:25.840" v="7468" actId="478"/>
          <ac:spMkLst>
            <pc:docMk/>
            <pc:sldMk cId="1332262258" sldId="3684"/>
            <ac:spMk id="6" creationId="{A568D454-ADD5-6F63-CA8A-7EE4FE147F51}"/>
          </ac:spMkLst>
        </pc:spChg>
        <pc:spChg chg="add mod">
          <ac:chgData name="Scott Sink" userId="007532c1-63dd-4f29-9932-df3a9735f490" providerId="ADAL" clId="{9E3C8D41-9167-4835-BE54-6D463ECD2610}" dt="2023-04-18T10:14:30.868" v="7469" actId="1076"/>
          <ac:spMkLst>
            <pc:docMk/>
            <pc:sldMk cId="1332262258" sldId="3684"/>
            <ac:spMk id="7" creationId="{35DC65A2-8005-930F-66BF-242394314E77}"/>
          </ac:spMkLst>
        </pc:spChg>
        <pc:spChg chg="add mod">
          <ac:chgData name="Scott Sink" userId="007532c1-63dd-4f29-9932-df3a9735f490" providerId="ADAL" clId="{9E3C8D41-9167-4835-BE54-6D463ECD2610}" dt="2023-04-18T10:14:40.177" v="7470"/>
          <ac:spMkLst>
            <pc:docMk/>
            <pc:sldMk cId="1332262258" sldId="3684"/>
            <ac:spMk id="8" creationId="{342D672B-71DE-B6D0-F083-5B3A60108A00}"/>
          </ac:spMkLst>
        </pc:spChg>
      </pc:sldChg>
      <pc:sldChg chg="modSp add mod ord">
        <pc:chgData name="Scott Sink" userId="007532c1-63dd-4f29-9932-df3a9735f490" providerId="ADAL" clId="{9E3C8D41-9167-4835-BE54-6D463ECD2610}" dt="2023-04-18T10:15:14.210" v="7476" actId="1076"/>
        <pc:sldMkLst>
          <pc:docMk/>
          <pc:sldMk cId="1499946056" sldId="3685"/>
        </pc:sldMkLst>
        <pc:spChg chg="mod">
          <ac:chgData name="Scott Sink" userId="007532c1-63dd-4f29-9932-df3a9735f490" providerId="ADAL" clId="{9E3C8D41-9167-4835-BE54-6D463ECD2610}" dt="2023-04-18T10:15:14.210" v="7476" actId="1076"/>
          <ac:spMkLst>
            <pc:docMk/>
            <pc:sldMk cId="1499946056" sldId="3685"/>
            <ac:spMk id="8" creationId="{342D672B-71DE-B6D0-F083-5B3A60108A00}"/>
          </ac:spMkLst>
        </pc:spChg>
      </pc:sldChg>
      <pc:sldChg chg="modSp add mod ord">
        <pc:chgData name="Scott Sink" userId="007532c1-63dd-4f29-9932-df3a9735f490" providerId="ADAL" clId="{9E3C8D41-9167-4835-BE54-6D463ECD2610}" dt="2023-04-18T10:15:33.681" v="7483" actId="1076"/>
        <pc:sldMkLst>
          <pc:docMk/>
          <pc:sldMk cId="2305056567" sldId="3686"/>
        </pc:sldMkLst>
        <pc:spChg chg="mod">
          <ac:chgData name="Scott Sink" userId="007532c1-63dd-4f29-9932-df3a9735f490" providerId="ADAL" clId="{9E3C8D41-9167-4835-BE54-6D463ECD2610}" dt="2023-04-18T10:15:33.681" v="7483" actId="1076"/>
          <ac:spMkLst>
            <pc:docMk/>
            <pc:sldMk cId="2305056567" sldId="3686"/>
            <ac:spMk id="8" creationId="{342D672B-71DE-B6D0-F083-5B3A60108A00}"/>
          </ac:spMkLst>
        </pc:spChg>
      </pc:sldChg>
      <pc:sldChg chg="modSp add mod ord">
        <pc:chgData name="Scott Sink" userId="007532c1-63dd-4f29-9932-df3a9735f490" providerId="ADAL" clId="{9E3C8D41-9167-4835-BE54-6D463ECD2610}" dt="2023-04-18T10:15:59.136" v="7491" actId="14100"/>
        <pc:sldMkLst>
          <pc:docMk/>
          <pc:sldMk cId="355314602" sldId="3687"/>
        </pc:sldMkLst>
        <pc:spChg chg="mod">
          <ac:chgData name="Scott Sink" userId="007532c1-63dd-4f29-9932-df3a9735f490" providerId="ADAL" clId="{9E3C8D41-9167-4835-BE54-6D463ECD2610}" dt="2023-04-18T10:15:59.136" v="7491" actId="14100"/>
          <ac:spMkLst>
            <pc:docMk/>
            <pc:sldMk cId="355314602" sldId="3687"/>
            <ac:spMk id="8" creationId="{342D672B-71DE-B6D0-F083-5B3A60108A00}"/>
          </ac:spMkLst>
        </pc:spChg>
      </pc:sldChg>
      <pc:sldMasterChg chg="add del addSldLayout delSldLayout">
        <pc:chgData name="Scott Sink" userId="007532c1-63dd-4f29-9932-df3a9735f490" providerId="ADAL" clId="{9E3C8D41-9167-4835-BE54-6D463ECD2610}" dt="2023-04-16T12:23:52.694" v="3721" actId="27028"/>
        <pc:sldMasterMkLst>
          <pc:docMk/>
          <pc:sldMasterMk cId="791928117" sldId="2147483660"/>
        </pc:sldMasterMkLst>
        <pc:sldLayoutChg chg="add del">
          <pc:chgData name="Scott Sink" userId="007532c1-63dd-4f29-9932-df3a9735f490" providerId="ADAL" clId="{9E3C8D41-9167-4835-BE54-6D463ECD2610}" dt="2023-04-16T12:23:52.694" v="3721" actId="27028"/>
          <pc:sldLayoutMkLst>
            <pc:docMk/>
            <pc:sldMasterMk cId="791928117" sldId="2147483660"/>
            <pc:sldLayoutMk cId="3346467675" sldId="2147483662"/>
          </pc:sldLayoutMkLst>
        </pc:sldLayoutChg>
      </pc:sldMasterChg>
      <pc:sldMasterChg chg="modSldLayout">
        <pc:chgData name="Scott Sink" userId="007532c1-63dd-4f29-9932-df3a9735f490" providerId="ADAL" clId="{9E3C8D41-9167-4835-BE54-6D463ECD2610}" dt="2023-04-18T05:18:40.062" v="7035" actId="27028"/>
        <pc:sldMasterMkLst>
          <pc:docMk/>
          <pc:sldMasterMk cId="2012861398" sldId="2147483667"/>
        </pc:sldMasterMkLst>
        <pc:sldLayoutChg chg="replId">
          <pc:chgData name="Scott Sink" userId="007532c1-63dd-4f29-9932-df3a9735f490" providerId="ADAL" clId="{9E3C8D41-9167-4835-BE54-6D463ECD2610}" dt="2023-04-18T05:18:40.062" v="7035" actId="27028"/>
          <pc:sldLayoutMkLst>
            <pc:docMk/>
            <pc:sldMasterMk cId="2012861398" sldId="2147483667"/>
            <pc:sldLayoutMk cId="3413945563" sldId="2147497900"/>
          </pc:sldLayoutMkLst>
        </pc:sldLayoutChg>
      </pc:sldMasterChg>
      <pc:sldMasterChg chg="add addSldLayout">
        <pc:chgData name="Scott Sink" userId="007532c1-63dd-4f29-9932-df3a9735f490" providerId="ADAL" clId="{9E3C8D41-9167-4835-BE54-6D463ECD2610}" dt="2023-04-16T12:27:26.370" v="3731" actId="27028"/>
        <pc:sldMasterMkLst>
          <pc:docMk/>
          <pc:sldMasterMk cId="1310371896" sldId="2147483726"/>
        </pc:sldMasterMkLst>
        <pc:sldLayoutChg chg="add">
          <pc:chgData name="Scott Sink" userId="007532c1-63dd-4f29-9932-df3a9735f490" providerId="ADAL" clId="{9E3C8D41-9167-4835-BE54-6D463ECD2610}" dt="2023-04-16T12:27:26.370" v="3731" actId="27028"/>
          <pc:sldLayoutMkLst>
            <pc:docMk/>
            <pc:sldMasterMk cId="1310371896" sldId="2147483726"/>
            <pc:sldLayoutMk cId="613140667" sldId="2147483728"/>
          </pc:sldLayoutMkLst>
        </pc:sldLayoutChg>
      </pc:sldMasterChg>
      <pc:sldMasterChg chg="add addSldLayout">
        <pc:chgData name="Scott Sink" userId="007532c1-63dd-4f29-9932-df3a9735f490" providerId="ADAL" clId="{9E3C8D41-9167-4835-BE54-6D463ECD2610}" dt="2023-04-18T05:18:37.185" v="7033" actId="27028"/>
        <pc:sldMasterMkLst>
          <pc:docMk/>
          <pc:sldMasterMk cId="0" sldId="2147484151"/>
        </pc:sldMasterMkLst>
        <pc:sldLayoutChg chg="add">
          <pc:chgData name="Scott Sink" userId="007532c1-63dd-4f29-9932-df3a9735f490" providerId="ADAL" clId="{9E3C8D41-9167-4835-BE54-6D463ECD2610}" dt="2023-04-18T05:18:37.185" v="7033" actId="27028"/>
          <pc:sldLayoutMkLst>
            <pc:docMk/>
            <pc:sldMasterMk cId="0" sldId="2147484151"/>
            <pc:sldLayoutMk cId="3956399100" sldId="2147497324"/>
          </pc:sldLayoutMkLst>
        </pc:sldLayoutChg>
      </pc:sldMasterChg>
      <pc:sldMasterChg chg="add addSldLayout">
        <pc:chgData name="Scott Sink" userId="007532c1-63dd-4f29-9932-df3a9735f490" providerId="ADAL" clId="{9E3C8D41-9167-4835-BE54-6D463ECD2610}" dt="2023-04-16T13:52:24.310" v="4426" actId="27028"/>
        <pc:sldMasterMkLst>
          <pc:docMk/>
          <pc:sldMasterMk cId="0" sldId="2147484577"/>
        </pc:sldMasterMkLst>
        <pc:sldLayoutChg chg="add">
          <pc:chgData name="Scott Sink" userId="007532c1-63dd-4f29-9932-df3a9735f490" providerId="ADAL" clId="{9E3C8D41-9167-4835-BE54-6D463ECD2610}" dt="2023-04-16T13:52:16.760" v="4420" actId="27028"/>
          <pc:sldLayoutMkLst>
            <pc:docMk/>
            <pc:sldMasterMk cId="0" sldId="2147484577"/>
            <pc:sldLayoutMk cId="0" sldId="2147484578"/>
          </pc:sldLayoutMkLst>
        </pc:sldLayoutChg>
        <pc:sldLayoutChg chg="add">
          <pc:chgData name="Scott Sink" userId="007532c1-63dd-4f29-9932-df3a9735f490" providerId="ADAL" clId="{9E3C8D41-9167-4835-BE54-6D463ECD2610}" dt="2023-04-16T13:52:24.310" v="4426" actId="27028"/>
          <pc:sldLayoutMkLst>
            <pc:docMk/>
            <pc:sldMasterMk cId="0" sldId="2147484577"/>
            <pc:sldLayoutMk cId="3919479767" sldId="2147497880"/>
          </pc:sldLayoutMkLst>
        </pc:sldLayoutChg>
      </pc:sldMasterChg>
      <pc:sldMasterChg chg="del delSldLayout">
        <pc:chgData name="Scott Sink" userId="007532c1-63dd-4f29-9932-df3a9735f490" providerId="ADAL" clId="{9E3C8D41-9167-4835-BE54-6D463ECD2610}" dt="2023-04-18T05:20:35.368" v="7061" actId="47"/>
        <pc:sldMasterMkLst>
          <pc:docMk/>
          <pc:sldMasterMk cId="0" sldId="2147488890"/>
        </pc:sldMasterMkLst>
        <pc:sldLayoutChg chg="del">
          <pc:chgData name="Scott Sink" userId="007532c1-63dd-4f29-9932-df3a9735f490" providerId="ADAL" clId="{9E3C8D41-9167-4835-BE54-6D463ECD2610}" dt="2023-04-18T05:20:35.368" v="7061" actId="47"/>
          <pc:sldLayoutMkLst>
            <pc:docMk/>
            <pc:sldMasterMk cId="0" sldId="2147488890"/>
            <pc:sldLayoutMk cId="2845541440" sldId="2147488874"/>
          </pc:sldLayoutMkLst>
        </pc:sldLayoutChg>
      </pc:sldMasterChg>
      <pc:sldMasterChg chg="addSldLayout delSldLayout">
        <pc:chgData name="Scott Sink" userId="007532c1-63dd-4f29-9932-df3a9735f490" providerId="ADAL" clId="{9E3C8D41-9167-4835-BE54-6D463ECD2610}" dt="2023-04-16T10:25:54.065" v="3400" actId="27028"/>
        <pc:sldMasterMkLst>
          <pc:docMk/>
          <pc:sldMasterMk cId="0" sldId="2147489416"/>
        </pc:sldMasterMkLst>
        <pc:sldLayoutChg chg="add">
          <pc:chgData name="Scott Sink" userId="007532c1-63dd-4f29-9932-df3a9735f490" providerId="ADAL" clId="{9E3C8D41-9167-4835-BE54-6D463ECD2610}" dt="2023-04-16T10:25:54.065" v="3400" actId="27028"/>
          <pc:sldLayoutMkLst>
            <pc:docMk/>
            <pc:sldMasterMk cId="0" sldId="2147489416"/>
            <pc:sldLayoutMk cId="301823395" sldId="2147497864"/>
          </pc:sldLayoutMkLst>
        </pc:sldLayoutChg>
        <pc:sldLayoutChg chg="add del">
          <pc:chgData name="Scott Sink" userId="007532c1-63dd-4f29-9932-df3a9735f490" providerId="ADAL" clId="{9E3C8D41-9167-4835-BE54-6D463ECD2610}" dt="2023-04-16T10:09:18.178" v="3223" actId="47"/>
          <pc:sldLayoutMkLst>
            <pc:docMk/>
            <pc:sldMasterMk cId="0" sldId="2147489416"/>
            <pc:sldLayoutMk cId="2116951058" sldId="2147497864"/>
          </pc:sldLayoutMkLst>
        </pc:sldLayoutChg>
        <pc:sldLayoutChg chg="add">
          <pc:chgData name="Scott Sink" userId="007532c1-63dd-4f29-9932-df3a9735f490" providerId="ADAL" clId="{9E3C8D41-9167-4835-BE54-6D463ECD2610}" dt="2023-04-16T10:25:52.024" v="3398" actId="27028"/>
          <pc:sldLayoutMkLst>
            <pc:docMk/>
            <pc:sldMasterMk cId="0" sldId="2147489416"/>
            <pc:sldLayoutMk cId="3202479907" sldId="2147497865"/>
          </pc:sldLayoutMkLst>
        </pc:sldLayoutChg>
      </pc:sldMasterChg>
      <pc:sldMasterChg chg="del delSldLayout">
        <pc:chgData name="Scott Sink" userId="007532c1-63dd-4f29-9932-df3a9735f490" providerId="ADAL" clId="{9E3C8D41-9167-4835-BE54-6D463ECD2610}" dt="2023-04-18T05:20:18.129" v="7056" actId="47"/>
        <pc:sldMasterMkLst>
          <pc:docMk/>
          <pc:sldMasterMk cId="0" sldId="2147489543"/>
        </pc:sldMasterMkLst>
        <pc:sldLayoutChg chg="del">
          <pc:chgData name="Scott Sink" userId="007532c1-63dd-4f29-9932-df3a9735f490" providerId="ADAL" clId="{9E3C8D41-9167-4835-BE54-6D463ECD2610}" dt="2023-04-18T05:20:18.129" v="7056" actId="47"/>
          <pc:sldLayoutMkLst>
            <pc:docMk/>
            <pc:sldMasterMk cId="0" sldId="2147489543"/>
            <pc:sldLayoutMk cId="2497441060" sldId="2147489680"/>
          </pc:sldLayoutMkLst>
        </pc:sldLayoutChg>
        <pc:sldLayoutChg chg="del">
          <pc:chgData name="Scott Sink" userId="007532c1-63dd-4f29-9932-df3a9735f490" providerId="ADAL" clId="{9E3C8D41-9167-4835-BE54-6D463ECD2610}" dt="2023-04-18T05:20:02.634" v="7049" actId="47"/>
          <pc:sldLayoutMkLst>
            <pc:docMk/>
            <pc:sldMasterMk cId="0" sldId="2147489543"/>
            <pc:sldLayoutMk cId="603556810" sldId="2147489681"/>
          </pc:sldLayoutMkLst>
        </pc:sldLayoutChg>
      </pc:sldMasterChg>
      <pc:sldMasterChg chg="add addSldLayout">
        <pc:chgData name="Scott Sink" userId="007532c1-63dd-4f29-9932-df3a9735f490" providerId="ADAL" clId="{9E3C8D41-9167-4835-BE54-6D463ECD2610}" dt="2023-04-18T05:18:30.560" v="7031" actId="27028"/>
        <pc:sldMasterMkLst>
          <pc:docMk/>
          <pc:sldMasterMk cId="0" sldId="2147497787"/>
        </pc:sldMasterMkLst>
        <pc:sldLayoutChg chg="add">
          <pc:chgData name="Scott Sink" userId="007532c1-63dd-4f29-9932-df3a9735f490" providerId="ADAL" clId="{9E3C8D41-9167-4835-BE54-6D463ECD2610}" dt="2023-04-18T05:18:30.560" v="7031" actId="27028"/>
          <pc:sldLayoutMkLst>
            <pc:docMk/>
            <pc:sldMasterMk cId="0" sldId="2147497787"/>
            <pc:sldLayoutMk cId="1798974259" sldId="2147497743"/>
          </pc:sldLayoutMkLst>
        </pc:sldLayoutChg>
      </pc:sldMasterChg>
      <pc:sldMasterChg chg="add addSldLayout">
        <pc:chgData name="Scott Sink" userId="007532c1-63dd-4f29-9932-df3a9735f490" providerId="ADAL" clId="{9E3C8D41-9167-4835-BE54-6D463ECD2610}" dt="2023-04-18T05:17:54.276" v="7023" actId="27028"/>
        <pc:sldMasterMkLst>
          <pc:docMk/>
          <pc:sldMasterMk cId="0" sldId="2147497789"/>
        </pc:sldMasterMkLst>
        <pc:sldLayoutChg chg="add">
          <pc:chgData name="Scott Sink" userId="007532c1-63dd-4f29-9932-df3a9735f490" providerId="ADAL" clId="{9E3C8D41-9167-4835-BE54-6D463ECD2610}" dt="2023-04-18T05:17:54.276" v="7023" actId="27028"/>
          <pc:sldLayoutMkLst>
            <pc:docMk/>
            <pc:sldMasterMk cId="0" sldId="2147497789"/>
            <pc:sldLayoutMk cId="0" sldId="2147497790"/>
          </pc:sldLayoutMkLst>
        </pc:sldLayoutChg>
      </pc:sldMasterChg>
      <pc:sldMasterChg chg="del delSldLayout">
        <pc:chgData name="Scott Sink" userId="007532c1-63dd-4f29-9932-df3a9735f490" providerId="ADAL" clId="{9E3C8D41-9167-4835-BE54-6D463ECD2610}" dt="2023-04-18T05:20:16.801" v="7055" actId="47"/>
        <pc:sldMasterMkLst>
          <pc:docMk/>
          <pc:sldMasterMk cId="0" sldId="2147497793"/>
        </pc:sldMasterMkLst>
        <pc:sldLayoutChg chg="del">
          <pc:chgData name="Scott Sink" userId="007532c1-63dd-4f29-9932-df3a9735f490" providerId="ADAL" clId="{9E3C8D41-9167-4835-BE54-6D463ECD2610}" dt="2023-04-18T05:20:16.801" v="7055" actId="47"/>
          <pc:sldLayoutMkLst>
            <pc:docMk/>
            <pc:sldMasterMk cId="0" sldId="2147497793"/>
            <pc:sldLayoutMk cId="0" sldId="2147483663"/>
          </pc:sldLayoutMkLst>
        </pc:sldLayoutChg>
      </pc:sldMasterChg>
      <pc:sldMasterChg chg="add addSldLayout">
        <pc:chgData name="Scott Sink" userId="007532c1-63dd-4f29-9932-df3a9735f490" providerId="ADAL" clId="{9E3C8D41-9167-4835-BE54-6D463ECD2610}" dt="2023-04-10T10:32:01.404" v="0" actId="27028"/>
        <pc:sldMasterMkLst>
          <pc:docMk/>
          <pc:sldMasterMk cId="0" sldId="2147497813"/>
        </pc:sldMasterMkLst>
        <pc:sldLayoutChg chg="add">
          <pc:chgData name="Scott Sink" userId="007532c1-63dd-4f29-9932-df3a9735f490" providerId="ADAL" clId="{9E3C8D41-9167-4835-BE54-6D463ECD2610}" dt="2023-04-10T10:32:01.404" v="0" actId="27028"/>
          <pc:sldLayoutMkLst>
            <pc:docMk/>
            <pc:sldMasterMk cId="0" sldId="2147497813"/>
            <pc:sldLayoutMk cId="0" sldId="2147497895"/>
          </pc:sldLayoutMkLst>
        </pc:sldLayoutChg>
      </pc:sldMasterChg>
      <pc:sldMasterChg chg="add addSldLayout delSldLayout">
        <pc:chgData name="Scott Sink" userId="007532c1-63dd-4f29-9932-df3a9735f490" providerId="ADAL" clId="{9E3C8D41-9167-4835-BE54-6D463ECD2610}" dt="2023-04-18T05:18:01.853" v="7029" actId="27028"/>
        <pc:sldMasterMkLst>
          <pc:docMk/>
          <pc:sldMasterMk cId="109284353" sldId="2147497892"/>
        </pc:sldMasterMkLst>
        <pc:sldLayoutChg chg="add">
          <pc:chgData name="Scott Sink" userId="007532c1-63dd-4f29-9932-df3a9735f490" providerId="ADAL" clId="{9E3C8D41-9167-4835-BE54-6D463ECD2610}" dt="2023-04-18T05:18:01.853" v="7029" actId="27028"/>
          <pc:sldLayoutMkLst>
            <pc:docMk/>
            <pc:sldMasterMk cId="109284353" sldId="2147497892"/>
            <pc:sldLayoutMk cId="1412939370" sldId="2147497883"/>
          </pc:sldLayoutMkLst>
        </pc:sldLayoutChg>
        <pc:sldLayoutChg chg="add del">
          <pc:chgData name="Scott Sink" userId="007532c1-63dd-4f29-9932-df3a9735f490" providerId="ADAL" clId="{9E3C8D41-9167-4835-BE54-6D463ECD2610}" dt="2023-04-17T11:56:19.259" v="5989" actId="47"/>
          <pc:sldLayoutMkLst>
            <pc:docMk/>
            <pc:sldMasterMk cId="109284353" sldId="2147497892"/>
            <pc:sldLayoutMk cId="2050625499" sldId="2147497884"/>
          </pc:sldLayoutMkLst>
        </pc:sldLayoutChg>
        <pc:sldLayoutChg chg="add">
          <pc:chgData name="Scott Sink" userId="007532c1-63dd-4f29-9932-df3a9735f490" providerId="ADAL" clId="{9E3C8D41-9167-4835-BE54-6D463ECD2610}" dt="2023-04-10T10:32:04.049" v="2" actId="27028"/>
          <pc:sldLayoutMkLst>
            <pc:docMk/>
            <pc:sldMasterMk cId="109284353" sldId="2147497892"/>
            <pc:sldLayoutMk cId="4104728505" sldId="2147497897"/>
          </pc:sldLayoutMkLst>
        </pc:sldLayoutChg>
        <pc:sldLayoutChg chg="add">
          <pc:chgData name="Scott Sink" userId="007532c1-63dd-4f29-9932-df3a9735f490" providerId="ADAL" clId="{9E3C8D41-9167-4835-BE54-6D463ECD2610}" dt="2023-04-16T12:50:03.177" v="4088" actId="27028"/>
          <pc:sldLayoutMkLst>
            <pc:docMk/>
            <pc:sldMasterMk cId="109284353" sldId="2147497892"/>
            <pc:sldLayoutMk cId="2587822317" sldId="2147497899"/>
          </pc:sldLayoutMkLst>
        </pc:sldLayoutChg>
      </pc:sldMasterChg>
      <pc:sldMasterChg chg="add addSldLayout">
        <pc:chgData name="Scott Sink" userId="007532c1-63dd-4f29-9932-df3a9735f490" providerId="ADAL" clId="{9E3C8D41-9167-4835-BE54-6D463ECD2610}" dt="2023-04-18T05:33:26.023" v="7240" actId="27028"/>
        <pc:sldMasterMkLst>
          <pc:docMk/>
          <pc:sldMasterMk cId="1255074819" sldId="2147497898"/>
        </pc:sldMasterMkLst>
        <pc:sldLayoutChg chg="add">
          <pc:chgData name="Scott Sink" userId="007532c1-63dd-4f29-9932-df3a9735f490" providerId="ADAL" clId="{9E3C8D41-9167-4835-BE54-6D463ECD2610}" dt="2023-04-18T05:18:40.062" v="7035" actId="27028"/>
          <pc:sldLayoutMkLst>
            <pc:docMk/>
            <pc:sldMasterMk cId="1255074819" sldId="2147497898"/>
            <pc:sldLayoutMk cId="625359071" sldId="2147483682"/>
          </pc:sldLayoutMkLst>
        </pc:sldLayoutChg>
        <pc:sldLayoutChg chg="add">
          <pc:chgData name="Scott Sink" userId="007532c1-63dd-4f29-9932-df3a9735f490" providerId="ADAL" clId="{9E3C8D41-9167-4835-BE54-6D463ECD2610}" dt="2023-04-18T05:18:42.387" v="7037" actId="27028"/>
          <pc:sldLayoutMkLst>
            <pc:docMk/>
            <pc:sldMasterMk cId="1255074819" sldId="2147497898"/>
            <pc:sldLayoutMk cId="1489461621" sldId="2147483684"/>
          </pc:sldLayoutMkLst>
        </pc:sldLayoutChg>
        <pc:sldLayoutChg chg="add">
          <pc:chgData name="Scott Sink" userId="007532c1-63dd-4f29-9932-df3a9735f490" providerId="ADAL" clId="{9E3C8D41-9167-4835-BE54-6D463ECD2610}" dt="2023-04-18T05:33:26.023" v="7240" actId="27028"/>
          <pc:sldLayoutMkLst>
            <pc:docMk/>
            <pc:sldMasterMk cId="1255074819" sldId="2147497898"/>
            <pc:sldLayoutMk cId="2977040303" sldId="2147497890"/>
          </pc:sldLayoutMkLst>
        </pc:sldLayoutChg>
      </pc:sldMasterChg>
      <pc:sldMasterChg chg="add addSldLayout">
        <pc:chgData name="Scott Sink" userId="007532c1-63dd-4f29-9932-df3a9735f490" providerId="ADAL" clId="{9E3C8D41-9167-4835-BE54-6D463ECD2610}" dt="2023-04-16T13:05:37.502" v="4262" actId="27028"/>
        <pc:sldMasterMkLst>
          <pc:docMk/>
          <pc:sldMasterMk cId="0" sldId="2147497899"/>
        </pc:sldMasterMkLst>
        <pc:sldLayoutChg chg="add">
          <pc:chgData name="Scott Sink" userId="007532c1-63dd-4f29-9932-df3a9735f490" providerId="ADAL" clId="{9E3C8D41-9167-4835-BE54-6D463ECD2610}" dt="2023-04-16T13:05:37.502" v="4262" actId="27028"/>
          <pc:sldLayoutMkLst>
            <pc:docMk/>
            <pc:sldMasterMk cId="0" sldId="2147497899"/>
            <pc:sldLayoutMk cId="4141184889" sldId="2147488886"/>
          </pc:sldLayoutMkLst>
        </pc:sldLayoutChg>
      </pc:sldMasterChg>
      <pc:sldMasterChg chg="add addSldLayout">
        <pc:chgData name="Scott Sink" userId="007532c1-63dd-4f29-9932-df3a9735f490" providerId="ADAL" clId="{9E3C8D41-9167-4835-BE54-6D463ECD2610}" dt="2023-04-16T12:24:10.819" v="3722" actId="27028"/>
        <pc:sldMasterMkLst>
          <pc:docMk/>
          <pc:sldMasterMk cId="109284353" sldId="2147497909"/>
        </pc:sldMasterMkLst>
        <pc:sldLayoutChg chg="add">
          <pc:chgData name="Scott Sink" userId="007532c1-63dd-4f29-9932-df3a9735f490" providerId="ADAL" clId="{9E3C8D41-9167-4835-BE54-6D463ECD2610}" dt="2023-04-16T12:24:10.819" v="3722" actId="27028"/>
          <pc:sldLayoutMkLst>
            <pc:docMk/>
            <pc:sldMasterMk cId="109284353" sldId="2147497909"/>
            <pc:sldLayoutMk cId="0" sldId="214749789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9EF72D9-DF98-4506-AEE6-F4A30A5A2DF0}"/>
              </a:ext>
            </a:extLst>
          </p:cNvPr>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3" tIns="47112" rIns="94223" bIns="47112" numCol="1" anchor="t"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117763" name="Rectangle 3">
            <a:extLst>
              <a:ext uri="{FF2B5EF4-FFF2-40B4-BE49-F238E27FC236}">
                <a16:creationId xmlns:a16="http://schemas.microsoft.com/office/drawing/2014/main" id="{DEDF2839-66E4-4191-B0B9-CEC84E284864}"/>
              </a:ext>
            </a:extLst>
          </p:cNvPr>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4223" tIns="47112" rIns="94223" bIns="47112" numCol="1" anchor="t" anchorCtr="0" compatLnSpc="1">
            <a:prstTxWarp prst="textNoShape">
              <a:avLst/>
            </a:prstTxWarp>
          </a:bodyPr>
          <a:lstStyle>
            <a:lvl1pPr algn="r" defTabSz="942845" eaLnBrk="0" hangingPunct="0">
              <a:defRPr sz="1200">
                <a:latin typeface="Arial" charset="0"/>
                <a:ea typeface="ＭＳ Ｐゴシック" pitchFamily="1" charset="-128"/>
                <a:cs typeface="+mn-cs"/>
              </a:defRPr>
            </a:lvl1pPr>
          </a:lstStyle>
          <a:p>
            <a:pPr>
              <a:defRPr/>
            </a:pPr>
            <a:endParaRPr lang="en-US"/>
          </a:p>
        </p:txBody>
      </p:sp>
      <p:sp>
        <p:nvSpPr>
          <p:cNvPr id="117764" name="Rectangle 4">
            <a:extLst>
              <a:ext uri="{FF2B5EF4-FFF2-40B4-BE49-F238E27FC236}">
                <a16:creationId xmlns:a16="http://schemas.microsoft.com/office/drawing/2014/main" id="{F6AEDB16-403E-4029-B07E-E9058C3EF8EB}"/>
              </a:ext>
            </a:extLst>
          </p:cNvPr>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4223" tIns="47112" rIns="94223" bIns="47112" numCol="1" anchor="b"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117765" name="Rectangle 5">
            <a:extLst>
              <a:ext uri="{FF2B5EF4-FFF2-40B4-BE49-F238E27FC236}">
                <a16:creationId xmlns:a16="http://schemas.microsoft.com/office/drawing/2014/main" id="{95AB19BE-9604-4ED4-91D5-F05154EC0368}"/>
              </a:ext>
            </a:extLst>
          </p:cNvPr>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4223" tIns="47112" rIns="94223" bIns="47112" numCol="1" anchor="b" anchorCtr="0" compatLnSpc="1">
            <a:prstTxWarp prst="textNoShape">
              <a:avLst/>
            </a:prstTxWarp>
          </a:bodyPr>
          <a:lstStyle>
            <a:lvl1pPr algn="r" defTabSz="941388" eaLnBrk="0" hangingPunct="0">
              <a:defRPr sz="1200"/>
            </a:lvl1pPr>
          </a:lstStyle>
          <a:p>
            <a:pPr>
              <a:defRPr/>
            </a:pPr>
            <a:fld id="{C1672B34-45FC-4D7E-891B-073F4118003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7FB2D20-5195-453E-9BA4-277849D43BCE}"/>
              </a:ext>
            </a:extLst>
          </p:cNvPr>
          <p:cNvSpPr>
            <a:spLocks noGrp="1" noChangeArrowheads="1"/>
          </p:cNvSpPr>
          <p:nvPr>
            <p:ph type="hdr" sz="quarter"/>
          </p:nvPr>
        </p:nvSpPr>
        <p:spPr bwMode="auto">
          <a:xfrm>
            <a:off x="0" y="0"/>
            <a:ext cx="3078163" cy="469900"/>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3075" name="Rectangle 3">
            <a:extLst>
              <a:ext uri="{FF2B5EF4-FFF2-40B4-BE49-F238E27FC236}">
                <a16:creationId xmlns:a16="http://schemas.microsoft.com/office/drawing/2014/main" id="{D1D29739-8FB1-467F-B014-B4665269C12F}"/>
              </a:ext>
            </a:extLst>
          </p:cNvPr>
          <p:cNvSpPr>
            <a:spLocks noGrp="1" noChangeArrowheads="1"/>
          </p:cNvSpPr>
          <p:nvPr>
            <p:ph type="dt" idx="1"/>
          </p:nvPr>
        </p:nvSpPr>
        <p:spPr bwMode="auto">
          <a:xfrm>
            <a:off x="4024313" y="0"/>
            <a:ext cx="3078162" cy="469900"/>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lvl1pPr algn="r" defTabSz="942845" eaLnBrk="0" hangingPunct="0">
              <a:defRPr sz="1200">
                <a:latin typeface="Arial" charset="0"/>
                <a:ea typeface="ＭＳ Ｐゴシック" pitchFamily="1" charset="-128"/>
                <a:cs typeface="+mn-cs"/>
              </a:defRPr>
            </a:lvl1pPr>
          </a:lstStyle>
          <a:p>
            <a:pPr>
              <a:defRPr/>
            </a:pPr>
            <a:endParaRPr lang="en-US"/>
          </a:p>
        </p:txBody>
      </p:sp>
      <p:sp>
        <p:nvSpPr>
          <p:cNvPr id="32772" name="Rectangle 4">
            <a:extLst>
              <a:ext uri="{FF2B5EF4-FFF2-40B4-BE49-F238E27FC236}">
                <a16:creationId xmlns:a16="http://schemas.microsoft.com/office/drawing/2014/main" id="{B2493843-2C12-4768-99B3-8BFA5EF1A6C3}"/>
              </a:ext>
            </a:extLst>
          </p:cNvPr>
          <p:cNvSpPr>
            <a:spLocks noGrp="1" noRot="1" noChangeAspect="1" noChangeArrowheads="1" noTextEdit="1"/>
          </p:cNvSpPr>
          <p:nvPr>
            <p:ph type="sldImg" idx="2"/>
          </p:nvPr>
        </p:nvSpPr>
        <p:spPr bwMode="auto">
          <a:xfrm>
            <a:off x="1204913" y="703263"/>
            <a:ext cx="4692650"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C5A40E7-1E2B-42A4-B0BC-E2390DB2E887}"/>
              </a:ext>
            </a:extLst>
          </p:cNvPr>
          <p:cNvSpPr>
            <a:spLocks noGrp="1" noChangeArrowheads="1"/>
          </p:cNvSpPr>
          <p:nvPr>
            <p:ph type="body" sz="quarter" idx="3"/>
          </p:nvPr>
        </p:nvSpPr>
        <p:spPr bwMode="auto">
          <a:xfrm>
            <a:off x="947738" y="4459288"/>
            <a:ext cx="5207000" cy="4225925"/>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FB6B8B5-6A53-4575-9AB2-C06DB3FFC45B}"/>
              </a:ext>
            </a:extLst>
          </p:cNvPr>
          <p:cNvSpPr>
            <a:spLocks noGrp="1" noChangeArrowheads="1"/>
          </p:cNvSpPr>
          <p:nvPr>
            <p:ph type="ftr" sz="quarter" idx="4"/>
          </p:nvPr>
        </p:nvSpPr>
        <p:spPr bwMode="auto">
          <a:xfrm>
            <a:off x="0" y="8918575"/>
            <a:ext cx="3078163" cy="469900"/>
          </a:xfrm>
          <a:prstGeom prst="rect">
            <a:avLst/>
          </a:prstGeom>
          <a:noFill/>
          <a:ln w="9525">
            <a:noFill/>
            <a:miter lim="800000"/>
            <a:headEnd/>
            <a:tailEnd/>
          </a:ln>
        </p:spPr>
        <p:txBody>
          <a:bodyPr vert="horz" wrap="square" lIns="94223" tIns="47112" rIns="94223" bIns="47112" numCol="1" anchor="b"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3079" name="Rectangle 7">
            <a:extLst>
              <a:ext uri="{FF2B5EF4-FFF2-40B4-BE49-F238E27FC236}">
                <a16:creationId xmlns:a16="http://schemas.microsoft.com/office/drawing/2014/main" id="{E173ADB6-48D7-4A6E-A7CF-3D1610CA70A5}"/>
              </a:ext>
            </a:extLst>
          </p:cNvPr>
          <p:cNvSpPr>
            <a:spLocks noGrp="1" noChangeArrowheads="1"/>
          </p:cNvSpPr>
          <p:nvPr>
            <p:ph type="sldNum" sz="quarter" idx="5"/>
          </p:nvPr>
        </p:nvSpPr>
        <p:spPr bwMode="auto">
          <a:xfrm>
            <a:off x="4024313" y="8918575"/>
            <a:ext cx="3078162" cy="469900"/>
          </a:xfrm>
          <a:prstGeom prst="rect">
            <a:avLst/>
          </a:prstGeom>
          <a:noFill/>
          <a:ln w="9525">
            <a:noFill/>
            <a:miter lim="800000"/>
            <a:headEnd/>
            <a:tailEnd/>
          </a:ln>
        </p:spPr>
        <p:txBody>
          <a:bodyPr vert="horz" wrap="square" lIns="94223" tIns="47112" rIns="94223" bIns="47112" numCol="1" anchor="b" anchorCtr="0" compatLnSpc="1">
            <a:prstTxWarp prst="textNoShape">
              <a:avLst/>
            </a:prstTxWarp>
          </a:bodyPr>
          <a:lstStyle>
            <a:lvl1pPr algn="r" defTabSz="941388" eaLnBrk="0" hangingPunct="0">
              <a:defRPr sz="1200"/>
            </a:lvl1pPr>
          </a:lstStyle>
          <a:p>
            <a:pPr>
              <a:defRPr/>
            </a:pPr>
            <a:fld id="{44EAB8BE-9DCC-4D55-9EB2-E7316447B4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C86D6-FEBC-4232-9FCE-2A82B99F518B}" type="slidenum">
              <a:rPr lang="en-US" smtClean="0"/>
              <a:t>2</a:t>
            </a:fld>
            <a:endParaRPr lang="en-US"/>
          </a:p>
        </p:txBody>
      </p:sp>
    </p:spTree>
    <p:extLst>
      <p:ext uri="{BB962C8B-B14F-4D97-AF65-F5344CB8AC3E}">
        <p14:creationId xmlns:p14="http://schemas.microsoft.com/office/powerpoint/2010/main" val="301312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Our collective goal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83">
            <a:extLst>
              <a:ext uri="{FF2B5EF4-FFF2-40B4-BE49-F238E27FC236}">
                <a16:creationId xmlns:a16="http://schemas.microsoft.com/office/drawing/2014/main" id="{09A78743-2154-445E-BE40-B0D15D3A931B}"/>
              </a:ext>
            </a:extLst>
          </p:cNvPr>
          <p:cNvGrpSpPr>
            <a:grpSpLocks/>
          </p:cNvGrpSpPr>
          <p:nvPr/>
        </p:nvGrpSpPr>
        <p:grpSpPr bwMode="auto">
          <a:xfrm>
            <a:off x="0" y="0"/>
            <a:ext cx="9144000" cy="5943600"/>
            <a:chOff x="0" y="0"/>
            <a:chExt cx="5760" cy="3744"/>
          </a:xfrm>
        </p:grpSpPr>
        <p:sp>
          <p:nvSpPr>
            <p:cNvPr id="5" name="Rectangle 369">
              <a:extLst>
                <a:ext uri="{FF2B5EF4-FFF2-40B4-BE49-F238E27FC236}">
                  <a16:creationId xmlns:a16="http://schemas.microsoft.com/office/drawing/2014/main" id="{0B65D255-CE98-4919-BEFC-854AA6252C0E}"/>
                </a:ext>
              </a:extLst>
            </p:cNvPr>
            <p:cNvSpPr>
              <a:spLocks noChangeArrowheads="1"/>
            </p:cNvSpPr>
            <p:nvPr userDrawn="1"/>
          </p:nvSpPr>
          <p:spPr bwMode="auto">
            <a:xfrm>
              <a:off x="1728" y="0"/>
              <a:ext cx="4032" cy="2016"/>
            </a:xfrm>
            <a:prstGeom prst="rect">
              <a:avLst/>
            </a:prstGeom>
            <a:gradFill rotWithShape="0">
              <a:gsLst>
                <a:gs pos="0">
                  <a:srgbClr val="29539B"/>
                </a:gs>
                <a:gs pos="100000">
                  <a:schemeClr val="bg1"/>
                </a:gs>
              </a:gsLst>
              <a:lin ang="0" scaled="1"/>
            </a:grad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 name="Rectangle 58">
              <a:extLst>
                <a:ext uri="{FF2B5EF4-FFF2-40B4-BE49-F238E27FC236}">
                  <a16:creationId xmlns:a16="http://schemas.microsoft.com/office/drawing/2014/main" id="{7CDD9B25-3032-4FD3-BACB-9955779BD127}"/>
                </a:ext>
              </a:extLst>
            </p:cNvPr>
            <p:cNvSpPr>
              <a:spLocks noChangeArrowheads="1"/>
            </p:cNvSpPr>
            <p:nvPr userDrawn="1"/>
          </p:nvSpPr>
          <p:spPr bwMode="auto">
            <a:xfrm>
              <a:off x="0"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 name="Rectangle 59">
              <a:extLst>
                <a:ext uri="{FF2B5EF4-FFF2-40B4-BE49-F238E27FC236}">
                  <a16:creationId xmlns:a16="http://schemas.microsoft.com/office/drawing/2014/main" id="{B03A32E7-84FC-428F-A4A2-EC5084C21289}"/>
                </a:ext>
              </a:extLst>
            </p:cNvPr>
            <p:cNvSpPr>
              <a:spLocks noChangeArrowheads="1"/>
            </p:cNvSpPr>
            <p:nvPr userDrawn="1"/>
          </p:nvSpPr>
          <p:spPr bwMode="auto">
            <a:xfrm>
              <a:off x="288"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 name="Rectangle 60">
              <a:extLst>
                <a:ext uri="{FF2B5EF4-FFF2-40B4-BE49-F238E27FC236}">
                  <a16:creationId xmlns:a16="http://schemas.microsoft.com/office/drawing/2014/main" id="{8DC9DB99-995E-46F5-B346-1F65E20D969B}"/>
                </a:ext>
              </a:extLst>
            </p:cNvPr>
            <p:cNvSpPr>
              <a:spLocks noChangeArrowheads="1"/>
            </p:cNvSpPr>
            <p:nvPr userDrawn="1"/>
          </p:nvSpPr>
          <p:spPr bwMode="auto">
            <a:xfrm>
              <a:off x="576"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 name="Rectangle 61">
              <a:extLst>
                <a:ext uri="{FF2B5EF4-FFF2-40B4-BE49-F238E27FC236}">
                  <a16:creationId xmlns:a16="http://schemas.microsoft.com/office/drawing/2014/main" id="{8DD0E821-950E-477F-A72F-33DF07A012A3}"/>
                </a:ext>
              </a:extLst>
            </p:cNvPr>
            <p:cNvSpPr>
              <a:spLocks noChangeArrowheads="1"/>
            </p:cNvSpPr>
            <p:nvPr userDrawn="1"/>
          </p:nvSpPr>
          <p:spPr bwMode="auto">
            <a:xfrm>
              <a:off x="864"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 name="Rectangle 62">
              <a:extLst>
                <a:ext uri="{FF2B5EF4-FFF2-40B4-BE49-F238E27FC236}">
                  <a16:creationId xmlns:a16="http://schemas.microsoft.com/office/drawing/2014/main" id="{DB46F73F-CD20-442F-9294-263E24CD8AC1}"/>
                </a:ext>
              </a:extLst>
            </p:cNvPr>
            <p:cNvSpPr>
              <a:spLocks noChangeArrowheads="1"/>
            </p:cNvSpPr>
            <p:nvPr userDrawn="1"/>
          </p:nvSpPr>
          <p:spPr bwMode="auto">
            <a:xfrm>
              <a:off x="1152"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 name="Rectangle 63">
              <a:extLst>
                <a:ext uri="{FF2B5EF4-FFF2-40B4-BE49-F238E27FC236}">
                  <a16:creationId xmlns:a16="http://schemas.microsoft.com/office/drawing/2014/main" id="{147DA053-B525-4C95-B14F-16234ED18901}"/>
                </a:ext>
              </a:extLst>
            </p:cNvPr>
            <p:cNvSpPr>
              <a:spLocks noChangeArrowheads="1"/>
            </p:cNvSpPr>
            <p:nvPr userDrawn="1"/>
          </p:nvSpPr>
          <p:spPr bwMode="auto">
            <a:xfrm>
              <a:off x="1440"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 name="Rectangle 64">
              <a:extLst>
                <a:ext uri="{FF2B5EF4-FFF2-40B4-BE49-F238E27FC236}">
                  <a16:creationId xmlns:a16="http://schemas.microsoft.com/office/drawing/2014/main" id="{CA7CCF45-F897-48A4-8067-CFFE3743B2E5}"/>
                </a:ext>
              </a:extLst>
            </p:cNvPr>
            <p:cNvSpPr>
              <a:spLocks noChangeArrowheads="1"/>
            </p:cNvSpPr>
            <p:nvPr userDrawn="1"/>
          </p:nvSpPr>
          <p:spPr bwMode="auto">
            <a:xfrm>
              <a:off x="172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 name="Rectangle 65">
              <a:extLst>
                <a:ext uri="{FF2B5EF4-FFF2-40B4-BE49-F238E27FC236}">
                  <a16:creationId xmlns:a16="http://schemas.microsoft.com/office/drawing/2014/main" id="{9BED4401-7724-45AB-B4A5-79426D08D00D}"/>
                </a:ext>
              </a:extLst>
            </p:cNvPr>
            <p:cNvSpPr>
              <a:spLocks noChangeArrowheads="1"/>
            </p:cNvSpPr>
            <p:nvPr userDrawn="1"/>
          </p:nvSpPr>
          <p:spPr bwMode="auto">
            <a:xfrm>
              <a:off x="201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 name="Rectangle 66">
              <a:extLst>
                <a:ext uri="{FF2B5EF4-FFF2-40B4-BE49-F238E27FC236}">
                  <a16:creationId xmlns:a16="http://schemas.microsoft.com/office/drawing/2014/main" id="{F476AA93-42A2-4A6D-A003-FAD59D5933A3}"/>
                </a:ext>
              </a:extLst>
            </p:cNvPr>
            <p:cNvSpPr>
              <a:spLocks noChangeArrowheads="1"/>
            </p:cNvSpPr>
            <p:nvPr userDrawn="1"/>
          </p:nvSpPr>
          <p:spPr bwMode="auto">
            <a:xfrm>
              <a:off x="230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 name="Rectangle 67">
              <a:extLst>
                <a:ext uri="{FF2B5EF4-FFF2-40B4-BE49-F238E27FC236}">
                  <a16:creationId xmlns:a16="http://schemas.microsoft.com/office/drawing/2014/main" id="{1DBF0C19-A375-4BDD-A425-EB8DDE8ED73B}"/>
                </a:ext>
              </a:extLst>
            </p:cNvPr>
            <p:cNvSpPr>
              <a:spLocks noChangeArrowheads="1"/>
            </p:cNvSpPr>
            <p:nvPr userDrawn="1"/>
          </p:nvSpPr>
          <p:spPr bwMode="auto">
            <a:xfrm>
              <a:off x="259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 name="Rectangle 68">
              <a:extLst>
                <a:ext uri="{FF2B5EF4-FFF2-40B4-BE49-F238E27FC236}">
                  <a16:creationId xmlns:a16="http://schemas.microsoft.com/office/drawing/2014/main" id="{CE31EF69-3ED6-4FD2-81D7-0598313E5465}"/>
                </a:ext>
              </a:extLst>
            </p:cNvPr>
            <p:cNvSpPr>
              <a:spLocks noChangeArrowheads="1"/>
            </p:cNvSpPr>
            <p:nvPr userDrawn="1"/>
          </p:nvSpPr>
          <p:spPr bwMode="auto">
            <a:xfrm>
              <a:off x="2880"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 name="Rectangle 69">
              <a:extLst>
                <a:ext uri="{FF2B5EF4-FFF2-40B4-BE49-F238E27FC236}">
                  <a16:creationId xmlns:a16="http://schemas.microsoft.com/office/drawing/2014/main" id="{DB4F0388-552D-48DD-B08A-E77986E8C433}"/>
                </a:ext>
              </a:extLst>
            </p:cNvPr>
            <p:cNvSpPr>
              <a:spLocks noChangeArrowheads="1"/>
            </p:cNvSpPr>
            <p:nvPr userDrawn="1"/>
          </p:nvSpPr>
          <p:spPr bwMode="auto">
            <a:xfrm>
              <a:off x="316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 name="Rectangle 70">
              <a:extLst>
                <a:ext uri="{FF2B5EF4-FFF2-40B4-BE49-F238E27FC236}">
                  <a16:creationId xmlns:a16="http://schemas.microsoft.com/office/drawing/2014/main" id="{54F977D9-E322-43F6-9F67-66D12D0BAF28}"/>
                </a:ext>
              </a:extLst>
            </p:cNvPr>
            <p:cNvSpPr>
              <a:spLocks noChangeArrowheads="1"/>
            </p:cNvSpPr>
            <p:nvPr userDrawn="1"/>
          </p:nvSpPr>
          <p:spPr bwMode="auto">
            <a:xfrm>
              <a:off x="345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 name="Rectangle 71">
              <a:extLst>
                <a:ext uri="{FF2B5EF4-FFF2-40B4-BE49-F238E27FC236}">
                  <a16:creationId xmlns:a16="http://schemas.microsoft.com/office/drawing/2014/main" id="{4837C801-B0D2-4568-A6FC-6549D0EF4FD2}"/>
                </a:ext>
              </a:extLst>
            </p:cNvPr>
            <p:cNvSpPr>
              <a:spLocks noChangeArrowheads="1"/>
            </p:cNvSpPr>
            <p:nvPr userDrawn="1"/>
          </p:nvSpPr>
          <p:spPr bwMode="auto">
            <a:xfrm>
              <a:off x="374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 name="Rectangle 72">
              <a:extLst>
                <a:ext uri="{FF2B5EF4-FFF2-40B4-BE49-F238E27FC236}">
                  <a16:creationId xmlns:a16="http://schemas.microsoft.com/office/drawing/2014/main" id="{552B2AFE-CEB2-46A1-97D5-FD85931A544B}"/>
                </a:ext>
              </a:extLst>
            </p:cNvPr>
            <p:cNvSpPr>
              <a:spLocks noChangeArrowheads="1"/>
            </p:cNvSpPr>
            <p:nvPr userDrawn="1"/>
          </p:nvSpPr>
          <p:spPr bwMode="auto">
            <a:xfrm>
              <a:off x="403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 name="Rectangle 73">
              <a:extLst>
                <a:ext uri="{FF2B5EF4-FFF2-40B4-BE49-F238E27FC236}">
                  <a16:creationId xmlns:a16="http://schemas.microsoft.com/office/drawing/2014/main" id="{8D5402F9-F91B-4FEE-82F4-B62048255E0D}"/>
                </a:ext>
              </a:extLst>
            </p:cNvPr>
            <p:cNvSpPr>
              <a:spLocks noChangeArrowheads="1"/>
            </p:cNvSpPr>
            <p:nvPr userDrawn="1"/>
          </p:nvSpPr>
          <p:spPr bwMode="auto">
            <a:xfrm>
              <a:off x="4320"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 name="Rectangle 74">
              <a:extLst>
                <a:ext uri="{FF2B5EF4-FFF2-40B4-BE49-F238E27FC236}">
                  <a16:creationId xmlns:a16="http://schemas.microsoft.com/office/drawing/2014/main" id="{5C8B6535-E26D-4683-8A8D-6483DD725A97}"/>
                </a:ext>
              </a:extLst>
            </p:cNvPr>
            <p:cNvSpPr>
              <a:spLocks noChangeArrowheads="1"/>
            </p:cNvSpPr>
            <p:nvPr userDrawn="1"/>
          </p:nvSpPr>
          <p:spPr bwMode="auto">
            <a:xfrm>
              <a:off x="460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 name="Rectangle 75">
              <a:extLst>
                <a:ext uri="{FF2B5EF4-FFF2-40B4-BE49-F238E27FC236}">
                  <a16:creationId xmlns:a16="http://schemas.microsoft.com/office/drawing/2014/main" id="{3070AF81-0797-4C49-8678-A3281867FEC0}"/>
                </a:ext>
              </a:extLst>
            </p:cNvPr>
            <p:cNvSpPr>
              <a:spLocks noChangeArrowheads="1"/>
            </p:cNvSpPr>
            <p:nvPr userDrawn="1"/>
          </p:nvSpPr>
          <p:spPr bwMode="auto">
            <a:xfrm>
              <a:off x="489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 name="Rectangle 76">
              <a:extLst>
                <a:ext uri="{FF2B5EF4-FFF2-40B4-BE49-F238E27FC236}">
                  <a16:creationId xmlns:a16="http://schemas.microsoft.com/office/drawing/2014/main" id="{9F8A49A8-FA22-4A84-BC1C-6456440E7F01}"/>
                </a:ext>
              </a:extLst>
            </p:cNvPr>
            <p:cNvSpPr>
              <a:spLocks noChangeArrowheads="1"/>
            </p:cNvSpPr>
            <p:nvPr userDrawn="1"/>
          </p:nvSpPr>
          <p:spPr bwMode="auto">
            <a:xfrm>
              <a:off x="518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 name="Rectangle 77">
              <a:extLst>
                <a:ext uri="{FF2B5EF4-FFF2-40B4-BE49-F238E27FC236}">
                  <a16:creationId xmlns:a16="http://schemas.microsoft.com/office/drawing/2014/main" id="{D2116BB4-9424-4B87-A545-2C5FE327CBB6}"/>
                </a:ext>
              </a:extLst>
            </p:cNvPr>
            <p:cNvSpPr>
              <a:spLocks noChangeArrowheads="1"/>
            </p:cNvSpPr>
            <p:nvPr userDrawn="1"/>
          </p:nvSpPr>
          <p:spPr bwMode="auto">
            <a:xfrm>
              <a:off x="547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 name="Rectangle 79">
              <a:extLst>
                <a:ext uri="{FF2B5EF4-FFF2-40B4-BE49-F238E27FC236}">
                  <a16:creationId xmlns:a16="http://schemas.microsoft.com/office/drawing/2014/main" id="{11CF4BA1-DEB2-4D89-B414-664D8E2FF9B9}"/>
                </a:ext>
              </a:extLst>
            </p:cNvPr>
            <p:cNvSpPr>
              <a:spLocks noChangeArrowheads="1"/>
            </p:cNvSpPr>
            <p:nvPr userDrawn="1"/>
          </p:nvSpPr>
          <p:spPr bwMode="auto">
            <a:xfrm>
              <a:off x="0"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7" name="Rectangle 80">
              <a:extLst>
                <a:ext uri="{FF2B5EF4-FFF2-40B4-BE49-F238E27FC236}">
                  <a16:creationId xmlns:a16="http://schemas.microsoft.com/office/drawing/2014/main" id="{0229BFFE-FAEF-4789-AFE7-5076D531C3BE}"/>
                </a:ext>
              </a:extLst>
            </p:cNvPr>
            <p:cNvSpPr>
              <a:spLocks noChangeArrowheads="1"/>
            </p:cNvSpPr>
            <p:nvPr userDrawn="1"/>
          </p:nvSpPr>
          <p:spPr bwMode="auto">
            <a:xfrm>
              <a:off x="288"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8" name="Rectangle 81">
              <a:extLst>
                <a:ext uri="{FF2B5EF4-FFF2-40B4-BE49-F238E27FC236}">
                  <a16:creationId xmlns:a16="http://schemas.microsoft.com/office/drawing/2014/main" id="{DF2ECDF2-1B48-495A-B779-FFFE202D1973}"/>
                </a:ext>
              </a:extLst>
            </p:cNvPr>
            <p:cNvSpPr>
              <a:spLocks noChangeArrowheads="1"/>
            </p:cNvSpPr>
            <p:nvPr userDrawn="1"/>
          </p:nvSpPr>
          <p:spPr bwMode="auto">
            <a:xfrm>
              <a:off x="576"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9" name="Rectangle 82">
              <a:extLst>
                <a:ext uri="{FF2B5EF4-FFF2-40B4-BE49-F238E27FC236}">
                  <a16:creationId xmlns:a16="http://schemas.microsoft.com/office/drawing/2014/main" id="{85A0875C-026D-4A36-AC57-8E081B1A722E}"/>
                </a:ext>
              </a:extLst>
            </p:cNvPr>
            <p:cNvSpPr>
              <a:spLocks noChangeArrowheads="1"/>
            </p:cNvSpPr>
            <p:nvPr userDrawn="1"/>
          </p:nvSpPr>
          <p:spPr bwMode="auto">
            <a:xfrm>
              <a:off x="864"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0" name="Rectangle 83">
              <a:extLst>
                <a:ext uri="{FF2B5EF4-FFF2-40B4-BE49-F238E27FC236}">
                  <a16:creationId xmlns:a16="http://schemas.microsoft.com/office/drawing/2014/main" id="{11D3E2D3-CDC0-4BEB-AADC-480F56CF01E9}"/>
                </a:ext>
              </a:extLst>
            </p:cNvPr>
            <p:cNvSpPr>
              <a:spLocks noChangeArrowheads="1"/>
            </p:cNvSpPr>
            <p:nvPr userDrawn="1"/>
          </p:nvSpPr>
          <p:spPr bwMode="auto">
            <a:xfrm>
              <a:off x="1152"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1" name="Rectangle 84">
              <a:extLst>
                <a:ext uri="{FF2B5EF4-FFF2-40B4-BE49-F238E27FC236}">
                  <a16:creationId xmlns:a16="http://schemas.microsoft.com/office/drawing/2014/main" id="{E8EF272E-B3E2-4E16-B1E6-DD9B9FED86B0}"/>
                </a:ext>
              </a:extLst>
            </p:cNvPr>
            <p:cNvSpPr>
              <a:spLocks noChangeArrowheads="1"/>
            </p:cNvSpPr>
            <p:nvPr userDrawn="1"/>
          </p:nvSpPr>
          <p:spPr bwMode="auto">
            <a:xfrm>
              <a:off x="1440"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2" name="Rectangle 85">
              <a:extLst>
                <a:ext uri="{FF2B5EF4-FFF2-40B4-BE49-F238E27FC236}">
                  <a16:creationId xmlns:a16="http://schemas.microsoft.com/office/drawing/2014/main" id="{E3520CC9-2D67-4623-8ED4-ABEFFFFEC5EC}"/>
                </a:ext>
              </a:extLst>
            </p:cNvPr>
            <p:cNvSpPr>
              <a:spLocks noChangeArrowheads="1"/>
            </p:cNvSpPr>
            <p:nvPr userDrawn="1"/>
          </p:nvSpPr>
          <p:spPr bwMode="auto">
            <a:xfrm>
              <a:off x="172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3" name="Rectangle 86">
              <a:extLst>
                <a:ext uri="{FF2B5EF4-FFF2-40B4-BE49-F238E27FC236}">
                  <a16:creationId xmlns:a16="http://schemas.microsoft.com/office/drawing/2014/main" id="{AEDA7585-266A-4531-A68A-52310B81867D}"/>
                </a:ext>
              </a:extLst>
            </p:cNvPr>
            <p:cNvSpPr>
              <a:spLocks noChangeArrowheads="1"/>
            </p:cNvSpPr>
            <p:nvPr userDrawn="1"/>
          </p:nvSpPr>
          <p:spPr bwMode="auto">
            <a:xfrm>
              <a:off x="201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4" name="Rectangle 87">
              <a:extLst>
                <a:ext uri="{FF2B5EF4-FFF2-40B4-BE49-F238E27FC236}">
                  <a16:creationId xmlns:a16="http://schemas.microsoft.com/office/drawing/2014/main" id="{C7473995-ACF7-4A8F-8798-E34DEF2446C7}"/>
                </a:ext>
              </a:extLst>
            </p:cNvPr>
            <p:cNvSpPr>
              <a:spLocks noChangeArrowheads="1"/>
            </p:cNvSpPr>
            <p:nvPr userDrawn="1"/>
          </p:nvSpPr>
          <p:spPr bwMode="auto">
            <a:xfrm>
              <a:off x="230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5" name="Rectangle 88">
              <a:extLst>
                <a:ext uri="{FF2B5EF4-FFF2-40B4-BE49-F238E27FC236}">
                  <a16:creationId xmlns:a16="http://schemas.microsoft.com/office/drawing/2014/main" id="{45591220-3B78-4E7D-A21B-188921AD9E53}"/>
                </a:ext>
              </a:extLst>
            </p:cNvPr>
            <p:cNvSpPr>
              <a:spLocks noChangeArrowheads="1"/>
            </p:cNvSpPr>
            <p:nvPr userDrawn="1"/>
          </p:nvSpPr>
          <p:spPr bwMode="auto">
            <a:xfrm>
              <a:off x="259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6" name="Rectangle 89">
              <a:extLst>
                <a:ext uri="{FF2B5EF4-FFF2-40B4-BE49-F238E27FC236}">
                  <a16:creationId xmlns:a16="http://schemas.microsoft.com/office/drawing/2014/main" id="{6462499B-29A7-4073-885F-405990A1A900}"/>
                </a:ext>
              </a:extLst>
            </p:cNvPr>
            <p:cNvSpPr>
              <a:spLocks noChangeArrowheads="1"/>
            </p:cNvSpPr>
            <p:nvPr userDrawn="1"/>
          </p:nvSpPr>
          <p:spPr bwMode="auto">
            <a:xfrm>
              <a:off x="2880"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7" name="Rectangle 90">
              <a:extLst>
                <a:ext uri="{FF2B5EF4-FFF2-40B4-BE49-F238E27FC236}">
                  <a16:creationId xmlns:a16="http://schemas.microsoft.com/office/drawing/2014/main" id="{F7025AE8-878E-411A-A445-DB2796B7184E}"/>
                </a:ext>
              </a:extLst>
            </p:cNvPr>
            <p:cNvSpPr>
              <a:spLocks noChangeArrowheads="1"/>
            </p:cNvSpPr>
            <p:nvPr userDrawn="1"/>
          </p:nvSpPr>
          <p:spPr bwMode="auto">
            <a:xfrm>
              <a:off x="316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8" name="Rectangle 91">
              <a:extLst>
                <a:ext uri="{FF2B5EF4-FFF2-40B4-BE49-F238E27FC236}">
                  <a16:creationId xmlns:a16="http://schemas.microsoft.com/office/drawing/2014/main" id="{4033111C-CE9F-43F4-8CDF-8FAB42FA3350}"/>
                </a:ext>
              </a:extLst>
            </p:cNvPr>
            <p:cNvSpPr>
              <a:spLocks noChangeArrowheads="1"/>
            </p:cNvSpPr>
            <p:nvPr userDrawn="1"/>
          </p:nvSpPr>
          <p:spPr bwMode="auto">
            <a:xfrm>
              <a:off x="345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9" name="Rectangle 92">
              <a:extLst>
                <a:ext uri="{FF2B5EF4-FFF2-40B4-BE49-F238E27FC236}">
                  <a16:creationId xmlns:a16="http://schemas.microsoft.com/office/drawing/2014/main" id="{2A7D17B3-1EA9-485C-874B-80DF9DACC60C}"/>
                </a:ext>
              </a:extLst>
            </p:cNvPr>
            <p:cNvSpPr>
              <a:spLocks noChangeArrowheads="1"/>
            </p:cNvSpPr>
            <p:nvPr userDrawn="1"/>
          </p:nvSpPr>
          <p:spPr bwMode="auto">
            <a:xfrm>
              <a:off x="374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0" name="Rectangle 93">
              <a:extLst>
                <a:ext uri="{FF2B5EF4-FFF2-40B4-BE49-F238E27FC236}">
                  <a16:creationId xmlns:a16="http://schemas.microsoft.com/office/drawing/2014/main" id="{484194AD-74CA-476B-8C3D-C4FCA314516C}"/>
                </a:ext>
              </a:extLst>
            </p:cNvPr>
            <p:cNvSpPr>
              <a:spLocks noChangeArrowheads="1"/>
            </p:cNvSpPr>
            <p:nvPr userDrawn="1"/>
          </p:nvSpPr>
          <p:spPr bwMode="auto">
            <a:xfrm>
              <a:off x="403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1" name="Rectangle 94">
              <a:extLst>
                <a:ext uri="{FF2B5EF4-FFF2-40B4-BE49-F238E27FC236}">
                  <a16:creationId xmlns:a16="http://schemas.microsoft.com/office/drawing/2014/main" id="{B6244C8C-6509-494D-BD62-3A2C5DA78404}"/>
                </a:ext>
              </a:extLst>
            </p:cNvPr>
            <p:cNvSpPr>
              <a:spLocks noChangeArrowheads="1"/>
            </p:cNvSpPr>
            <p:nvPr userDrawn="1"/>
          </p:nvSpPr>
          <p:spPr bwMode="auto">
            <a:xfrm>
              <a:off x="4320"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2" name="Rectangle 95">
              <a:extLst>
                <a:ext uri="{FF2B5EF4-FFF2-40B4-BE49-F238E27FC236}">
                  <a16:creationId xmlns:a16="http://schemas.microsoft.com/office/drawing/2014/main" id="{D0415FC9-8FCC-4F26-8087-364D62F00E5E}"/>
                </a:ext>
              </a:extLst>
            </p:cNvPr>
            <p:cNvSpPr>
              <a:spLocks noChangeArrowheads="1"/>
            </p:cNvSpPr>
            <p:nvPr userDrawn="1"/>
          </p:nvSpPr>
          <p:spPr bwMode="auto">
            <a:xfrm>
              <a:off x="460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3" name="Rectangle 96">
              <a:extLst>
                <a:ext uri="{FF2B5EF4-FFF2-40B4-BE49-F238E27FC236}">
                  <a16:creationId xmlns:a16="http://schemas.microsoft.com/office/drawing/2014/main" id="{E6F7A35E-DB9B-4243-98E1-24F897EC2E23}"/>
                </a:ext>
              </a:extLst>
            </p:cNvPr>
            <p:cNvSpPr>
              <a:spLocks noChangeArrowheads="1"/>
            </p:cNvSpPr>
            <p:nvPr userDrawn="1"/>
          </p:nvSpPr>
          <p:spPr bwMode="auto">
            <a:xfrm>
              <a:off x="489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4" name="Rectangle 97">
              <a:extLst>
                <a:ext uri="{FF2B5EF4-FFF2-40B4-BE49-F238E27FC236}">
                  <a16:creationId xmlns:a16="http://schemas.microsoft.com/office/drawing/2014/main" id="{183C1221-026F-42FC-A63A-389CA877E4D1}"/>
                </a:ext>
              </a:extLst>
            </p:cNvPr>
            <p:cNvSpPr>
              <a:spLocks noChangeArrowheads="1"/>
            </p:cNvSpPr>
            <p:nvPr userDrawn="1"/>
          </p:nvSpPr>
          <p:spPr bwMode="auto">
            <a:xfrm>
              <a:off x="518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5" name="Rectangle 98">
              <a:extLst>
                <a:ext uri="{FF2B5EF4-FFF2-40B4-BE49-F238E27FC236}">
                  <a16:creationId xmlns:a16="http://schemas.microsoft.com/office/drawing/2014/main" id="{192B2DF0-1729-4704-8927-7F3BF5ECE7B7}"/>
                </a:ext>
              </a:extLst>
            </p:cNvPr>
            <p:cNvSpPr>
              <a:spLocks noChangeArrowheads="1"/>
            </p:cNvSpPr>
            <p:nvPr userDrawn="1"/>
          </p:nvSpPr>
          <p:spPr bwMode="auto">
            <a:xfrm>
              <a:off x="547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6" name="Rectangle 100">
              <a:extLst>
                <a:ext uri="{FF2B5EF4-FFF2-40B4-BE49-F238E27FC236}">
                  <a16:creationId xmlns:a16="http://schemas.microsoft.com/office/drawing/2014/main" id="{0719ECD9-1BFE-4DE5-83F6-AF2018C69854}"/>
                </a:ext>
              </a:extLst>
            </p:cNvPr>
            <p:cNvSpPr>
              <a:spLocks noChangeArrowheads="1"/>
            </p:cNvSpPr>
            <p:nvPr userDrawn="1"/>
          </p:nvSpPr>
          <p:spPr bwMode="auto">
            <a:xfrm>
              <a:off x="0"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7" name="Rectangle 101">
              <a:extLst>
                <a:ext uri="{FF2B5EF4-FFF2-40B4-BE49-F238E27FC236}">
                  <a16:creationId xmlns:a16="http://schemas.microsoft.com/office/drawing/2014/main" id="{0D5D45A4-A9C7-4219-BDFA-AA47E044D2A3}"/>
                </a:ext>
              </a:extLst>
            </p:cNvPr>
            <p:cNvSpPr>
              <a:spLocks noChangeArrowheads="1"/>
            </p:cNvSpPr>
            <p:nvPr userDrawn="1"/>
          </p:nvSpPr>
          <p:spPr bwMode="auto">
            <a:xfrm>
              <a:off x="288"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8" name="Rectangle 102">
              <a:extLst>
                <a:ext uri="{FF2B5EF4-FFF2-40B4-BE49-F238E27FC236}">
                  <a16:creationId xmlns:a16="http://schemas.microsoft.com/office/drawing/2014/main" id="{9693396A-5B16-4845-8F75-F707C99F5CFB}"/>
                </a:ext>
              </a:extLst>
            </p:cNvPr>
            <p:cNvSpPr>
              <a:spLocks noChangeArrowheads="1"/>
            </p:cNvSpPr>
            <p:nvPr userDrawn="1"/>
          </p:nvSpPr>
          <p:spPr bwMode="auto">
            <a:xfrm>
              <a:off x="576"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9" name="Rectangle 103">
              <a:extLst>
                <a:ext uri="{FF2B5EF4-FFF2-40B4-BE49-F238E27FC236}">
                  <a16:creationId xmlns:a16="http://schemas.microsoft.com/office/drawing/2014/main" id="{41DF9619-0B32-47E3-BF59-E13AEC9E6AE9}"/>
                </a:ext>
              </a:extLst>
            </p:cNvPr>
            <p:cNvSpPr>
              <a:spLocks noChangeArrowheads="1"/>
            </p:cNvSpPr>
            <p:nvPr userDrawn="1"/>
          </p:nvSpPr>
          <p:spPr bwMode="auto">
            <a:xfrm>
              <a:off x="864"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0" name="Rectangle 104">
              <a:extLst>
                <a:ext uri="{FF2B5EF4-FFF2-40B4-BE49-F238E27FC236}">
                  <a16:creationId xmlns:a16="http://schemas.microsoft.com/office/drawing/2014/main" id="{BB8E440A-4744-476C-86B7-D2424538E2DF}"/>
                </a:ext>
              </a:extLst>
            </p:cNvPr>
            <p:cNvSpPr>
              <a:spLocks noChangeArrowheads="1"/>
            </p:cNvSpPr>
            <p:nvPr userDrawn="1"/>
          </p:nvSpPr>
          <p:spPr bwMode="auto">
            <a:xfrm>
              <a:off x="1152"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1" name="Rectangle 105">
              <a:extLst>
                <a:ext uri="{FF2B5EF4-FFF2-40B4-BE49-F238E27FC236}">
                  <a16:creationId xmlns:a16="http://schemas.microsoft.com/office/drawing/2014/main" id="{A935700C-DBEA-475B-8162-D11AAA6D9165}"/>
                </a:ext>
              </a:extLst>
            </p:cNvPr>
            <p:cNvSpPr>
              <a:spLocks noChangeArrowheads="1"/>
            </p:cNvSpPr>
            <p:nvPr userDrawn="1"/>
          </p:nvSpPr>
          <p:spPr bwMode="auto">
            <a:xfrm>
              <a:off x="1440"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2" name="Rectangle 106">
              <a:extLst>
                <a:ext uri="{FF2B5EF4-FFF2-40B4-BE49-F238E27FC236}">
                  <a16:creationId xmlns:a16="http://schemas.microsoft.com/office/drawing/2014/main" id="{D73E8E74-3FED-476F-B16B-2B117A8F6BE8}"/>
                </a:ext>
              </a:extLst>
            </p:cNvPr>
            <p:cNvSpPr>
              <a:spLocks noChangeArrowheads="1"/>
            </p:cNvSpPr>
            <p:nvPr userDrawn="1"/>
          </p:nvSpPr>
          <p:spPr bwMode="auto">
            <a:xfrm>
              <a:off x="172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3" name="Rectangle 107">
              <a:extLst>
                <a:ext uri="{FF2B5EF4-FFF2-40B4-BE49-F238E27FC236}">
                  <a16:creationId xmlns:a16="http://schemas.microsoft.com/office/drawing/2014/main" id="{6A48C1DB-0197-4C6B-821D-F2A9C25DDC9D}"/>
                </a:ext>
              </a:extLst>
            </p:cNvPr>
            <p:cNvSpPr>
              <a:spLocks noChangeArrowheads="1"/>
            </p:cNvSpPr>
            <p:nvPr userDrawn="1"/>
          </p:nvSpPr>
          <p:spPr bwMode="auto">
            <a:xfrm>
              <a:off x="201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4" name="Rectangle 108">
              <a:extLst>
                <a:ext uri="{FF2B5EF4-FFF2-40B4-BE49-F238E27FC236}">
                  <a16:creationId xmlns:a16="http://schemas.microsoft.com/office/drawing/2014/main" id="{85AECC16-52B3-4E8A-9EA6-C501995A8929}"/>
                </a:ext>
              </a:extLst>
            </p:cNvPr>
            <p:cNvSpPr>
              <a:spLocks noChangeArrowheads="1"/>
            </p:cNvSpPr>
            <p:nvPr userDrawn="1"/>
          </p:nvSpPr>
          <p:spPr bwMode="auto">
            <a:xfrm>
              <a:off x="230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5" name="Rectangle 109">
              <a:extLst>
                <a:ext uri="{FF2B5EF4-FFF2-40B4-BE49-F238E27FC236}">
                  <a16:creationId xmlns:a16="http://schemas.microsoft.com/office/drawing/2014/main" id="{28078AF6-51A1-4C7B-8D07-60AE3D45BF5B}"/>
                </a:ext>
              </a:extLst>
            </p:cNvPr>
            <p:cNvSpPr>
              <a:spLocks noChangeArrowheads="1"/>
            </p:cNvSpPr>
            <p:nvPr userDrawn="1"/>
          </p:nvSpPr>
          <p:spPr bwMode="auto">
            <a:xfrm>
              <a:off x="259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6" name="Rectangle 110">
              <a:extLst>
                <a:ext uri="{FF2B5EF4-FFF2-40B4-BE49-F238E27FC236}">
                  <a16:creationId xmlns:a16="http://schemas.microsoft.com/office/drawing/2014/main" id="{9F0FA8AC-DE80-475A-9B8A-0081629FD687}"/>
                </a:ext>
              </a:extLst>
            </p:cNvPr>
            <p:cNvSpPr>
              <a:spLocks noChangeArrowheads="1"/>
            </p:cNvSpPr>
            <p:nvPr userDrawn="1"/>
          </p:nvSpPr>
          <p:spPr bwMode="auto">
            <a:xfrm>
              <a:off x="2880"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7" name="Rectangle 111">
              <a:extLst>
                <a:ext uri="{FF2B5EF4-FFF2-40B4-BE49-F238E27FC236}">
                  <a16:creationId xmlns:a16="http://schemas.microsoft.com/office/drawing/2014/main" id="{B8625CEF-FC14-4F5F-9C59-8D108FC7300E}"/>
                </a:ext>
              </a:extLst>
            </p:cNvPr>
            <p:cNvSpPr>
              <a:spLocks noChangeArrowheads="1"/>
            </p:cNvSpPr>
            <p:nvPr userDrawn="1"/>
          </p:nvSpPr>
          <p:spPr bwMode="auto">
            <a:xfrm>
              <a:off x="316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8" name="Rectangle 112">
              <a:extLst>
                <a:ext uri="{FF2B5EF4-FFF2-40B4-BE49-F238E27FC236}">
                  <a16:creationId xmlns:a16="http://schemas.microsoft.com/office/drawing/2014/main" id="{5F7259C3-2D56-41B2-8F46-975F8235390F}"/>
                </a:ext>
              </a:extLst>
            </p:cNvPr>
            <p:cNvSpPr>
              <a:spLocks noChangeArrowheads="1"/>
            </p:cNvSpPr>
            <p:nvPr userDrawn="1"/>
          </p:nvSpPr>
          <p:spPr bwMode="auto">
            <a:xfrm>
              <a:off x="345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9" name="Rectangle 113">
              <a:extLst>
                <a:ext uri="{FF2B5EF4-FFF2-40B4-BE49-F238E27FC236}">
                  <a16:creationId xmlns:a16="http://schemas.microsoft.com/office/drawing/2014/main" id="{D1EF9F19-A3DD-49E7-952D-1DFF5A54DCE2}"/>
                </a:ext>
              </a:extLst>
            </p:cNvPr>
            <p:cNvSpPr>
              <a:spLocks noChangeArrowheads="1"/>
            </p:cNvSpPr>
            <p:nvPr userDrawn="1"/>
          </p:nvSpPr>
          <p:spPr bwMode="auto">
            <a:xfrm>
              <a:off x="374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0" name="Rectangle 114">
              <a:extLst>
                <a:ext uri="{FF2B5EF4-FFF2-40B4-BE49-F238E27FC236}">
                  <a16:creationId xmlns:a16="http://schemas.microsoft.com/office/drawing/2014/main" id="{895EECA6-CB32-4DAB-BF71-9CB5B9658D0A}"/>
                </a:ext>
              </a:extLst>
            </p:cNvPr>
            <p:cNvSpPr>
              <a:spLocks noChangeArrowheads="1"/>
            </p:cNvSpPr>
            <p:nvPr userDrawn="1"/>
          </p:nvSpPr>
          <p:spPr bwMode="auto">
            <a:xfrm>
              <a:off x="403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1" name="Rectangle 115">
              <a:extLst>
                <a:ext uri="{FF2B5EF4-FFF2-40B4-BE49-F238E27FC236}">
                  <a16:creationId xmlns:a16="http://schemas.microsoft.com/office/drawing/2014/main" id="{ECD6AE29-0DD9-43E0-BC63-2F834BA2A440}"/>
                </a:ext>
              </a:extLst>
            </p:cNvPr>
            <p:cNvSpPr>
              <a:spLocks noChangeArrowheads="1"/>
            </p:cNvSpPr>
            <p:nvPr userDrawn="1"/>
          </p:nvSpPr>
          <p:spPr bwMode="auto">
            <a:xfrm>
              <a:off x="4320"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2" name="Rectangle 116">
              <a:extLst>
                <a:ext uri="{FF2B5EF4-FFF2-40B4-BE49-F238E27FC236}">
                  <a16:creationId xmlns:a16="http://schemas.microsoft.com/office/drawing/2014/main" id="{58BC46BF-0158-4B99-AFBD-2C43A73F2940}"/>
                </a:ext>
              </a:extLst>
            </p:cNvPr>
            <p:cNvSpPr>
              <a:spLocks noChangeArrowheads="1"/>
            </p:cNvSpPr>
            <p:nvPr userDrawn="1"/>
          </p:nvSpPr>
          <p:spPr bwMode="auto">
            <a:xfrm>
              <a:off x="460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3" name="Rectangle 117">
              <a:extLst>
                <a:ext uri="{FF2B5EF4-FFF2-40B4-BE49-F238E27FC236}">
                  <a16:creationId xmlns:a16="http://schemas.microsoft.com/office/drawing/2014/main" id="{7F37430C-32C8-47C0-9C25-154E76F73B84}"/>
                </a:ext>
              </a:extLst>
            </p:cNvPr>
            <p:cNvSpPr>
              <a:spLocks noChangeArrowheads="1"/>
            </p:cNvSpPr>
            <p:nvPr userDrawn="1"/>
          </p:nvSpPr>
          <p:spPr bwMode="auto">
            <a:xfrm>
              <a:off x="489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4" name="Rectangle 118">
              <a:extLst>
                <a:ext uri="{FF2B5EF4-FFF2-40B4-BE49-F238E27FC236}">
                  <a16:creationId xmlns:a16="http://schemas.microsoft.com/office/drawing/2014/main" id="{44E71EB1-3783-4AF5-9680-1AC4A0F6690E}"/>
                </a:ext>
              </a:extLst>
            </p:cNvPr>
            <p:cNvSpPr>
              <a:spLocks noChangeArrowheads="1"/>
            </p:cNvSpPr>
            <p:nvPr userDrawn="1"/>
          </p:nvSpPr>
          <p:spPr bwMode="auto">
            <a:xfrm>
              <a:off x="518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5" name="Rectangle 119">
              <a:extLst>
                <a:ext uri="{FF2B5EF4-FFF2-40B4-BE49-F238E27FC236}">
                  <a16:creationId xmlns:a16="http://schemas.microsoft.com/office/drawing/2014/main" id="{77E255D2-C67C-4571-BB61-0986C73F2F71}"/>
                </a:ext>
              </a:extLst>
            </p:cNvPr>
            <p:cNvSpPr>
              <a:spLocks noChangeArrowheads="1"/>
            </p:cNvSpPr>
            <p:nvPr userDrawn="1"/>
          </p:nvSpPr>
          <p:spPr bwMode="auto">
            <a:xfrm>
              <a:off x="547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6" name="Rectangle 121">
              <a:extLst>
                <a:ext uri="{FF2B5EF4-FFF2-40B4-BE49-F238E27FC236}">
                  <a16:creationId xmlns:a16="http://schemas.microsoft.com/office/drawing/2014/main" id="{4F807FC0-7E08-4666-8938-AD2855C07CD0}"/>
                </a:ext>
              </a:extLst>
            </p:cNvPr>
            <p:cNvSpPr>
              <a:spLocks noChangeArrowheads="1"/>
            </p:cNvSpPr>
            <p:nvPr userDrawn="1"/>
          </p:nvSpPr>
          <p:spPr bwMode="auto">
            <a:xfrm>
              <a:off x="0"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7" name="Rectangle 122">
              <a:extLst>
                <a:ext uri="{FF2B5EF4-FFF2-40B4-BE49-F238E27FC236}">
                  <a16:creationId xmlns:a16="http://schemas.microsoft.com/office/drawing/2014/main" id="{C1FBC52A-F000-41E4-B8FA-8C4C7B77A407}"/>
                </a:ext>
              </a:extLst>
            </p:cNvPr>
            <p:cNvSpPr>
              <a:spLocks noChangeArrowheads="1"/>
            </p:cNvSpPr>
            <p:nvPr userDrawn="1"/>
          </p:nvSpPr>
          <p:spPr bwMode="auto">
            <a:xfrm>
              <a:off x="288"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8" name="Rectangle 123">
              <a:extLst>
                <a:ext uri="{FF2B5EF4-FFF2-40B4-BE49-F238E27FC236}">
                  <a16:creationId xmlns:a16="http://schemas.microsoft.com/office/drawing/2014/main" id="{F05F4858-3D64-4C4D-BF6C-E39004122DCA}"/>
                </a:ext>
              </a:extLst>
            </p:cNvPr>
            <p:cNvSpPr>
              <a:spLocks noChangeArrowheads="1"/>
            </p:cNvSpPr>
            <p:nvPr userDrawn="1"/>
          </p:nvSpPr>
          <p:spPr bwMode="auto">
            <a:xfrm>
              <a:off x="576"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9" name="Rectangle 124">
              <a:extLst>
                <a:ext uri="{FF2B5EF4-FFF2-40B4-BE49-F238E27FC236}">
                  <a16:creationId xmlns:a16="http://schemas.microsoft.com/office/drawing/2014/main" id="{9D0AEC8E-4BDF-4C27-A703-31CD17B14027}"/>
                </a:ext>
              </a:extLst>
            </p:cNvPr>
            <p:cNvSpPr>
              <a:spLocks noChangeArrowheads="1"/>
            </p:cNvSpPr>
            <p:nvPr userDrawn="1"/>
          </p:nvSpPr>
          <p:spPr bwMode="auto">
            <a:xfrm>
              <a:off x="864"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0" name="Rectangle 125">
              <a:extLst>
                <a:ext uri="{FF2B5EF4-FFF2-40B4-BE49-F238E27FC236}">
                  <a16:creationId xmlns:a16="http://schemas.microsoft.com/office/drawing/2014/main" id="{525A19E3-6996-45C8-B3DB-8F32D5122CB2}"/>
                </a:ext>
              </a:extLst>
            </p:cNvPr>
            <p:cNvSpPr>
              <a:spLocks noChangeArrowheads="1"/>
            </p:cNvSpPr>
            <p:nvPr userDrawn="1"/>
          </p:nvSpPr>
          <p:spPr bwMode="auto">
            <a:xfrm>
              <a:off x="1152"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1" name="Rectangle 126">
              <a:extLst>
                <a:ext uri="{FF2B5EF4-FFF2-40B4-BE49-F238E27FC236}">
                  <a16:creationId xmlns:a16="http://schemas.microsoft.com/office/drawing/2014/main" id="{00BED751-83A5-4036-BBFA-98E95FD0276A}"/>
                </a:ext>
              </a:extLst>
            </p:cNvPr>
            <p:cNvSpPr>
              <a:spLocks noChangeArrowheads="1"/>
            </p:cNvSpPr>
            <p:nvPr userDrawn="1"/>
          </p:nvSpPr>
          <p:spPr bwMode="auto">
            <a:xfrm>
              <a:off x="1440"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2" name="Rectangle 127">
              <a:extLst>
                <a:ext uri="{FF2B5EF4-FFF2-40B4-BE49-F238E27FC236}">
                  <a16:creationId xmlns:a16="http://schemas.microsoft.com/office/drawing/2014/main" id="{ADC101E6-6A57-4A95-8D13-6762D9046CC0}"/>
                </a:ext>
              </a:extLst>
            </p:cNvPr>
            <p:cNvSpPr>
              <a:spLocks noChangeArrowheads="1"/>
            </p:cNvSpPr>
            <p:nvPr userDrawn="1"/>
          </p:nvSpPr>
          <p:spPr bwMode="auto">
            <a:xfrm>
              <a:off x="172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3" name="Rectangle 128">
              <a:extLst>
                <a:ext uri="{FF2B5EF4-FFF2-40B4-BE49-F238E27FC236}">
                  <a16:creationId xmlns:a16="http://schemas.microsoft.com/office/drawing/2014/main" id="{BF25BDA5-CE4A-4FDE-AB69-EEB8423F6038}"/>
                </a:ext>
              </a:extLst>
            </p:cNvPr>
            <p:cNvSpPr>
              <a:spLocks noChangeArrowheads="1"/>
            </p:cNvSpPr>
            <p:nvPr userDrawn="1"/>
          </p:nvSpPr>
          <p:spPr bwMode="auto">
            <a:xfrm>
              <a:off x="201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4" name="Rectangle 129">
              <a:extLst>
                <a:ext uri="{FF2B5EF4-FFF2-40B4-BE49-F238E27FC236}">
                  <a16:creationId xmlns:a16="http://schemas.microsoft.com/office/drawing/2014/main" id="{DBA43EDB-9969-48DE-9AB6-103C76D34B76}"/>
                </a:ext>
              </a:extLst>
            </p:cNvPr>
            <p:cNvSpPr>
              <a:spLocks noChangeArrowheads="1"/>
            </p:cNvSpPr>
            <p:nvPr userDrawn="1"/>
          </p:nvSpPr>
          <p:spPr bwMode="auto">
            <a:xfrm>
              <a:off x="230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5" name="Rectangle 130">
              <a:extLst>
                <a:ext uri="{FF2B5EF4-FFF2-40B4-BE49-F238E27FC236}">
                  <a16:creationId xmlns:a16="http://schemas.microsoft.com/office/drawing/2014/main" id="{5581129E-2E1A-48B0-89FC-380FB9D1C5D5}"/>
                </a:ext>
              </a:extLst>
            </p:cNvPr>
            <p:cNvSpPr>
              <a:spLocks noChangeArrowheads="1"/>
            </p:cNvSpPr>
            <p:nvPr userDrawn="1"/>
          </p:nvSpPr>
          <p:spPr bwMode="auto">
            <a:xfrm>
              <a:off x="259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6" name="Rectangle 131">
              <a:extLst>
                <a:ext uri="{FF2B5EF4-FFF2-40B4-BE49-F238E27FC236}">
                  <a16:creationId xmlns:a16="http://schemas.microsoft.com/office/drawing/2014/main" id="{22FEDAEF-8C1C-48E3-9B13-A08F03F1F21C}"/>
                </a:ext>
              </a:extLst>
            </p:cNvPr>
            <p:cNvSpPr>
              <a:spLocks noChangeArrowheads="1"/>
            </p:cNvSpPr>
            <p:nvPr userDrawn="1"/>
          </p:nvSpPr>
          <p:spPr bwMode="auto">
            <a:xfrm>
              <a:off x="2880"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7" name="Rectangle 132">
              <a:extLst>
                <a:ext uri="{FF2B5EF4-FFF2-40B4-BE49-F238E27FC236}">
                  <a16:creationId xmlns:a16="http://schemas.microsoft.com/office/drawing/2014/main" id="{D15C4242-1E33-4AA0-8F4A-2DC3997F7C49}"/>
                </a:ext>
              </a:extLst>
            </p:cNvPr>
            <p:cNvSpPr>
              <a:spLocks noChangeArrowheads="1"/>
            </p:cNvSpPr>
            <p:nvPr userDrawn="1"/>
          </p:nvSpPr>
          <p:spPr bwMode="auto">
            <a:xfrm>
              <a:off x="316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8" name="Rectangle 133">
              <a:extLst>
                <a:ext uri="{FF2B5EF4-FFF2-40B4-BE49-F238E27FC236}">
                  <a16:creationId xmlns:a16="http://schemas.microsoft.com/office/drawing/2014/main" id="{9662BC94-5119-4A26-B977-C194C8A493B1}"/>
                </a:ext>
              </a:extLst>
            </p:cNvPr>
            <p:cNvSpPr>
              <a:spLocks noChangeArrowheads="1"/>
            </p:cNvSpPr>
            <p:nvPr userDrawn="1"/>
          </p:nvSpPr>
          <p:spPr bwMode="auto">
            <a:xfrm>
              <a:off x="345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9" name="Rectangle 134">
              <a:extLst>
                <a:ext uri="{FF2B5EF4-FFF2-40B4-BE49-F238E27FC236}">
                  <a16:creationId xmlns:a16="http://schemas.microsoft.com/office/drawing/2014/main" id="{258DE3D7-25CA-4FA2-A28D-B41B03F22FBF}"/>
                </a:ext>
              </a:extLst>
            </p:cNvPr>
            <p:cNvSpPr>
              <a:spLocks noChangeArrowheads="1"/>
            </p:cNvSpPr>
            <p:nvPr userDrawn="1"/>
          </p:nvSpPr>
          <p:spPr bwMode="auto">
            <a:xfrm>
              <a:off x="374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0" name="Rectangle 135">
              <a:extLst>
                <a:ext uri="{FF2B5EF4-FFF2-40B4-BE49-F238E27FC236}">
                  <a16:creationId xmlns:a16="http://schemas.microsoft.com/office/drawing/2014/main" id="{93750070-B6F8-4E8C-9215-0FEFF41EBB0D}"/>
                </a:ext>
              </a:extLst>
            </p:cNvPr>
            <p:cNvSpPr>
              <a:spLocks noChangeArrowheads="1"/>
            </p:cNvSpPr>
            <p:nvPr userDrawn="1"/>
          </p:nvSpPr>
          <p:spPr bwMode="auto">
            <a:xfrm>
              <a:off x="403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1" name="Rectangle 136">
              <a:extLst>
                <a:ext uri="{FF2B5EF4-FFF2-40B4-BE49-F238E27FC236}">
                  <a16:creationId xmlns:a16="http://schemas.microsoft.com/office/drawing/2014/main" id="{E1E667E7-1950-4EB2-A578-EEBB35E7163E}"/>
                </a:ext>
              </a:extLst>
            </p:cNvPr>
            <p:cNvSpPr>
              <a:spLocks noChangeArrowheads="1"/>
            </p:cNvSpPr>
            <p:nvPr userDrawn="1"/>
          </p:nvSpPr>
          <p:spPr bwMode="auto">
            <a:xfrm>
              <a:off x="4320"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2" name="Rectangle 137">
              <a:extLst>
                <a:ext uri="{FF2B5EF4-FFF2-40B4-BE49-F238E27FC236}">
                  <a16:creationId xmlns:a16="http://schemas.microsoft.com/office/drawing/2014/main" id="{B7764001-7625-46CE-B1CC-BDB8DA314AFA}"/>
                </a:ext>
              </a:extLst>
            </p:cNvPr>
            <p:cNvSpPr>
              <a:spLocks noChangeArrowheads="1"/>
            </p:cNvSpPr>
            <p:nvPr userDrawn="1"/>
          </p:nvSpPr>
          <p:spPr bwMode="auto">
            <a:xfrm>
              <a:off x="460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3" name="Rectangle 138">
              <a:extLst>
                <a:ext uri="{FF2B5EF4-FFF2-40B4-BE49-F238E27FC236}">
                  <a16:creationId xmlns:a16="http://schemas.microsoft.com/office/drawing/2014/main" id="{B98720DA-55BD-4E05-9079-A055A60EE1A7}"/>
                </a:ext>
              </a:extLst>
            </p:cNvPr>
            <p:cNvSpPr>
              <a:spLocks noChangeArrowheads="1"/>
            </p:cNvSpPr>
            <p:nvPr userDrawn="1"/>
          </p:nvSpPr>
          <p:spPr bwMode="auto">
            <a:xfrm>
              <a:off x="489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4" name="Rectangle 139">
              <a:extLst>
                <a:ext uri="{FF2B5EF4-FFF2-40B4-BE49-F238E27FC236}">
                  <a16:creationId xmlns:a16="http://schemas.microsoft.com/office/drawing/2014/main" id="{C0522F48-AB4B-4B35-B8E1-F93F40E9091F}"/>
                </a:ext>
              </a:extLst>
            </p:cNvPr>
            <p:cNvSpPr>
              <a:spLocks noChangeArrowheads="1"/>
            </p:cNvSpPr>
            <p:nvPr userDrawn="1"/>
          </p:nvSpPr>
          <p:spPr bwMode="auto">
            <a:xfrm>
              <a:off x="518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5" name="Rectangle 140">
              <a:extLst>
                <a:ext uri="{FF2B5EF4-FFF2-40B4-BE49-F238E27FC236}">
                  <a16:creationId xmlns:a16="http://schemas.microsoft.com/office/drawing/2014/main" id="{CB988D68-6FAB-4A6B-9DC9-AFCDDE6B2EBF}"/>
                </a:ext>
              </a:extLst>
            </p:cNvPr>
            <p:cNvSpPr>
              <a:spLocks noChangeArrowheads="1"/>
            </p:cNvSpPr>
            <p:nvPr userDrawn="1"/>
          </p:nvSpPr>
          <p:spPr bwMode="auto">
            <a:xfrm>
              <a:off x="547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6" name="Rectangle 142">
              <a:extLst>
                <a:ext uri="{FF2B5EF4-FFF2-40B4-BE49-F238E27FC236}">
                  <a16:creationId xmlns:a16="http://schemas.microsoft.com/office/drawing/2014/main" id="{28C5E9B0-8C06-4F82-A788-94ED4ABDF3A2}"/>
                </a:ext>
              </a:extLst>
            </p:cNvPr>
            <p:cNvSpPr>
              <a:spLocks noChangeArrowheads="1"/>
            </p:cNvSpPr>
            <p:nvPr userDrawn="1"/>
          </p:nvSpPr>
          <p:spPr bwMode="auto">
            <a:xfrm>
              <a:off x="0"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7" name="Rectangle 143">
              <a:extLst>
                <a:ext uri="{FF2B5EF4-FFF2-40B4-BE49-F238E27FC236}">
                  <a16:creationId xmlns:a16="http://schemas.microsoft.com/office/drawing/2014/main" id="{8A1BF588-0819-4035-9393-93BBA4DE9E7C}"/>
                </a:ext>
              </a:extLst>
            </p:cNvPr>
            <p:cNvSpPr>
              <a:spLocks noChangeArrowheads="1"/>
            </p:cNvSpPr>
            <p:nvPr userDrawn="1"/>
          </p:nvSpPr>
          <p:spPr bwMode="auto">
            <a:xfrm>
              <a:off x="288"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8" name="Rectangle 144">
              <a:extLst>
                <a:ext uri="{FF2B5EF4-FFF2-40B4-BE49-F238E27FC236}">
                  <a16:creationId xmlns:a16="http://schemas.microsoft.com/office/drawing/2014/main" id="{6B1C5B96-23A7-46DC-8B0A-D5DBAF8E3936}"/>
                </a:ext>
              </a:extLst>
            </p:cNvPr>
            <p:cNvSpPr>
              <a:spLocks noChangeArrowheads="1"/>
            </p:cNvSpPr>
            <p:nvPr userDrawn="1"/>
          </p:nvSpPr>
          <p:spPr bwMode="auto">
            <a:xfrm>
              <a:off x="576"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9" name="Rectangle 145">
              <a:extLst>
                <a:ext uri="{FF2B5EF4-FFF2-40B4-BE49-F238E27FC236}">
                  <a16:creationId xmlns:a16="http://schemas.microsoft.com/office/drawing/2014/main" id="{5BEA52C8-6A43-4648-98C0-37797A83062C}"/>
                </a:ext>
              </a:extLst>
            </p:cNvPr>
            <p:cNvSpPr>
              <a:spLocks noChangeArrowheads="1"/>
            </p:cNvSpPr>
            <p:nvPr userDrawn="1"/>
          </p:nvSpPr>
          <p:spPr bwMode="auto">
            <a:xfrm>
              <a:off x="864"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0" name="Rectangle 146">
              <a:extLst>
                <a:ext uri="{FF2B5EF4-FFF2-40B4-BE49-F238E27FC236}">
                  <a16:creationId xmlns:a16="http://schemas.microsoft.com/office/drawing/2014/main" id="{5F671900-49FD-4900-B926-0A6FABA205CD}"/>
                </a:ext>
              </a:extLst>
            </p:cNvPr>
            <p:cNvSpPr>
              <a:spLocks noChangeArrowheads="1"/>
            </p:cNvSpPr>
            <p:nvPr userDrawn="1"/>
          </p:nvSpPr>
          <p:spPr bwMode="auto">
            <a:xfrm>
              <a:off x="1152"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1" name="Rectangle 147">
              <a:extLst>
                <a:ext uri="{FF2B5EF4-FFF2-40B4-BE49-F238E27FC236}">
                  <a16:creationId xmlns:a16="http://schemas.microsoft.com/office/drawing/2014/main" id="{7E5ED619-73B0-4FD1-B158-D69E28FC4CEE}"/>
                </a:ext>
              </a:extLst>
            </p:cNvPr>
            <p:cNvSpPr>
              <a:spLocks noChangeArrowheads="1"/>
            </p:cNvSpPr>
            <p:nvPr userDrawn="1"/>
          </p:nvSpPr>
          <p:spPr bwMode="auto">
            <a:xfrm>
              <a:off x="1440"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2" name="Rectangle 148">
              <a:extLst>
                <a:ext uri="{FF2B5EF4-FFF2-40B4-BE49-F238E27FC236}">
                  <a16:creationId xmlns:a16="http://schemas.microsoft.com/office/drawing/2014/main" id="{8665E4D4-4318-45B8-9D8C-0AFDF5D7AB03}"/>
                </a:ext>
              </a:extLst>
            </p:cNvPr>
            <p:cNvSpPr>
              <a:spLocks noChangeArrowheads="1"/>
            </p:cNvSpPr>
            <p:nvPr userDrawn="1"/>
          </p:nvSpPr>
          <p:spPr bwMode="auto">
            <a:xfrm>
              <a:off x="172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3" name="Rectangle 149">
              <a:extLst>
                <a:ext uri="{FF2B5EF4-FFF2-40B4-BE49-F238E27FC236}">
                  <a16:creationId xmlns:a16="http://schemas.microsoft.com/office/drawing/2014/main" id="{B94DEC7D-8B77-42E4-9C2B-5CB749DC4F0A}"/>
                </a:ext>
              </a:extLst>
            </p:cNvPr>
            <p:cNvSpPr>
              <a:spLocks noChangeArrowheads="1"/>
            </p:cNvSpPr>
            <p:nvPr userDrawn="1"/>
          </p:nvSpPr>
          <p:spPr bwMode="auto">
            <a:xfrm>
              <a:off x="201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4" name="Rectangle 150">
              <a:extLst>
                <a:ext uri="{FF2B5EF4-FFF2-40B4-BE49-F238E27FC236}">
                  <a16:creationId xmlns:a16="http://schemas.microsoft.com/office/drawing/2014/main" id="{E69873DE-D806-4F6C-8D54-226A8DD5471B}"/>
                </a:ext>
              </a:extLst>
            </p:cNvPr>
            <p:cNvSpPr>
              <a:spLocks noChangeArrowheads="1"/>
            </p:cNvSpPr>
            <p:nvPr userDrawn="1"/>
          </p:nvSpPr>
          <p:spPr bwMode="auto">
            <a:xfrm>
              <a:off x="230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5" name="Rectangle 151">
              <a:extLst>
                <a:ext uri="{FF2B5EF4-FFF2-40B4-BE49-F238E27FC236}">
                  <a16:creationId xmlns:a16="http://schemas.microsoft.com/office/drawing/2014/main" id="{DF59DFA9-2892-4CBA-9B74-783F727F11FE}"/>
                </a:ext>
              </a:extLst>
            </p:cNvPr>
            <p:cNvSpPr>
              <a:spLocks noChangeArrowheads="1"/>
            </p:cNvSpPr>
            <p:nvPr userDrawn="1"/>
          </p:nvSpPr>
          <p:spPr bwMode="auto">
            <a:xfrm>
              <a:off x="259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6" name="Rectangle 152">
              <a:extLst>
                <a:ext uri="{FF2B5EF4-FFF2-40B4-BE49-F238E27FC236}">
                  <a16:creationId xmlns:a16="http://schemas.microsoft.com/office/drawing/2014/main" id="{30AD8638-4A88-4353-BBD2-51F915DAF110}"/>
                </a:ext>
              </a:extLst>
            </p:cNvPr>
            <p:cNvSpPr>
              <a:spLocks noChangeArrowheads="1"/>
            </p:cNvSpPr>
            <p:nvPr userDrawn="1"/>
          </p:nvSpPr>
          <p:spPr bwMode="auto">
            <a:xfrm>
              <a:off x="2880"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7" name="Rectangle 153">
              <a:extLst>
                <a:ext uri="{FF2B5EF4-FFF2-40B4-BE49-F238E27FC236}">
                  <a16:creationId xmlns:a16="http://schemas.microsoft.com/office/drawing/2014/main" id="{116ABC64-9BFF-4910-B9FD-18976A78AE70}"/>
                </a:ext>
              </a:extLst>
            </p:cNvPr>
            <p:cNvSpPr>
              <a:spLocks noChangeArrowheads="1"/>
            </p:cNvSpPr>
            <p:nvPr userDrawn="1"/>
          </p:nvSpPr>
          <p:spPr bwMode="auto">
            <a:xfrm>
              <a:off x="316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8" name="Rectangle 154">
              <a:extLst>
                <a:ext uri="{FF2B5EF4-FFF2-40B4-BE49-F238E27FC236}">
                  <a16:creationId xmlns:a16="http://schemas.microsoft.com/office/drawing/2014/main" id="{4BB5AEB3-01D4-4530-BF5A-33D2A9188F41}"/>
                </a:ext>
              </a:extLst>
            </p:cNvPr>
            <p:cNvSpPr>
              <a:spLocks noChangeArrowheads="1"/>
            </p:cNvSpPr>
            <p:nvPr userDrawn="1"/>
          </p:nvSpPr>
          <p:spPr bwMode="auto">
            <a:xfrm>
              <a:off x="345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9" name="Rectangle 155">
              <a:extLst>
                <a:ext uri="{FF2B5EF4-FFF2-40B4-BE49-F238E27FC236}">
                  <a16:creationId xmlns:a16="http://schemas.microsoft.com/office/drawing/2014/main" id="{1C5AE07A-B679-4164-987F-2299D94E27C6}"/>
                </a:ext>
              </a:extLst>
            </p:cNvPr>
            <p:cNvSpPr>
              <a:spLocks noChangeArrowheads="1"/>
            </p:cNvSpPr>
            <p:nvPr userDrawn="1"/>
          </p:nvSpPr>
          <p:spPr bwMode="auto">
            <a:xfrm>
              <a:off x="374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0" name="Rectangle 156">
              <a:extLst>
                <a:ext uri="{FF2B5EF4-FFF2-40B4-BE49-F238E27FC236}">
                  <a16:creationId xmlns:a16="http://schemas.microsoft.com/office/drawing/2014/main" id="{85A4EB66-6A4E-415B-93D3-54F677A64F8E}"/>
                </a:ext>
              </a:extLst>
            </p:cNvPr>
            <p:cNvSpPr>
              <a:spLocks noChangeArrowheads="1"/>
            </p:cNvSpPr>
            <p:nvPr userDrawn="1"/>
          </p:nvSpPr>
          <p:spPr bwMode="auto">
            <a:xfrm>
              <a:off x="403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1" name="Rectangle 157">
              <a:extLst>
                <a:ext uri="{FF2B5EF4-FFF2-40B4-BE49-F238E27FC236}">
                  <a16:creationId xmlns:a16="http://schemas.microsoft.com/office/drawing/2014/main" id="{CBBA5E7E-8DDA-49A3-A464-698D17AC7D87}"/>
                </a:ext>
              </a:extLst>
            </p:cNvPr>
            <p:cNvSpPr>
              <a:spLocks noChangeArrowheads="1"/>
            </p:cNvSpPr>
            <p:nvPr userDrawn="1"/>
          </p:nvSpPr>
          <p:spPr bwMode="auto">
            <a:xfrm>
              <a:off x="4320"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 name="Rectangle 158">
              <a:extLst>
                <a:ext uri="{FF2B5EF4-FFF2-40B4-BE49-F238E27FC236}">
                  <a16:creationId xmlns:a16="http://schemas.microsoft.com/office/drawing/2014/main" id="{11AC45CF-2CE5-41EB-8060-E67552E89C02}"/>
                </a:ext>
              </a:extLst>
            </p:cNvPr>
            <p:cNvSpPr>
              <a:spLocks noChangeArrowheads="1"/>
            </p:cNvSpPr>
            <p:nvPr userDrawn="1"/>
          </p:nvSpPr>
          <p:spPr bwMode="auto">
            <a:xfrm>
              <a:off x="460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 name="Rectangle 159">
              <a:extLst>
                <a:ext uri="{FF2B5EF4-FFF2-40B4-BE49-F238E27FC236}">
                  <a16:creationId xmlns:a16="http://schemas.microsoft.com/office/drawing/2014/main" id="{6E6DEFBD-C4B0-45EF-93F3-4B0DFF6CE472}"/>
                </a:ext>
              </a:extLst>
            </p:cNvPr>
            <p:cNvSpPr>
              <a:spLocks noChangeArrowheads="1"/>
            </p:cNvSpPr>
            <p:nvPr userDrawn="1"/>
          </p:nvSpPr>
          <p:spPr bwMode="auto">
            <a:xfrm>
              <a:off x="489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 name="Rectangle 160">
              <a:extLst>
                <a:ext uri="{FF2B5EF4-FFF2-40B4-BE49-F238E27FC236}">
                  <a16:creationId xmlns:a16="http://schemas.microsoft.com/office/drawing/2014/main" id="{60DA2F4D-2D32-4D1C-B3FE-C514A1662DB6}"/>
                </a:ext>
              </a:extLst>
            </p:cNvPr>
            <p:cNvSpPr>
              <a:spLocks noChangeArrowheads="1"/>
            </p:cNvSpPr>
            <p:nvPr userDrawn="1"/>
          </p:nvSpPr>
          <p:spPr bwMode="auto">
            <a:xfrm>
              <a:off x="518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5" name="Rectangle 161">
              <a:extLst>
                <a:ext uri="{FF2B5EF4-FFF2-40B4-BE49-F238E27FC236}">
                  <a16:creationId xmlns:a16="http://schemas.microsoft.com/office/drawing/2014/main" id="{AD8D85B7-F615-401A-9785-DA8233BC5C1C}"/>
                </a:ext>
              </a:extLst>
            </p:cNvPr>
            <p:cNvSpPr>
              <a:spLocks noChangeArrowheads="1"/>
            </p:cNvSpPr>
            <p:nvPr userDrawn="1"/>
          </p:nvSpPr>
          <p:spPr bwMode="auto">
            <a:xfrm>
              <a:off x="547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6" name="Rectangle 163">
              <a:extLst>
                <a:ext uri="{FF2B5EF4-FFF2-40B4-BE49-F238E27FC236}">
                  <a16:creationId xmlns:a16="http://schemas.microsoft.com/office/drawing/2014/main" id="{EB716FF6-CEA1-413B-9D42-4C488B2E1B42}"/>
                </a:ext>
              </a:extLst>
            </p:cNvPr>
            <p:cNvSpPr>
              <a:spLocks noChangeArrowheads="1"/>
            </p:cNvSpPr>
            <p:nvPr userDrawn="1"/>
          </p:nvSpPr>
          <p:spPr bwMode="auto">
            <a:xfrm>
              <a:off x="0"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7" name="Rectangle 164">
              <a:extLst>
                <a:ext uri="{FF2B5EF4-FFF2-40B4-BE49-F238E27FC236}">
                  <a16:creationId xmlns:a16="http://schemas.microsoft.com/office/drawing/2014/main" id="{16F3E95B-954E-4859-8830-105D91BB2B0C}"/>
                </a:ext>
              </a:extLst>
            </p:cNvPr>
            <p:cNvSpPr>
              <a:spLocks noChangeArrowheads="1"/>
            </p:cNvSpPr>
            <p:nvPr userDrawn="1"/>
          </p:nvSpPr>
          <p:spPr bwMode="auto">
            <a:xfrm>
              <a:off x="288"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8" name="Rectangle 165">
              <a:extLst>
                <a:ext uri="{FF2B5EF4-FFF2-40B4-BE49-F238E27FC236}">
                  <a16:creationId xmlns:a16="http://schemas.microsoft.com/office/drawing/2014/main" id="{9BA31FEB-E899-4BAE-9D88-B8FCBCC67563}"/>
                </a:ext>
              </a:extLst>
            </p:cNvPr>
            <p:cNvSpPr>
              <a:spLocks noChangeArrowheads="1"/>
            </p:cNvSpPr>
            <p:nvPr userDrawn="1"/>
          </p:nvSpPr>
          <p:spPr bwMode="auto">
            <a:xfrm>
              <a:off x="576"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9" name="Rectangle 166">
              <a:extLst>
                <a:ext uri="{FF2B5EF4-FFF2-40B4-BE49-F238E27FC236}">
                  <a16:creationId xmlns:a16="http://schemas.microsoft.com/office/drawing/2014/main" id="{FEA9AB7F-0A33-48F3-B492-EE85AFCE8891}"/>
                </a:ext>
              </a:extLst>
            </p:cNvPr>
            <p:cNvSpPr>
              <a:spLocks noChangeArrowheads="1"/>
            </p:cNvSpPr>
            <p:nvPr userDrawn="1"/>
          </p:nvSpPr>
          <p:spPr bwMode="auto">
            <a:xfrm>
              <a:off x="864"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0" name="Rectangle 167">
              <a:extLst>
                <a:ext uri="{FF2B5EF4-FFF2-40B4-BE49-F238E27FC236}">
                  <a16:creationId xmlns:a16="http://schemas.microsoft.com/office/drawing/2014/main" id="{8DBB05AF-BC43-4307-BFE7-1BD60C6DB5C8}"/>
                </a:ext>
              </a:extLst>
            </p:cNvPr>
            <p:cNvSpPr>
              <a:spLocks noChangeArrowheads="1"/>
            </p:cNvSpPr>
            <p:nvPr userDrawn="1"/>
          </p:nvSpPr>
          <p:spPr bwMode="auto">
            <a:xfrm>
              <a:off x="1152"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1" name="Rectangle 168">
              <a:extLst>
                <a:ext uri="{FF2B5EF4-FFF2-40B4-BE49-F238E27FC236}">
                  <a16:creationId xmlns:a16="http://schemas.microsoft.com/office/drawing/2014/main" id="{F5AEF452-37A5-4B45-9FC2-F2B0420F5A47}"/>
                </a:ext>
              </a:extLst>
            </p:cNvPr>
            <p:cNvSpPr>
              <a:spLocks noChangeArrowheads="1"/>
            </p:cNvSpPr>
            <p:nvPr userDrawn="1"/>
          </p:nvSpPr>
          <p:spPr bwMode="auto">
            <a:xfrm>
              <a:off x="1440"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2" name="Rectangle 169">
              <a:extLst>
                <a:ext uri="{FF2B5EF4-FFF2-40B4-BE49-F238E27FC236}">
                  <a16:creationId xmlns:a16="http://schemas.microsoft.com/office/drawing/2014/main" id="{7CEDE6AC-FC20-43A2-AFE0-DF84964D7110}"/>
                </a:ext>
              </a:extLst>
            </p:cNvPr>
            <p:cNvSpPr>
              <a:spLocks noChangeArrowheads="1"/>
            </p:cNvSpPr>
            <p:nvPr userDrawn="1"/>
          </p:nvSpPr>
          <p:spPr bwMode="auto">
            <a:xfrm>
              <a:off x="172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3" name="Rectangle 170">
              <a:extLst>
                <a:ext uri="{FF2B5EF4-FFF2-40B4-BE49-F238E27FC236}">
                  <a16:creationId xmlns:a16="http://schemas.microsoft.com/office/drawing/2014/main" id="{7F51AE2B-6458-4C1B-A044-07AEEABD4E44}"/>
                </a:ext>
              </a:extLst>
            </p:cNvPr>
            <p:cNvSpPr>
              <a:spLocks noChangeArrowheads="1"/>
            </p:cNvSpPr>
            <p:nvPr userDrawn="1"/>
          </p:nvSpPr>
          <p:spPr bwMode="auto">
            <a:xfrm>
              <a:off x="201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4" name="Rectangle 171">
              <a:extLst>
                <a:ext uri="{FF2B5EF4-FFF2-40B4-BE49-F238E27FC236}">
                  <a16:creationId xmlns:a16="http://schemas.microsoft.com/office/drawing/2014/main" id="{8AC52F53-D56A-44FB-9792-F0C90B869BD2}"/>
                </a:ext>
              </a:extLst>
            </p:cNvPr>
            <p:cNvSpPr>
              <a:spLocks noChangeArrowheads="1"/>
            </p:cNvSpPr>
            <p:nvPr userDrawn="1"/>
          </p:nvSpPr>
          <p:spPr bwMode="auto">
            <a:xfrm>
              <a:off x="230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5" name="Rectangle 172">
              <a:extLst>
                <a:ext uri="{FF2B5EF4-FFF2-40B4-BE49-F238E27FC236}">
                  <a16:creationId xmlns:a16="http://schemas.microsoft.com/office/drawing/2014/main" id="{4424578A-5D7F-4E10-B4D5-6095852828C3}"/>
                </a:ext>
              </a:extLst>
            </p:cNvPr>
            <p:cNvSpPr>
              <a:spLocks noChangeArrowheads="1"/>
            </p:cNvSpPr>
            <p:nvPr userDrawn="1"/>
          </p:nvSpPr>
          <p:spPr bwMode="auto">
            <a:xfrm>
              <a:off x="259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6" name="Rectangle 173">
              <a:extLst>
                <a:ext uri="{FF2B5EF4-FFF2-40B4-BE49-F238E27FC236}">
                  <a16:creationId xmlns:a16="http://schemas.microsoft.com/office/drawing/2014/main" id="{34F46EC6-6A6A-46D2-A96A-CBF46E6068AB}"/>
                </a:ext>
              </a:extLst>
            </p:cNvPr>
            <p:cNvSpPr>
              <a:spLocks noChangeArrowheads="1"/>
            </p:cNvSpPr>
            <p:nvPr userDrawn="1"/>
          </p:nvSpPr>
          <p:spPr bwMode="auto">
            <a:xfrm>
              <a:off x="2880"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7" name="Rectangle 174">
              <a:extLst>
                <a:ext uri="{FF2B5EF4-FFF2-40B4-BE49-F238E27FC236}">
                  <a16:creationId xmlns:a16="http://schemas.microsoft.com/office/drawing/2014/main" id="{2D58FD51-CAA0-4F8D-B676-E73FE4EDAB9B}"/>
                </a:ext>
              </a:extLst>
            </p:cNvPr>
            <p:cNvSpPr>
              <a:spLocks noChangeArrowheads="1"/>
            </p:cNvSpPr>
            <p:nvPr userDrawn="1"/>
          </p:nvSpPr>
          <p:spPr bwMode="auto">
            <a:xfrm>
              <a:off x="316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8" name="Rectangle 175">
              <a:extLst>
                <a:ext uri="{FF2B5EF4-FFF2-40B4-BE49-F238E27FC236}">
                  <a16:creationId xmlns:a16="http://schemas.microsoft.com/office/drawing/2014/main" id="{621CDD47-7DB2-493A-BF08-2C27762E3F84}"/>
                </a:ext>
              </a:extLst>
            </p:cNvPr>
            <p:cNvSpPr>
              <a:spLocks noChangeArrowheads="1"/>
            </p:cNvSpPr>
            <p:nvPr userDrawn="1"/>
          </p:nvSpPr>
          <p:spPr bwMode="auto">
            <a:xfrm>
              <a:off x="345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9" name="Rectangle 176">
              <a:extLst>
                <a:ext uri="{FF2B5EF4-FFF2-40B4-BE49-F238E27FC236}">
                  <a16:creationId xmlns:a16="http://schemas.microsoft.com/office/drawing/2014/main" id="{96EE9F2D-927A-4D1E-A0A3-34E93AA6EEB9}"/>
                </a:ext>
              </a:extLst>
            </p:cNvPr>
            <p:cNvSpPr>
              <a:spLocks noChangeArrowheads="1"/>
            </p:cNvSpPr>
            <p:nvPr userDrawn="1"/>
          </p:nvSpPr>
          <p:spPr bwMode="auto">
            <a:xfrm>
              <a:off x="374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0" name="Rectangle 177">
              <a:extLst>
                <a:ext uri="{FF2B5EF4-FFF2-40B4-BE49-F238E27FC236}">
                  <a16:creationId xmlns:a16="http://schemas.microsoft.com/office/drawing/2014/main" id="{20FFD7A2-189F-4462-98B1-7F3E2103A0AC}"/>
                </a:ext>
              </a:extLst>
            </p:cNvPr>
            <p:cNvSpPr>
              <a:spLocks noChangeArrowheads="1"/>
            </p:cNvSpPr>
            <p:nvPr userDrawn="1"/>
          </p:nvSpPr>
          <p:spPr bwMode="auto">
            <a:xfrm>
              <a:off x="403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1" name="Rectangle 178">
              <a:extLst>
                <a:ext uri="{FF2B5EF4-FFF2-40B4-BE49-F238E27FC236}">
                  <a16:creationId xmlns:a16="http://schemas.microsoft.com/office/drawing/2014/main" id="{87CD610C-5EA4-409E-8BB0-CEBA7D662529}"/>
                </a:ext>
              </a:extLst>
            </p:cNvPr>
            <p:cNvSpPr>
              <a:spLocks noChangeArrowheads="1"/>
            </p:cNvSpPr>
            <p:nvPr userDrawn="1"/>
          </p:nvSpPr>
          <p:spPr bwMode="auto">
            <a:xfrm>
              <a:off x="4320"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2" name="Rectangle 179">
              <a:extLst>
                <a:ext uri="{FF2B5EF4-FFF2-40B4-BE49-F238E27FC236}">
                  <a16:creationId xmlns:a16="http://schemas.microsoft.com/office/drawing/2014/main" id="{AD1580EE-54D0-4B60-91EA-784C73E57137}"/>
                </a:ext>
              </a:extLst>
            </p:cNvPr>
            <p:cNvSpPr>
              <a:spLocks noChangeArrowheads="1"/>
            </p:cNvSpPr>
            <p:nvPr userDrawn="1"/>
          </p:nvSpPr>
          <p:spPr bwMode="auto">
            <a:xfrm>
              <a:off x="460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3" name="Rectangle 180">
              <a:extLst>
                <a:ext uri="{FF2B5EF4-FFF2-40B4-BE49-F238E27FC236}">
                  <a16:creationId xmlns:a16="http://schemas.microsoft.com/office/drawing/2014/main" id="{5E2932B9-79D6-4099-9E99-C05BC89376F6}"/>
                </a:ext>
              </a:extLst>
            </p:cNvPr>
            <p:cNvSpPr>
              <a:spLocks noChangeArrowheads="1"/>
            </p:cNvSpPr>
            <p:nvPr userDrawn="1"/>
          </p:nvSpPr>
          <p:spPr bwMode="auto">
            <a:xfrm>
              <a:off x="489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4" name="Rectangle 181">
              <a:extLst>
                <a:ext uri="{FF2B5EF4-FFF2-40B4-BE49-F238E27FC236}">
                  <a16:creationId xmlns:a16="http://schemas.microsoft.com/office/drawing/2014/main" id="{D26F8BD2-E586-42F7-A69A-B5B3524C8C8D}"/>
                </a:ext>
              </a:extLst>
            </p:cNvPr>
            <p:cNvSpPr>
              <a:spLocks noChangeArrowheads="1"/>
            </p:cNvSpPr>
            <p:nvPr userDrawn="1"/>
          </p:nvSpPr>
          <p:spPr bwMode="auto">
            <a:xfrm>
              <a:off x="518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5" name="Rectangle 182">
              <a:extLst>
                <a:ext uri="{FF2B5EF4-FFF2-40B4-BE49-F238E27FC236}">
                  <a16:creationId xmlns:a16="http://schemas.microsoft.com/office/drawing/2014/main" id="{D661153E-E11F-4D19-A67C-FA886ACA6639}"/>
                </a:ext>
              </a:extLst>
            </p:cNvPr>
            <p:cNvSpPr>
              <a:spLocks noChangeArrowheads="1"/>
            </p:cNvSpPr>
            <p:nvPr userDrawn="1"/>
          </p:nvSpPr>
          <p:spPr bwMode="auto">
            <a:xfrm>
              <a:off x="547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6" name="Rectangle 184">
              <a:extLst>
                <a:ext uri="{FF2B5EF4-FFF2-40B4-BE49-F238E27FC236}">
                  <a16:creationId xmlns:a16="http://schemas.microsoft.com/office/drawing/2014/main" id="{A31C57EA-803A-4821-B285-857E235E92F0}"/>
                </a:ext>
              </a:extLst>
            </p:cNvPr>
            <p:cNvSpPr>
              <a:spLocks noChangeArrowheads="1"/>
            </p:cNvSpPr>
            <p:nvPr userDrawn="1"/>
          </p:nvSpPr>
          <p:spPr bwMode="auto">
            <a:xfrm>
              <a:off x="0"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7" name="Rectangle 185">
              <a:extLst>
                <a:ext uri="{FF2B5EF4-FFF2-40B4-BE49-F238E27FC236}">
                  <a16:creationId xmlns:a16="http://schemas.microsoft.com/office/drawing/2014/main" id="{1BBE2F00-AB39-4D20-89F0-00611EB64548}"/>
                </a:ext>
              </a:extLst>
            </p:cNvPr>
            <p:cNvSpPr>
              <a:spLocks noChangeArrowheads="1"/>
            </p:cNvSpPr>
            <p:nvPr userDrawn="1"/>
          </p:nvSpPr>
          <p:spPr bwMode="auto">
            <a:xfrm>
              <a:off x="288"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8" name="Rectangle 186">
              <a:extLst>
                <a:ext uri="{FF2B5EF4-FFF2-40B4-BE49-F238E27FC236}">
                  <a16:creationId xmlns:a16="http://schemas.microsoft.com/office/drawing/2014/main" id="{D858F663-4271-4FF2-9E58-4D0FC4C8966C}"/>
                </a:ext>
              </a:extLst>
            </p:cNvPr>
            <p:cNvSpPr>
              <a:spLocks noChangeArrowheads="1"/>
            </p:cNvSpPr>
            <p:nvPr userDrawn="1"/>
          </p:nvSpPr>
          <p:spPr bwMode="auto">
            <a:xfrm>
              <a:off x="576"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9" name="Rectangle 187">
              <a:extLst>
                <a:ext uri="{FF2B5EF4-FFF2-40B4-BE49-F238E27FC236}">
                  <a16:creationId xmlns:a16="http://schemas.microsoft.com/office/drawing/2014/main" id="{A4E1D9DC-5ADE-4908-9ED6-C419D6245412}"/>
                </a:ext>
              </a:extLst>
            </p:cNvPr>
            <p:cNvSpPr>
              <a:spLocks noChangeArrowheads="1"/>
            </p:cNvSpPr>
            <p:nvPr userDrawn="1"/>
          </p:nvSpPr>
          <p:spPr bwMode="auto">
            <a:xfrm>
              <a:off x="864"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0" name="Rectangle 188">
              <a:extLst>
                <a:ext uri="{FF2B5EF4-FFF2-40B4-BE49-F238E27FC236}">
                  <a16:creationId xmlns:a16="http://schemas.microsoft.com/office/drawing/2014/main" id="{8BF0F788-B512-40AE-AE7B-8B9B44AFCDDC}"/>
                </a:ext>
              </a:extLst>
            </p:cNvPr>
            <p:cNvSpPr>
              <a:spLocks noChangeArrowheads="1"/>
            </p:cNvSpPr>
            <p:nvPr userDrawn="1"/>
          </p:nvSpPr>
          <p:spPr bwMode="auto">
            <a:xfrm>
              <a:off x="1152"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1" name="Rectangle 189">
              <a:extLst>
                <a:ext uri="{FF2B5EF4-FFF2-40B4-BE49-F238E27FC236}">
                  <a16:creationId xmlns:a16="http://schemas.microsoft.com/office/drawing/2014/main" id="{22C5ACBD-6BCB-4DAE-BFF9-4207D3DD37BA}"/>
                </a:ext>
              </a:extLst>
            </p:cNvPr>
            <p:cNvSpPr>
              <a:spLocks noChangeArrowheads="1"/>
            </p:cNvSpPr>
            <p:nvPr userDrawn="1"/>
          </p:nvSpPr>
          <p:spPr bwMode="auto">
            <a:xfrm>
              <a:off x="1440"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2" name="Rectangle 190">
              <a:extLst>
                <a:ext uri="{FF2B5EF4-FFF2-40B4-BE49-F238E27FC236}">
                  <a16:creationId xmlns:a16="http://schemas.microsoft.com/office/drawing/2014/main" id="{78BD5009-E0ED-4A71-9186-C09E99F04A5D}"/>
                </a:ext>
              </a:extLst>
            </p:cNvPr>
            <p:cNvSpPr>
              <a:spLocks noChangeArrowheads="1"/>
            </p:cNvSpPr>
            <p:nvPr userDrawn="1"/>
          </p:nvSpPr>
          <p:spPr bwMode="auto">
            <a:xfrm>
              <a:off x="172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3" name="Rectangle 191">
              <a:extLst>
                <a:ext uri="{FF2B5EF4-FFF2-40B4-BE49-F238E27FC236}">
                  <a16:creationId xmlns:a16="http://schemas.microsoft.com/office/drawing/2014/main" id="{A7AF5D32-3866-4DBB-9EA1-F842BCC30D63}"/>
                </a:ext>
              </a:extLst>
            </p:cNvPr>
            <p:cNvSpPr>
              <a:spLocks noChangeArrowheads="1"/>
            </p:cNvSpPr>
            <p:nvPr userDrawn="1"/>
          </p:nvSpPr>
          <p:spPr bwMode="auto">
            <a:xfrm>
              <a:off x="201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4" name="Rectangle 192">
              <a:extLst>
                <a:ext uri="{FF2B5EF4-FFF2-40B4-BE49-F238E27FC236}">
                  <a16:creationId xmlns:a16="http://schemas.microsoft.com/office/drawing/2014/main" id="{7FC8C42A-9405-4AD4-ADF3-4F0EDBBEF7EE}"/>
                </a:ext>
              </a:extLst>
            </p:cNvPr>
            <p:cNvSpPr>
              <a:spLocks noChangeArrowheads="1"/>
            </p:cNvSpPr>
            <p:nvPr userDrawn="1"/>
          </p:nvSpPr>
          <p:spPr bwMode="auto">
            <a:xfrm>
              <a:off x="230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5" name="Rectangle 193">
              <a:extLst>
                <a:ext uri="{FF2B5EF4-FFF2-40B4-BE49-F238E27FC236}">
                  <a16:creationId xmlns:a16="http://schemas.microsoft.com/office/drawing/2014/main" id="{7493EFED-DDF0-4443-B7AB-1B7E361B521B}"/>
                </a:ext>
              </a:extLst>
            </p:cNvPr>
            <p:cNvSpPr>
              <a:spLocks noChangeArrowheads="1"/>
            </p:cNvSpPr>
            <p:nvPr userDrawn="1"/>
          </p:nvSpPr>
          <p:spPr bwMode="auto">
            <a:xfrm>
              <a:off x="259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6" name="Rectangle 194">
              <a:extLst>
                <a:ext uri="{FF2B5EF4-FFF2-40B4-BE49-F238E27FC236}">
                  <a16:creationId xmlns:a16="http://schemas.microsoft.com/office/drawing/2014/main" id="{72DFC969-8718-4871-96C4-FEAC25A22F22}"/>
                </a:ext>
              </a:extLst>
            </p:cNvPr>
            <p:cNvSpPr>
              <a:spLocks noChangeArrowheads="1"/>
            </p:cNvSpPr>
            <p:nvPr userDrawn="1"/>
          </p:nvSpPr>
          <p:spPr bwMode="auto">
            <a:xfrm>
              <a:off x="2880"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7" name="Rectangle 195">
              <a:extLst>
                <a:ext uri="{FF2B5EF4-FFF2-40B4-BE49-F238E27FC236}">
                  <a16:creationId xmlns:a16="http://schemas.microsoft.com/office/drawing/2014/main" id="{88C921C9-5EC7-4DD2-933E-1665C6FDF2A1}"/>
                </a:ext>
              </a:extLst>
            </p:cNvPr>
            <p:cNvSpPr>
              <a:spLocks noChangeArrowheads="1"/>
            </p:cNvSpPr>
            <p:nvPr userDrawn="1"/>
          </p:nvSpPr>
          <p:spPr bwMode="auto">
            <a:xfrm>
              <a:off x="316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8" name="Rectangle 196">
              <a:extLst>
                <a:ext uri="{FF2B5EF4-FFF2-40B4-BE49-F238E27FC236}">
                  <a16:creationId xmlns:a16="http://schemas.microsoft.com/office/drawing/2014/main" id="{9FD46387-4BE9-4297-8FC2-4E6BAA39C7C1}"/>
                </a:ext>
              </a:extLst>
            </p:cNvPr>
            <p:cNvSpPr>
              <a:spLocks noChangeArrowheads="1"/>
            </p:cNvSpPr>
            <p:nvPr userDrawn="1"/>
          </p:nvSpPr>
          <p:spPr bwMode="auto">
            <a:xfrm>
              <a:off x="345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9" name="Rectangle 197">
              <a:extLst>
                <a:ext uri="{FF2B5EF4-FFF2-40B4-BE49-F238E27FC236}">
                  <a16:creationId xmlns:a16="http://schemas.microsoft.com/office/drawing/2014/main" id="{35450458-E27D-401D-8DE4-5975DE6CD1E4}"/>
                </a:ext>
              </a:extLst>
            </p:cNvPr>
            <p:cNvSpPr>
              <a:spLocks noChangeArrowheads="1"/>
            </p:cNvSpPr>
            <p:nvPr userDrawn="1"/>
          </p:nvSpPr>
          <p:spPr bwMode="auto">
            <a:xfrm>
              <a:off x="374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0" name="Rectangle 198">
              <a:extLst>
                <a:ext uri="{FF2B5EF4-FFF2-40B4-BE49-F238E27FC236}">
                  <a16:creationId xmlns:a16="http://schemas.microsoft.com/office/drawing/2014/main" id="{A4D34878-2D66-4226-AE35-08C2B8A336B4}"/>
                </a:ext>
              </a:extLst>
            </p:cNvPr>
            <p:cNvSpPr>
              <a:spLocks noChangeArrowheads="1"/>
            </p:cNvSpPr>
            <p:nvPr userDrawn="1"/>
          </p:nvSpPr>
          <p:spPr bwMode="auto">
            <a:xfrm>
              <a:off x="403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1" name="Rectangle 199">
              <a:extLst>
                <a:ext uri="{FF2B5EF4-FFF2-40B4-BE49-F238E27FC236}">
                  <a16:creationId xmlns:a16="http://schemas.microsoft.com/office/drawing/2014/main" id="{79A492E1-D9A4-4F0B-A6E5-B5A27F11DCA0}"/>
                </a:ext>
              </a:extLst>
            </p:cNvPr>
            <p:cNvSpPr>
              <a:spLocks noChangeArrowheads="1"/>
            </p:cNvSpPr>
            <p:nvPr userDrawn="1"/>
          </p:nvSpPr>
          <p:spPr bwMode="auto">
            <a:xfrm>
              <a:off x="4320"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2" name="Rectangle 200">
              <a:extLst>
                <a:ext uri="{FF2B5EF4-FFF2-40B4-BE49-F238E27FC236}">
                  <a16:creationId xmlns:a16="http://schemas.microsoft.com/office/drawing/2014/main" id="{5912AD34-21D5-48F6-85F9-A9965A5FA9D5}"/>
                </a:ext>
              </a:extLst>
            </p:cNvPr>
            <p:cNvSpPr>
              <a:spLocks noChangeArrowheads="1"/>
            </p:cNvSpPr>
            <p:nvPr userDrawn="1"/>
          </p:nvSpPr>
          <p:spPr bwMode="auto">
            <a:xfrm>
              <a:off x="460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3" name="Rectangle 201">
              <a:extLst>
                <a:ext uri="{FF2B5EF4-FFF2-40B4-BE49-F238E27FC236}">
                  <a16:creationId xmlns:a16="http://schemas.microsoft.com/office/drawing/2014/main" id="{01D33304-F04B-404D-919D-11E9DB5D4B53}"/>
                </a:ext>
              </a:extLst>
            </p:cNvPr>
            <p:cNvSpPr>
              <a:spLocks noChangeArrowheads="1"/>
            </p:cNvSpPr>
            <p:nvPr userDrawn="1"/>
          </p:nvSpPr>
          <p:spPr bwMode="auto">
            <a:xfrm>
              <a:off x="489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4" name="Rectangle 202">
              <a:extLst>
                <a:ext uri="{FF2B5EF4-FFF2-40B4-BE49-F238E27FC236}">
                  <a16:creationId xmlns:a16="http://schemas.microsoft.com/office/drawing/2014/main" id="{8FC36388-2FB3-4BD6-9D1C-6CCEBD6A660A}"/>
                </a:ext>
              </a:extLst>
            </p:cNvPr>
            <p:cNvSpPr>
              <a:spLocks noChangeArrowheads="1"/>
            </p:cNvSpPr>
            <p:nvPr userDrawn="1"/>
          </p:nvSpPr>
          <p:spPr bwMode="auto">
            <a:xfrm>
              <a:off x="518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5" name="Rectangle 203">
              <a:extLst>
                <a:ext uri="{FF2B5EF4-FFF2-40B4-BE49-F238E27FC236}">
                  <a16:creationId xmlns:a16="http://schemas.microsoft.com/office/drawing/2014/main" id="{5F9B4A6F-A5B3-44F9-A5ED-756F154A48C4}"/>
                </a:ext>
              </a:extLst>
            </p:cNvPr>
            <p:cNvSpPr>
              <a:spLocks noChangeArrowheads="1"/>
            </p:cNvSpPr>
            <p:nvPr userDrawn="1"/>
          </p:nvSpPr>
          <p:spPr bwMode="auto">
            <a:xfrm>
              <a:off x="547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6" name="Rectangle 205">
              <a:extLst>
                <a:ext uri="{FF2B5EF4-FFF2-40B4-BE49-F238E27FC236}">
                  <a16:creationId xmlns:a16="http://schemas.microsoft.com/office/drawing/2014/main" id="{F03C8EA6-5489-49D4-9D0E-D3A120A6BC68}"/>
                </a:ext>
              </a:extLst>
            </p:cNvPr>
            <p:cNvSpPr>
              <a:spLocks noChangeArrowheads="1"/>
            </p:cNvSpPr>
            <p:nvPr userDrawn="1"/>
          </p:nvSpPr>
          <p:spPr bwMode="auto">
            <a:xfrm>
              <a:off x="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7" name="Rectangle 206">
              <a:extLst>
                <a:ext uri="{FF2B5EF4-FFF2-40B4-BE49-F238E27FC236}">
                  <a16:creationId xmlns:a16="http://schemas.microsoft.com/office/drawing/2014/main" id="{FA67D1C8-2381-4486-9FC5-027E4B1F3B27}"/>
                </a:ext>
              </a:extLst>
            </p:cNvPr>
            <p:cNvSpPr>
              <a:spLocks noChangeArrowheads="1"/>
            </p:cNvSpPr>
            <p:nvPr userDrawn="1"/>
          </p:nvSpPr>
          <p:spPr bwMode="auto">
            <a:xfrm>
              <a:off x="28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8" name="Rectangle 207">
              <a:extLst>
                <a:ext uri="{FF2B5EF4-FFF2-40B4-BE49-F238E27FC236}">
                  <a16:creationId xmlns:a16="http://schemas.microsoft.com/office/drawing/2014/main" id="{552BA5A3-124B-439F-AF92-A94EABBD8387}"/>
                </a:ext>
              </a:extLst>
            </p:cNvPr>
            <p:cNvSpPr>
              <a:spLocks noChangeArrowheads="1"/>
            </p:cNvSpPr>
            <p:nvPr userDrawn="1"/>
          </p:nvSpPr>
          <p:spPr bwMode="auto">
            <a:xfrm>
              <a:off x="57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9" name="Rectangle 208">
              <a:extLst>
                <a:ext uri="{FF2B5EF4-FFF2-40B4-BE49-F238E27FC236}">
                  <a16:creationId xmlns:a16="http://schemas.microsoft.com/office/drawing/2014/main" id="{9591B207-524A-4DA6-92C8-0330B8CE634B}"/>
                </a:ext>
              </a:extLst>
            </p:cNvPr>
            <p:cNvSpPr>
              <a:spLocks noChangeArrowheads="1"/>
            </p:cNvSpPr>
            <p:nvPr userDrawn="1"/>
          </p:nvSpPr>
          <p:spPr bwMode="auto">
            <a:xfrm>
              <a:off x="86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0" name="Rectangle 209">
              <a:extLst>
                <a:ext uri="{FF2B5EF4-FFF2-40B4-BE49-F238E27FC236}">
                  <a16:creationId xmlns:a16="http://schemas.microsoft.com/office/drawing/2014/main" id="{F6DEC664-6C58-453F-9A12-A65A702F4297}"/>
                </a:ext>
              </a:extLst>
            </p:cNvPr>
            <p:cNvSpPr>
              <a:spLocks noChangeArrowheads="1"/>
            </p:cNvSpPr>
            <p:nvPr userDrawn="1"/>
          </p:nvSpPr>
          <p:spPr bwMode="auto">
            <a:xfrm>
              <a:off x="115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1" name="Rectangle 210">
              <a:extLst>
                <a:ext uri="{FF2B5EF4-FFF2-40B4-BE49-F238E27FC236}">
                  <a16:creationId xmlns:a16="http://schemas.microsoft.com/office/drawing/2014/main" id="{B0CE2A25-7762-4091-9F8E-A326DA252760}"/>
                </a:ext>
              </a:extLst>
            </p:cNvPr>
            <p:cNvSpPr>
              <a:spLocks noChangeArrowheads="1"/>
            </p:cNvSpPr>
            <p:nvPr userDrawn="1"/>
          </p:nvSpPr>
          <p:spPr bwMode="auto">
            <a:xfrm>
              <a:off x="144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2" name="Rectangle 211">
              <a:extLst>
                <a:ext uri="{FF2B5EF4-FFF2-40B4-BE49-F238E27FC236}">
                  <a16:creationId xmlns:a16="http://schemas.microsoft.com/office/drawing/2014/main" id="{724EDC28-185B-429D-8444-784BCC0E1D65}"/>
                </a:ext>
              </a:extLst>
            </p:cNvPr>
            <p:cNvSpPr>
              <a:spLocks noChangeArrowheads="1"/>
            </p:cNvSpPr>
            <p:nvPr userDrawn="1"/>
          </p:nvSpPr>
          <p:spPr bwMode="auto">
            <a:xfrm>
              <a:off x="172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3" name="Rectangle 212">
              <a:extLst>
                <a:ext uri="{FF2B5EF4-FFF2-40B4-BE49-F238E27FC236}">
                  <a16:creationId xmlns:a16="http://schemas.microsoft.com/office/drawing/2014/main" id="{BFDB7B6B-11C9-4313-96F8-6182294FEF84}"/>
                </a:ext>
              </a:extLst>
            </p:cNvPr>
            <p:cNvSpPr>
              <a:spLocks noChangeArrowheads="1"/>
            </p:cNvSpPr>
            <p:nvPr userDrawn="1"/>
          </p:nvSpPr>
          <p:spPr bwMode="auto">
            <a:xfrm>
              <a:off x="201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4" name="Rectangle 213">
              <a:extLst>
                <a:ext uri="{FF2B5EF4-FFF2-40B4-BE49-F238E27FC236}">
                  <a16:creationId xmlns:a16="http://schemas.microsoft.com/office/drawing/2014/main" id="{70E6405A-1DE3-4B8C-9051-8C57356C2BEC}"/>
                </a:ext>
              </a:extLst>
            </p:cNvPr>
            <p:cNvSpPr>
              <a:spLocks noChangeArrowheads="1"/>
            </p:cNvSpPr>
            <p:nvPr userDrawn="1"/>
          </p:nvSpPr>
          <p:spPr bwMode="auto">
            <a:xfrm>
              <a:off x="230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5" name="Rectangle 214">
              <a:extLst>
                <a:ext uri="{FF2B5EF4-FFF2-40B4-BE49-F238E27FC236}">
                  <a16:creationId xmlns:a16="http://schemas.microsoft.com/office/drawing/2014/main" id="{A8B25694-EDD0-4858-929E-CC94136E4FE6}"/>
                </a:ext>
              </a:extLst>
            </p:cNvPr>
            <p:cNvSpPr>
              <a:spLocks noChangeArrowheads="1"/>
            </p:cNvSpPr>
            <p:nvPr userDrawn="1"/>
          </p:nvSpPr>
          <p:spPr bwMode="auto">
            <a:xfrm>
              <a:off x="259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6" name="Rectangle 215">
              <a:extLst>
                <a:ext uri="{FF2B5EF4-FFF2-40B4-BE49-F238E27FC236}">
                  <a16:creationId xmlns:a16="http://schemas.microsoft.com/office/drawing/2014/main" id="{FAE36D16-A70F-417E-8CC0-CD5BE007B0C4}"/>
                </a:ext>
              </a:extLst>
            </p:cNvPr>
            <p:cNvSpPr>
              <a:spLocks noChangeArrowheads="1"/>
            </p:cNvSpPr>
            <p:nvPr userDrawn="1"/>
          </p:nvSpPr>
          <p:spPr bwMode="auto">
            <a:xfrm>
              <a:off x="288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7" name="Rectangle 216">
              <a:extLst>
                <a:ext uri="{FF2B5EF4-FFF2-40B4-BE49-F238E27FC236}">
                  <a16:creationId xmlns:a16="http://schemas.microsoft.com/office/drawing/2014/main" id="{8886EC27-92E0-4CD8-B35A-1BF9374BAF92}"/>
                </a:ext>
              </a:extLst>
            </p:cNvPr>
            <p:cNvSpPr>
              <a:spLocks noChangeArrowheads="1"/>
            </p:cNvSpPr>
            <p:nvPr userDrawn="1"/>
          </p:nvSpPr>
          <p:spPr bwMode="auto">
            <a:xfrm>
              <a:off x="316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8" name="Rectangle 217">
              <a:extLst>
                <a:ext uri="{FF2B5EF4-FFF2-40B4-BE49-F238E27FC236}">
                  <a16:creationId xmlns:a16="http://schemas.microsoft.com/office/drawing/2014/main" id="{12DD7403-C581-45A2-AEA0-1B7FF5C64C81}"/>
                </a:ext>
              </a:extLst>
            </p:cNvPr>
            <p:cNvSpPr>
              <a:spLocks noChangeArrowheads="1"/>
            </p:cNvSpPr>
            <p:nvPr userDrawn="1"/>
          </p:nvSpPr>
          <p:spPr bwMode="auto">
            <a:xfrm>
              <a:off x="345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9" name="Rectangle 218">
              <a:extLst>
                <a:ext uri="{FF2B5EF4-FFF2-40B4-BE49-F238E27FC236}">
                  <a16:creationId xmlns:a16="http://schemas.microsoft.com/office/drawing/2014/main" id="{66480275-F822-4113-B201-FE3969E64094}"/>
                </a:ext>
              </a:extLst>
            </p:cNvPr>
            <p:cNvSpPr>
              <a:spLocks noChangeArrowheads="1"/>
            </p:cNvSpPr>
            <p:nvPr userDrawn="1"/>
          </p:nvSpPr>
          <p:spPr bwMode="auto">
            <a:xfrm>
              <a:off x="374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0" name="Rectangle 219">
              <a:extLst>
                <a:ext uri="{FF2B5EF4-FFF2-40B4-BE49-F238E27FC236}">
                  <a16:creationId xmlns:a16="http://schemas.microsoft.com/office/drawing/2014/main" id="{5EFD341E-10FE-46C2-B2BE-BA669BC45199}"/>
                </a:ext>
              </a:extLst>
            </p:cNvPr>
            <p:cNvSpPr>
              <a:spLocks noChangeArrowheads="1"/>
            </p:cNvSpPr>
            <p:nvPr userDrawn="1"/>
          </p:nvSpPr>
          <p:spPr bwMode="auto">
            <a:xfrm>
              <a:off x="403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1" name="Rectangle 220">
              <a:extLst>
                <a:ext uri="{FF2B5EF4-FFF2-40B4-BE49-F238E27FC236}">
                  <a16:creationId xmlns:a16="http://schemas.microsoft.com/office/drawing/2014/main" id="{96A9B961-85DF-48D3-90A9-CC549E6B191B}"/>
                </a:ext>
              </a:extLst>
            </p:cNvPr>
            <p:cNvSpPr>
              <a:spLocks noChangeArrowheads="1"/>
            </p:cNvSpPr>
            <p:nvPr userDrawn="1"/>
          </p:nvSpPr>
          <p:spPr bwMode="auto">
            <a:xfrm>
              <a:off x="432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2" name="Rectangle 221">
              <a:extLst>
                <a:ext uri="{FF2B5EF4-FFF2-40B4-BE49-F238E27FC236}">
                  <a16:creationId xmlns:a16="http://schemas.microsoft.com/office/drawing/2014/main" id="{6CCA0AC1-4FDF-4926-84FC-FDF05FA5B948}"/>
                </a:ext>
              </a:extLst>
            </p:cNvPr>
            <p:cNvSpPr>
              <a:spLocks noChangeArrowheads="1"/>
            </p:cNvSpPr>
            <p:nvPr userDrawn="1"/>
          </p:nvSpPr>
          <p:spPr bwMode="auto">
            <a:xfrm>
              <a:off x="460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3" name="Rectangle 222">
              <a:extLst>
                <a:ext uri="{FF2B5EF4-FFF2-40B4-BE49-F238E27FC236}">
                  <a16:creationId xmlns:a16="http://schemas.microsoft.com/office/drawing/2014/main" id="{3BB7B344-C9E8-4FF6-BBEE-001BF001E7F7}"/>
                </a:ext>
              </a:extLst>
            </p:cNvPr>
            <p:cNvSpPr>
              <a:spLocks noChangeArrowheads="1"/>
            </p:cNvSpPr>
            <p:nvPr userDrawn="1"/>
          </p:nvSpPr>
          <p:spPr bwMode="auto">
            <a:xfrm>
              <a:off x="489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4" name="Rectangle 223">
              <a:extLst>
                <a:ext uri="{FF2B5EF4-FFF2-40B4-BE49-F238E27FC236}">
                  <a16:creationId xmlns:a16="http://schemas.microsoft.com/office/drawing/2014/main" id="{C85F8F0F-8D1A-49CE-BFC8-269893CC6D88}"/>
                </a:ext>
              </a:extLst>
            </p:cNvPr>
            <p:cNvSpPr>
              <a:spLocks noChangeArrowheads="1"/>
            </p:cNvSpPr>
            <p:nvPr userDrawn="1"/>
          </p:nvSpPr>
          <p:spPr bwMode="auto">
            <a:xfrm>
              <a:off x="518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5" name="Rectangle 224">
              <a:extLst>
                <a:ext uri="{FF2B5EF4-FFF2-40B4-BE49-F238E27FC236}">
                  <a16:creationId xmlns:a16="http://schemas.microsoft.com/office/drawing/2014/main" id="{B1349BA2-A0F1-42F5-855E-3CA51385E194}"/>
                </a:ext>
              </a:extLst>
            </p:cNvPr>
            <p:cNvSpPr>
              <a:spLocks noChangeArrowheads="1"/>
            </p:cNvSpPr>
            <p:nvPr userDrawn="1"/>
          </p:nvSpPr>
          <p:spPr bwMode="auto">
            <a:xfrm>
              <a:off x="547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6" name="Rectangle 226">
              <a:extLst>
                <a:ext uri="{FF2B5EF4-FFF2-40B4-BE49-F238E27FC236}">
                  <a16:creationId xmlns:a16="http://schemas.microsoft.com/office/drawing/2014/main" id="{87254C3D-C8DF-4793-8626-F8F7905109DC}"/>
                </a:ext>
              </a:extLst>
            </p:cNvPr>
            <p:cNvSpPr>
              <a:spLocks noChangeArrowheads="1"/>
            </p:cNvSpPr>
            <p:nvPr userDrawn="1"/>
          </p:nvSpPr>
          <p:spPr bwMode="auto">
            <a:xfrm>
              <a:off x="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7" name="Rectangle 227">
              <a:extLst>
                <a:ext uri="{FF2B5EF4-FFF2-40B4-BE49-F238E27FC236}">
                  <a16:creationId xmlns:a16="http://schemas.microsoft.com/office/drawing/2014/main" id="{34725126-5321-49A7-BB4E-6CD0E2956A49}"/>
                </a:ext>
              </a:extLst>
            </p:cNvPr>
            <p:cNvSpPr>
              <a:spLocks noChangeArrowheads="1"/>
            </p:cNvSpPr>
            <p:nvPr userDrawn="1"/>
          </p:nvSpPr>
          <p:spPr bwMode="auto">
            <a:xfrm>
              <a:off x="28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8" name="Rectangle 228">
              <a:extLst>
                <a:ext uri="{FF2B5EF4-FFF2-40B4-BE49-F238E27FC236}">
                  <a16:creationId xmlns:a16="http://schemas.microsoft.com/office/drawing/2014/main" id="{FD54FA0F-2392-4DF8-A5DA-DBF8D27A075B}"/>
                </a:ext>
              </a:extLst>
            </p:cNvPr>
            <p:cNvSpPr>
              <a:spLocks noChangeArrowheads="1"/>
            </p:cNvSpPr>
            <p:nvPr userDrawn="1"/>
          </p:nvSpPr>
          <p:spPr bwMode="auto">
            <a:xfrm>
              <a:off x="57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9" name="Rectangle 229">
              <a:extLst>
                <a:ext uri="{FF2B5EF4-FFF2-40B4-BE49-F238E27FC236}">
                  <a16:creationId xmlns:a16="http://schemas.microsoft.com/office/drawing/2014/main" id="{D681BBAF-0A8F-43BE-83D0-F190ED879D4C}"/>
                </a:ext>
              </a:extLst>
            </p:cNvPr>
            <p:cNvSpPr>
              <a:spLocks noChangeArrowheads="1"/>
            </p:cNvSpPr>
            <p:nvPr userDrawn="1"/>
          </p:nvSpPr>
          <p:spPr bwMode="auto">
            <a:xfrm>
              <a:off x="86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0" name="Rectangle 230">
              <a:extLst>
                <a:ext uri="{FF2B5EF4-FFF2-40B4-BE49-F238E27FC236}">
                  <a16:creationId xmlns:a16="http://schemas.microsoft.com/office/drawing/2014/main" id="{27D6028E-F9EA-4E7D-908D-082BC586A07F}"/>
                </a:ext>
              </a:extLst>
            </p:cNvPr>
            <p:cNvSpPr>
              <a:spLocks noChangeArrowheads="1"/>
            </p:cNvSpPr>
            <p:nvPr userDrawn="1"/>
          </p:nvSpPr>
          <p:spPr bwMode="auto">
            <a:xfrm>
              <a:off x="115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1" name="Rectangle 231">
              <a:extLst>
                <a:ext uri="{FF2B5EF4-FFF2-40B4-BE49-F238E27FC236}">
                  <a16:creationId xmlns:a16="http://schemas.microsoft.com/office/drawing/2014/main" id="{5EA74134-A462-49F2-AA66-4622970B5493}"/>
                </a:ext>
              </a:extLst>
            </p:cNvPr>
            <p:cNvSpPr>
              <a:spLocks noChangeArrowheads="1"/>
            </p:cNvSpPr>
            <p:nvPr userDrawn="1"/>
          </p:nvSpPr>
          <p:spPr bwMode="auto">
            <a:xfrm>
              <a:off x="144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2" name="Rectangle 232">
              <a:extLst>
                <a:ext uri="{FF2B5EF4-FFF2-40B4-BE49-F238E27FC236}">
                  <a16:creationId xmlns:a16="http://schemas.microsoft.com/office/drawing/2014/main" id="{4E15E248-CC27-4AAA-844E-B92385C3AC8E}"/>
                </a:ext>
              </a:extLst>
            </p:cNvPr>
            <p:cNvSpPr>
              <a:spLocks noChangeArrowheads="1"/>
            </p:cNvSpPr>
            <p:nvPr userDrawn="1"/>
          </p:nvSpPr>
          <p:spPr bwMode="auto">
            <a:xfrm>
              <a:off x="172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3" name="Rectangle 233">
              <a:extLst>
                <a:ext uri="{FF2B5EF4-FFF2-40B4-BE49-F238E27FC236}">
                  <a16:creationId xmlns:a16="http://schemas.microsoft.com/office/drawing/2014/main" id="{B9001356-3F25-44F3-AB6F-5958837B506A}"/>
                </a:ext>
              </a:extLst>
            </p:cNvPr>
            <p:cNvSpPr>
              <a:spLocks noChangeArrowheads="1"/>
            </p:cNvSpPr>
            <p:nvPr userDrawn="1"/>
          </p:nvSpPr>
          <p:spPr bwMode="auto">
            <a:xfrm>
              <a:off x="201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4" name="Rectangle 234">
              <a:extLst>
                <a:ext uri="{FF2B5EF4-FFF2-40B4-BE49-F238E27FC236}">
                  <a16:creationId xmlns:a16="http://schemas.microsoft.com/office/drawing/2014/main" id="{5D22D308-CE8A-4B42-8692-DAC2CB03F57C}"/>
                </a:ext>
              </a:extLst>
            </p:cNvPr>
            <p:cNvSpPr>
              <a:spLocks noChangeArrowheads="1"/>
            </p:cNvSpPr>
            <p:nvPr userDrawn="1"/>
          </p:nvSpPr>
          <p:spPr bwMode="auto">
            <a:xfrm>
              <a:off x="230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5" name="Rectangle 235">
              <a:extLst>
                <a:ext uri="{FF2B5EF4-FFF2-40B4-BE49-F238E27FC236}">
                  <a16:creationId xmlns:a16="http://schemas.microsoft.com/office/drawing/2014/main" id="{B8DAC6F7-E55E-46EC-B453-2C12990204BC}"/>
                </a:ext>
              </a:extLst>
            </p:cNvPr>
            <p:cNvSpPr>
              <a:spLocks noChangeArrowheads="1"/>
            </p:cNvSpPr>
            <p:nvPr userDrawn="1"/>
          </p:nvSpPr>
          <p:spPr bwMode="auto">
            <a:xfrm>
              <a:off x="259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6" name="Rectangle 236">
              <a:extLst>
                <a:ext uri="{FF2B5EF4-FFF2-40B4-BE49-F238E27FC236}">
                  <a16:creationId xmlns:a16="http://schemas.microsoft.com/office/drawing/2014/main" id="{BDA5A495-D5B1-4513-A1F3-16380AC662DF}"/>
                </a:ext>
              </a:extLst>
            </p:cNvPr>
            <p:cNvSpPr>
              <a:spLocks noChangeArrowheads="1"/>
            </p:cNvSpPr>
            <p:nvPr userDrawn="1"/>
          </p:nvSpPr>
          <p:spPr bwMode="auto">
            <a:xfrm>
              <a:off x="288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7" name="Rectangle 237">
              <a:extLst>
                <a:ext uri="{FF2B5EF4-FFF2-40B4-BE49-F238E27FC236}">
                  <a16:creationId xmlns:a16="http://schemas.microsoft.com/office/drawing/2014/main" id="{1FD11B27-529D-48D5-A786-479623DADE06}"/>
                </a:ext>
              </a:extLst>
            </p:cNvPr>
            <p:cNvSpPr>
              <a:spLocks noChangeArrowheads="1"/>
            </p:cNvSpPr>
            <p:nvPr userDrawn="1"/>
          </p:nvSpPr>
          <p:spPr bwMode="auto">
            <a:xfrm>
              <a:off x="316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8" name="Rectangle 238">
              <a:extLst>
                <a:ext uri="{FF2B5EF4-FFF2-40B4-BE49-F238E27FC236}">
                  <a16:creationId xmlns:a16="http://schemas.microsoft.com/office/drawing/2014/main" id="{B9610CDE-C2E3-4710-8E55-EBC1E4B023C5}"/>
                </a:ext>
              </a:extLst>
            </p:cNvPr>
            <p:cNvSpPr>
              <a:spLocks noChangeArrowheads="1"/>
            </p:cNvSpPr>
            <p:nvPr userDrawn="1"/>
          </p:nvSpPr>
          <p:spPr bwMode="auto">
            <a:xfrm>
              <a:off x="345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9" name="Rectangle 239">
              <a:extLst>
                <a:ext uri="{FF2B5EF4-FFF2-40B4-BE49-F238E27FC236}">
                  <a16:creationId xmlns:a16="http://schemas.microsoft.com/office/drawing/2014/main" id="{84A77EA3-90B2-4DAB-A33A-F220C6BDD75A}"/>
                </a:ext>
              </a:extLst>
            </p:cNvPr>
            <p:cNvSpPr>
              <a:spLocks noChangeArrowheads="1"/>
            </p:cNvSpPr>
            <p:nvPr userDrawn="1"/>
          </p:nvSpPr>
          <p:spPr bwMode="auto">
            <a:xfrm>
              <a:off x="374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0" name="Rectangle 240">
              <a:extLst>
                <a:ext uri="{FF2B5EF4-FFF2-40B4-BE49-F238E27FC236}">
                  <a16:creationId xmlns:a16="http://schemas.microsoft.com/office/drawing/2014/main" id="{4EB85C2D-9E15-4F1C-9BB6-0E692FBA8F91}"/>
                </a:ext>
              </a:extLst>
            </p:cNvPr>
            <p:cNvSpPr>
              <a:spLocks noChangeArrowheads="1"/>
            </p:cNvSpPr>
            <p:nvPr userDrawn="1"/>
          </p:nvSpPr>
          <p:spPr bwMode="auto">
            <a:xfrm>
              <a:off x="403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1" name="Rectangle 241">
              <a:extLst>
                <a:ext uri="{FF2B5EF4-FFF2-40B4-BE49-F238E27FC236}">
                  <a16:creationId xmlns:a16="http://schemas.microsoft.com/office/drawing/2014/main" id="{BE965031-FE0E-4D4D-8E30-7213B9EF4F92}"/>
                </a:ext>
              </a:extLst>
            </p:cNvPr>
            <p:cNvSpPr>
              <a:spLocks noChangeArrowheads="1"/>
            </p:cNvSpPr>
            <p:nvPr userDrawn="1"/>
          </p:nvSpPr>
          <p:spPr bwMode="auto">
            <a:xfrm>
              <a:off x="432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2" name="Rectangle 242">
              <a:extLst>
                <a:ext uri="{FF2B5EF4-FFF2-40B4-BE49-F238E27FC236}">
                  <a16:creationId xmlns:a16="http://schemas.microsoft.com/office/drawing/2014/main" id="{EDE4AC1E-8059-4F3B-AFA5-CBDAB1A57C94}"/>
                </a:ext>
              </a:extLst>
            </p:cNvPr>
            <p:cNvSpPr>
              <a:spLocks noChangeArrowheads="1"/>
            </p:cNvSpPr>
            <p:nvPr userDrawn="1"/>
          </p:nvSpPr>
          <p:spPr bwMode="auto">
            <a:xfrm>
              <a:off x="460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3" name="Rectangle 243">
              <a:extLst>
                <a:ext uri="{FF2B5EF4-FFF2-40B4-BE49-F238E27FC236}">
                  <a16:creationId xmlns:a16="http://schemas.microsoft.com/office/drawing/2014/main" id="{BF8554E3-0354-4400-A0D7-BA9DD72C0540}"/>
                </a:ext>
              </a:extLst>
            </p:cNvPr>
            <p:cNvSpPr>
              <a:spLocks noChangeArrowheads="1"/>
            </p:cNvSpPr>
            <p:nvPr userDrawn="1"/>
          </p:nvSpPr>
          <p:spPr bwMode="auto">
            <a:xfrm>
              <a:off x="489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4" name="Rectangle 244">
              <a:extLst>
                <a:ext uri="{FF2B5EF4-FFF2-40B4-BE49-F238E27FC236}">
                  <a16:creationId xmlns:a16="http://schemas.microsoft.com/office/drawing/2014/main" id="{ADD1C938-D8D7-4FF3-8043-E5E3F5997B18}"/>
                </a:ext>
              </a:extLst>
            </p:cNvPr>
            <p:cNvSpPr>
              <a:spLocks noChangeArrowheads="1"/>
            </p:cNvSpPr>
            <p:nvPr userDrawn="1"/>
          </p:nvSpPr>
          <p:spPr bwMode="auto">
            <a:xfrm>
              <a:off x="518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5" name="Rectangle 245">
              <a:extLst>
                <a:ext uri="{FF2B5EF4-FFF2-40B4-BE49-F238E27FC236}">
                  <a16:creationId xmlns:a16="http://schemas.microsoft.com/office/drawing/2014/main" id="{E9218779-75F6-43E3-A916-5AC7BA4B258F}"/>
                </a:ext>
              </a:extLst>
            </p:cNvPr>
            <p:cNvSpPr>
              <a:spLocks noChangeArrowheads="1"/>
            </p:cNvSpPr>
            <p:nvPr userDrawn="1"/>
          </p:nvSpPr>
          <p:spPr bwMode="auto">
            <a:xfrm>
              <a:off x="547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6" name="Rectangle 247">
              <a:extLst>
                <a:ext uri="{FF2B5EF4-FFF2-40B4-BE49-F238E27FC236}">
                  <a16:creationId xmlns:a16="http://schemas.microsoft.com/office/drawing/2014/main" id="{32A92BB8-54D7-4979-9C24-1AEA79223E68}"/>
                </a:ext>
              </a:extLst>
            </p:cNvPr>
            <p:cNvSpPr>
              <a:spLocks noChangeArrowheads="1"/>
            </p:cNvSpPr>
            <p:nvPr userDrawn="1"/>
          </p:nvSpPr>
          <p:spPr bwMode="auto">
            <a:xfrm>
              <a:off x="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7" name="Rectangle 248">
              <a:extLst>
                <a:ext uri="{FF2B5EF4-FFF2-40B4-BE49-F238E27FC236}">
                  <a16:creationId xmlns:a16="http://schemas.microsoft.com/office/drawing/2014/main" id="{0A96D088-EFE9-48AD-85D1-EDCB87748BB8}"/>
                </a:ext>
              </a:extLst>
            </p:cNvPr>
            <p:cNvSpPr>
              <a:spLocks noChangeArrowheads="1"/>
            </p:cNvSpPr>
            <p:nvPr userDrawn="1"/>
          </p:nvSpPr>
          <p:spPr bwMode="auto">
            <a:xfrm>
              <a:off x="28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8" name="Rectangle 249">
              <a:extLst>
                <a:ext uri="{FF2B5EF4-FFF2-40B4-BE49-F238E27FC236}">
                  <a16:creationId xmlns:a16="http://schemas.microsoft.com/office/drawing/2014/main" id="{BA5FE6E6-C8D9-458F-81CC-611889B81AFA}"/>
                </a:ext>
              </a:extLst>
            </p:cNvPr>
            <p:cNvSpPr>
              <a:spLocks noChangeArrowheads="1"/>
            </p:cNvSpPr>
            <p:nvPr userDrawn="1"/>
          </p:nvSpPr>
          <p:spPr bwMode="auto">
            <a:xfrm>
              <a:off x="57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9" name="Rectangle 250">
              <a:extLst>
                <a:ext uri="{FF2B5EF4-FFF2-40B4-BE49-F238E27FC236}">
                  <a16:creationId xmlns:a16="http://schemas.microsoft.com/office/drawing/2014/main" id="{B5228D42-5120-4A91-B694-4466C5164CFD}"/>
                </a:ext>
              </a:extLst>
            </p:cNvPr>
            <p:cNvSpPr>
              <a:spLocks noChangeArrowheads="1"/>
            </p:cNvSpPr>
            <p:nvPr userDrawn="1"/>
          </p:nvSpPr>
          <p:spPr bwMode="auto">
            <a:xfrm>
              <a:off x="86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0" name="Rectangle 251">
              <a:extLst>
                <a:ext uri="{FF2B5EF4-FFF2-40B4-BE49-F238E27FC236}">
                  <a16:creationId xmlns:a16="http://schemas.microsoft.com/office/drawing/2014/main" id="{4693CD4F-B311-4B41-A50C-F27CA28C5A3B}"/>
                </a:ext>
              </a:extLst>
            </p:cNvPr>
            <p:cNvSpPr>
              <a:spLocks noChangeArrowheads="1"/>
            </p:cNvSpPr>
            <p:nvPr userDrawn="1"/>
          </p:nvSpPr>
          <p:spPr bwMode="auto">
            <a:xfrm>
              <a:off x="115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1" name="Rectangle 252">
              <a:extLst>
                <a:ext uri="{FF2B5EF4-FFF2-40B4-BE49-F238E27FC236}">
                  <a16:creationId xmlns:a16="http://schemas.microsoft.com/office/drawing/2014/main" id="{7FC17B24-7F4D-46AC-835C-7F3E0739DC69}"/>
                </a:ext>
              </a:extLst>
            </p:cNvPr>
            <p:cNvSpPr>
              <a:spLocks noChangeArrowheads="1"/>
            </p:cNvSpPr>
            <p:nvPr userDrawn="1"/>
          </p:nvSpPr>
          <p:spPr bwMode="auto">
            <a:xfrm>
              <a:off x="144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2" name="Rectangle 253">
              <a:extLst>
                <a:ext uri="{FF2B5EF4-FFF2-40B4-BE49-F238E27FC236}">
                  <a16:creationId xmlns:a16="http://schemas.microsoft.com/office/drawing/2014/main" id="{9E36A074-2DA0-4E85-9540-BB2391182497}"/>
                </a:ext>
              </a:extLst>
            </p:cNvPr>
            <p:cNvSpPr>
              <a:spLocks noChangeArrowheads="1"/>
            </p:cNvSpPr>
            <p:nvPr userDrawn="1"/>
          </p:nvSpPr>
          <p:spPr bwMode="auto">
            <a:xfrm>
              <a:off x="172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3" name="Rectangle 254">
              <a:extLst>
                <a:ext uri="{FF2B5EF4-FFF2-40B4-BE49-F238E27FC236}">
                  <a16:creationId xmlns:a16="http://schemas.microsoft.com/office/drawing/2014/main" id="{F2B351F1-7D1A-4879-B3FB-C2235D0F421D}"/>
                </a:ext>
              </a:extLst>
            </p:cNvPr>
            <p:cNvSpPr>
              <a:spLocks noChangeArrowheads="1"/>
            </p:cNvSpPr>
            <p:nvPr userDrawn="1"/>
          </p:nvSpPr>
          <p:spPr bwMode="auto">
            <a:xfrm>
              <a:off x="201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4" name="Rectangle 255">
              <a:extLst>
                <a:ext uri="{FF2B5EF4-FFF2-40B4-BE49-F238E27FC236}">
                  <a16:creationId xmlns:a16="http://schemas.microsoft.com/office/drawing/2014/main" id="{646A35E5-CF35-4C3C-ABCA-15CD4D4807A9}"/>
                </a:ext>
              </a:extLst>
            </p:cNvPr>
            <p:cNvSpPr>
              <a:spLocks noChangeArrowheads="1"/>
            </p:cNvSpPr>
            <p:nvPr userDrawn="1"/>
          </p:nvSpPr>
          <p:spPr bwMode="auto">
            <a:xfrm>
              <a:off x="230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5" name="Rectangle 256">
              <a:extLst>
                <a:ext uri="{FF2B5EF4-FFF2-40B4-BE49-F238E27FC236}">
                  <a16:creationId xmlns:a16="http://schemas.microsoft.com/office/drawing/2014/main" id="{6060D8C2-6B49-4C76-99F1-DC9ABCAA2FFC}"/>
                </a:ext>
              </a:extLst>
            </p:cNvPr>
            <p:cNvSpPr>
              <a:spLocks noChangeArrowheads="1"/>
            </p:cNvSpPr>
            <p:nvPr userDrawn="1"/>
          </p:nvSpPr>
          <p:spPr bwMode="auto">
            <a:xfrm>
              <a:off x="259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6" name="Rectangle 257">
              <a:extLst>
                <a:ext uri="{FF2B5EF4-FFF2-40B4-BE49-F238E27FC236}">
                  <a16:creationId xmlns:a16="http://schemas.microsoft.com/office/drawing/2014/main" id="{8F7BA3BF-D9D7-4C0E-AD31-AFFE7EA8AFB1}"/>
                </a:ext>
              </a:extLst>
            </p:cNvPr>
            <p:cNvSpPr>
              <a:spLocks noChangeArrowheads="1"/>
            </p:cNvSpPr>
            <p:nvPr userDrawn="1"/>
          </p:nvSpPr>
          <p:spPr bwMode="auto">
            <a:xfrm>
              <a:off x="288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7" name="Rectangle 258">
              <a:extLst>
                <a:ext uri="{FF2B5EF4-FFF2-40B4-BE49-F238E27FC236}">
                  <a16:creationId xmlns:a16="http://schemas.microsoft.com/office/drawing/2014/main" id="{02C98C23-D225-47A8-83D2-D4F1AF8A79D2}"/>
                </a:ext>
              </a:extLst>
            </p:cNvPr>
            <p:cNvSpPr>
              <a:spLocks noChangeArrowheads="1"/>
            </p:cNvSpPr>
            <p:nvPr userDrawn="1"/>
          </p:nvSpPr>
          <p:spPr bwMode="auto">
            <a:xfrm>
              <a:off x="316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8" name="Rectangle 259">
              <a:extLst>
                <a:ext uri="{FF2B5EF4-FFF2-40B4-BE49-F238E27FC236}">
                  <a16:creationId xmlns:a16="http://schemas.microsoft.com/office/drawing/2014/main" id="{AE3181C6-6907-4D88-937F-EB57962E8CAD}"/>
                </a:ext>
              </a:extLst>
            </p:cNvPr>
            <p:cNvSpPr>
              <a:spLocks noChangeArrowheads="1"/>
            </p:cNvSpPr>
            <p:nvPr userDrawn="1"/>
          </p:nvSpPr>
          <p:spPr bwMode="auto">
            <a:xfrm>
              <a:off x="345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9" name="Rectangle 260">
              <a:extLst>
                <a:ext uri="{FF2B5EF4-FFF2-40B4-BE49-F238E27FC236}">
                  <a16:creationId xmlns:a16="http://schemas.microsoft.com/office/drawing/2014/main" id="{CAF5A50C-7488-4202-9A1D-EC7023001CA0}"/>
                </a:ext>
              </a:extLst>
            </p:cNvPr>
            <p:cNvSpPr>
              <a:spLocks noChangeArrowheads="1"/>
            </p:cNvSpPr>
            <p:nvPr userDrawn="1"/>
          </p:nvSpPr>
          <p:spPr bwMode="auto">
            <a:xfrm>
              <a:off x="374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0" name="Rectangle 261">
              <a:extLst>
                <a:ext uri="{FF2B5EF4-FFF2-40B4-BE49-F238E27FC236}">
                  <a16:creationId xmlns:a16="http://schemas.microsoft.com/office/drawing/2014/main" id="{96D5BACA-1283-411A-B6BE-A9F707F313EA}"/>
                </a:ext>
              </a:extLst>
            </p:cNvPr>
            <p:cNvSpPr>
              <a:spLocks noChangeArrowheads="1"/>
            </p:cNvSpPr>
            <p:nvPr userDrawn="1"/>
          </p:nvSpPr>
          <p:spPr bwMode="auto">
            <a:xfrm>
              <a:off x="403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1" name="Rectangle 262">
              <a:extLst>
                <a:ext uri="{FF2B5EF4-FFF2-40B4-BE49-F238E27FC236}">
                  <a16:creationId xmlns:a16="http://schemas.microsoft.com/office/drawing/2014/main" id="{2A6AA652-E11B-413C-81B0-7F8B81F00F9A}"/>
                </a:ext>
              </a:extLst>
            </p:cNvPr>
            <p:cNvSpPr>
              <a:spLocks noChangeArrowheads="1"/>
            </p:cNvSpPr>
            <p:nvPr userDrawn="1"/>
          </p:nvSpPr>
          <p:spPr bwMode="auto">
            <a:xfrm>
              <a:off x="432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2" name="Rectangle 263">
              <a:extLst>
                <a:ext uri="{FF2B5EF4-FFF2-40B4-BE49-F238E27FC236}">
                  <a16:creationId xmlns:a16="http://schemas.microsoft.com/office/drawing/2014/main" id="{AD4D2808-70A8-49E3-A192-3FD067B950DB}"/>
                </a:ext>
              </a:extLst>
            </p:cNvPr>
            <p:cNvSpPr>
              <a:spLocks noChangeArrowheads="1"/>
            </p:cNvSpPr>
            <p:nvPr userDrawn="1"/>
          </p:nvSpPr>
          <p:spPr bwMode="auto">
            <a:xfrm>
              <a:off x="460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3" name="Rectangle 264">
              <a:extLst>
                <a:ext uri="{FF2B5EF4-FFF2-40B4-BE49-F238E27FC236}">
                  <a16:creationId xmlns:a16="http://schemas.microsoft.com/office/drawing/2014/main" id="{DAB0E9A4-40D4-48A1-9AA5-5520C3ED5A04}"/>
                </a:ext>
              </a:extLst>
            </p:cNvPr>
            <p:cNvSpPr>
              <a:spLocks noChangeArrowheads="1"/>
            </p:cNvSpPr>
            <p:nvPr userDrawn="1"/>
          </p:nvSpPr>
          <p:spPr bwMode="auto">
            <a:xfrm>
              <a:off x="489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4" name="Rectangle 265">
              <a:extLst>
                <a:ext uri="{FF2B5EF4-FFF2-40B4-BE49-F238E27FC236}">
                  <a16:creationId xmlns:a16="http://schemas.microsoft.com/office/drawing/2014/main" id="{38906EEF-BDA6-4DF7-A8C8-66404B89A817}"/>
                </a:ext>
              </a:extLst>
            </p:cNvPr>
            <p:cNvSpPr>
              <a:spLocks noChangeArrowheads="1"/>
            </p:cNvSpPr>
            <p:nvPr userDrawn="1"/>
          </p:nvSpPr>
          <p:spPr bwMode="auto">
            <a:xfrm>
              <a:off x="518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5" name="Rectangle 266">
              <a:extLst>
                <a:ext uri="{FF2B5EF4-FFF2-40B4-BE49-F238E27FC236}">
                  <a16:creationId xmlns:a16="http://schemas.microsoft.com/office/drawing/2014/main" id="{8DABFD39-530F-4461-B489-01FB4C54246E}"/>
                </a:ext>
              </a:extLst>
            </p:cNvPr>
            <p:cNvSpPr>
              <a:spLocks noChangeArrowheads="1"/>
            </p:cNvSpPr>
            <p:nvPr userDrawn="1"/>
          </p:nvSpPr>
          <p:spPr bwMode="auto">
            <a:xfrm>
              <a:off x="547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6" name="Rectangle 268">
              <a:extLst>
                <a:ext uri="{FF2B5EF4-FFF2-40B4-BE49-F238E27FC236}">
                  <a16:creationId xmlns:a16="http://schemas.microsoft.com/office/drawing/2014/main" id="{818DBDEF-0382-475B-BBF8-C3B0A013AF1B}"/>
                </a:ext>
              </a:extLst>
            </p:cNvPr>
            <p:cNvSpPr>
              <a:spLocks noChangeArrowheads="1"/>
            </p:cNvSpPr>
            <p:nvPr userDrawn="1"/>
          </p:nvSpPr>
          <p:spPr bwMode="auto">
            <a:xfrm>
              <a:off x="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7" name="Rectangle 269">
              <a:extLst>
                <a:ext uri="{FF2B5EF4-FFF2-40B4-BE49-F238E27FC236}">
                  <a16:creationId xmlns:a16="http://schemas.microsoft.com/office/drawing/2014/main" id="{E0223BCF-720C-42C3-9C89-29E7EC634C06}"/>
                </a:ext>
              </a:extLst>
            </p:cNvPr>
            <p:cNvSpPr>
              <a:spLocks noChangeArrowheads="1"/>
            </p:cNvSpPr>
            <p:nvPr userDrawn="1"/>
          </p:nvSpPr>
          <p:spPr bwMode="auto">
            <a:xfrm>
              <a:off x="28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8" name="Rectangle 270">
              <a:extLst>
                <a:ext uri="{FF2B5EF4-FFF2-40B4-BE49-F238E27FC236}">
                  <a16:creationId xmlns:a16="http://schemas.microsoft.com/office/drawing/2014/main" id="{1643276C-EEC8-4FA0-A748-C0789A1583E3}"/>
                </a:ext>
              </a:extLst>
            </p:cNvPr>
            <p:cNvSpPr>
              <a:spLocks noChangeArrowheads="1"/>
            </p:cNvSpPr>
            <p:nvPr userDrawn="1"/>
          </p:nvSpPr>
          <p:spPr bwMode="auto">
            <a:xfrm>
              <a:off x="57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9" name="Rectangle 271">
              <a:extLst>
                <a:ext uri="{FF2B5EF4-FFF2-40B4-BE49-F238E27FC236}">
                  <a16:creationId xmlns:a16="http://schemas.microsoft.com/office/drawing/2014/main" id="{BF7CBEA5-9E3F-49F8-AD4A-5947D60D010E}"/>
                </a:ext>
              </a:extLst>
            </p:cNvPr>
            <p:cNvSpPr>
              <a:spLocks noChangeArrowheads="1"/>
            </p:cNvSpPr>
            <p:nvPr userDrawn="1"/>
          </p:nvSpPr>
          <p:spPr bwMode="auto">
            <a:xfrm>
              <a:off x="86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0" name="Rectangle 272">
              <a:extLst>
                <a:ext uri="{FF2B5EF4-FFF2-40B4-BE49-F238E27FC236}">
                  <a16:creationId xmlns:a16="http://schemas.microsoft.com/office/drawing/2014/main" id="{C3EAC0C5-B8E2-4FB7-8527-3050A3648BC1}"/>
                </a:ext>
              </a:extLst>
            </p:cNvPr>
            <p:cNvSpPr>
              <a:spLocks noChangeArrowheads="1"/>
            </p:cNvSpPr>
            <p:nvPr userDrawn="1"/>
          </p:nvSpPr>
          <p:spPr bwMode="auto">
            <a:xfrm>
              <a:off x="115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1" name="Rectangle 273">
              <a:extLst>
                <a:ext uri="{FF2B5EF4-FFF2-40B4-BE49-F238E27FC236}">
                  <a16:creationId xmlns:a16="http://schemas.microsoft.com/office/drawing/2014/main" id="{BE3C5664-8F1F-4278-8A5F-4E57350D7222}"/>
                </a:ext>
              </a:extLst>
            </p:cNvPr>
            <p:cNvSpPr>
              <a:spLocks noChangeArrowheads="1"/>
            </p:cNvSpPr>
            <p:nvPr userDrawn="1"/>
          </p:nvSpPr>
          <p:spPr bwMode="auto">
            <a:xfrm>
              <a:off x="144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2" name="Rectangle 274">
              <a:extLst>
                <a:ext uri="{FF2B5EF4-FFF2-40B4-BE49-F238E27FC236}">
                  <a16:creationId xmlns:a16="http://schemas.microsoft.com/office/drawing/2014/main" id="{C4EA95C7-2D46-464B-A768-AA09817DBE2C}"/>
                </a:ext>
              </a:extLst>
            </p:cNvPr>
            <p:cNvSpPr>
              <a:spLocks noChangeArrowheads="1"/>
            </p:cNvSpPr>
            <p:nvPr userDrawn="1"/>
          </p:nvSpPr>
          <p:spPr bwMode="auto">
            <a:xfrm>
              <a:off x="172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3" name="Rectangle 275">
              <a:extLst>
                <a:ext uri="{FF2B5EF4-FFF2-40B4-BE49-F238E27FC236}">
                  <a16:creationId xmlns:a16="http://schemas.microsoft.com/office/drawing/2014/main" id="{D4C8F1A6-EC62-4C6D-92ED-F3CFB29E3C8A}"/>
                </a:ext>
              </a:extLst>
            </p:cNvPr>
            <p:cNvSpPr>
              <a:spLocks noChangeArrowheads="1"/>
            </p:cNvSpPr>
            <p:nvPr userDrawn="1"/>
          </p:nvSpPr>
          <p:spPr bwMode="auto">
            <a:xfrm>
              <a:off x="201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4" name="Rectangle 276">
              <a:extLst>
                <a:ext uri="{FF2B5EF4-FFF2-40B4-BE49-F238E27FC236}">
                  <a16:creationId xmlns:a16="http://schemas.microsoft.com/office/drawing/2014/main" id="{2EAB56FD-8F7C-4ED3-828C-6D0EC46557C7}"/>
                </a:ext>
              </a:extLst>
            </p:cNvPr>
            <p:cNvSpPr>
              <a:spLocks noChangeArrowheads="1"/>
            </p:cNvSpPr>
            <p:nvPr userDrawn="1"/>
          </p:nvSpPr>
          <p:spPr bwMode="auto">
            <a:xfrm>
              <a:off x="230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5" name="Rectangle 277">
              <a:extLst>
                <a:ext uri="{FF2B5EF4-FFF2-40B4-BE49-F238E27FC236}">
                  <a16:creationId xmlns:a16="http://schemas.microsoft.com/office/drawing/2014/main" id="{DCB85E5E-53BC-4C4B-A598-BC36E4A39FD8}"/>
                </a:ext>
              </a:extLst>
            </p:cNvPr>
            <p:cNvSpPr>
              <a:spLocks noChangeArrowheads="1"/>
            </p:cNvSpPr>
            <p:nvPr userDrawn="1"/>
          </p:nvSpPr>
          <p:spPr bwMode="auto">
            <a:xfrm>
              <a:off x="259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6" name="Rectangle 278">
              <a:extLst>
                <a:ext uri="{FF2B5EF4-FFF2-40B4-BE49-F238E27FC236}">
                  <a16:creationId xmlns:a16="http://schemas.microsoft.com/office/drawing/2014/main" id="{E3D4D957-9DDF-4EEE-867D-D1578F3429D3}"/>
                </a:ext>
              </a:extLst>
            </p:cNvPr>
            <p:cNvSpPr>
              <a:spLocks noChangeArrowheads="1"/>
            </p:cNvSpPr>
            <p:nvPr userDrawn="1"/>
          </p:nvSpPr>
          <p:spPr bwMode="auto">
            <a:xfrm>
              <a:off x="288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7" name="Rectangle 279">
              <a:extLst>
                <a:ext uri="{FF2B5EF4-FFF2-40B4-BE49-F238E27FC236}">
                  <a16:creationId xmlns:a16="http://schemas.microsoft.com/office/drawing/2014/main" id="{F86CD294-FE28-44BC-8F30-DC0212E9954F}"/>
                </a:ext>
              </a:extLst>
            </p:cNvPr>
            <p:cNvSpPr>
              <a:spLocks noChangeArrowheads="1"/>
            </p:cNvSpPr>
            <p:nvPr userDrawn="1"/>
          </p:nvSpPr>
          <p:spPr bwMode="auto">
            <a:xfrm>
              <a:off x="316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8" name="Rectangle 280">
              <a:extLst>
                <a:ext uri="{FF2B5EF4-FFF2-40B4-BE49-F238E27FC236}">
                  <a16:creationId xmlns:a16="http://schemas.microsoft.com/office/drawing/2014/main" id="{ABAE4E62-6429-48BB-8297-24FA4BFFAEF4}"/>
                </a:ext>
              </a:extLst>
            </p:cNvPr>
            <p:cNvSpPr>
              <a:spLocks noChangeArrowheads="1"/>
            </p:cNvSpPr>
            <p:nvPr userDrawn="1"/>
          </p:nvSpPr>
          <p:spPr bwMode="auto">
            <a:xfrm>
              <a:off x="345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9" name="Rectangle 281">
              <a:extLst>
                <a:ext uri="{FF2B5EF4-FFF2-40B4-BE49-F238E27FC236}">
                  <a16:creationId xmlns:a16="http://schemas.microsoft.com/office/drawing/2014/main" id="{53E3ED0B-8B8E-4912-9A63-1FDBF7AFF686}"/>
                </a:ext>
              </a:extLst>
            </p:cNvPr>
            <p:cNvSpPr>
              <a:spLocks noChangeArrowheads="1"/>
            </p:cNvSpPr>
            <p:nvPr userDrawn="1"/>
          </p:nvSpPr>
          <p:spPr bwMode="auto">
            <a:xfrm>
              <a:off x="374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0" name="Rectangle 282">
              <a:extLst>
                <a:ext uri="{FF2B5EF4-FFF2-40B4-BE49-F238E27FC236}">
                  <a16:creationId xmlns:a16="http://schemas.microsoft.com/office/drawing/2014/main" id="{28E45880-31FB-4840-B62C-39EA3FDBA085}"/>
                </a:ext>
              </a:extLst>
            </p:cNvPr>
            <p:cNvSpPr>
              <a:spLocks noChangeArrowheads="1"/>
            </p:cNvSpPr>
            <p:nvPr userDrawn="1"/>
          </p:nvSpPr>
          <p:spPr bwMode="auto">
            <a:xfrm>
              <a:off x="403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1" name="Rectangle 283">
              <a:extLst>
                <a:ext uri="{FF2B5EF4-FFF2-40B4-BE49-F238E27FC236}">
                  <a16:creationId xmlns:a16="http://schemas.microsoft.com/office/drawing/2014/main" id="{5896E152-29C5-4E47-B821-E00A65A0B45C}"/>
                </a:ext>
              </a:extLst>
            </p:cNvPr>
            <p:cNvSpPr>
              <a:spLocks noChangeArrowheads="1"/>
            </p:cNvSpPr>
            <p:nvPr userDrawn="1"/>
          </p:nvSpPr>
          <p:spPr bwMode="auto">
            <a:xfrm>
              <a:off x="432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2" name="Rectangle 284">
              <a:extLst>
                <a:ext uri="{FF2B5EF4-FFF2-40B4-BE49-F238E27FC236}">
                  <a16:creationId xmlns:a16="http://schemas.microsoft.com/office/drawing/2014/main" id="{3D12BAF2-11AE-40D9-B8F8-0774BAF5E898}"/>
                </a:ext>
              </a:extLst>
            </p:cNvPr>
            <p:cNvSpPr>
              <a:spLocks noChangeArrowheads="1"/>
            </p:cNvSpPr>
            <p:nvPr userDrawn="1"/>
          </p:nvSpPr>
          <p:spPr bwMode="auto">
            <a:xfrm>
              <a:off x="460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3" name="Rectangle 285">
              <a:extLst>
                <a:ext uri="{FF2B5EF4-FFF2-40B4-BE49-F238E27FC236}">
                  <a16:creationId xmlns:a16="http://schemas.microsoft.com/office/drawing/2014/main" id="{D6E341EC-1912-4FC7-91E3-18AB892DB093}"/>
                </a:ext>
              </a:extLst>
            </p:cNvPr>
            <p:cNvSpPr>
              <a:spLocks noChangeArrowheads="1"/>
            </p:cNvSpPr>
            <p:nvPr userDrawn="1"/>
          </p:nvSpPr>
          <p:spPr bwMode="auto">
            <a:xfrm>
              <a:off x="489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4" name="Rectangle 286">
              <a:extLst>
                <a:ext uri="{FF2B5EF4-FFF2-40B4-BE49-F238E27FC236}">
                  <a16:creationId xmlns:a16="http://schemas.microsoft.com/office/drawing/2014/main" id="{A7A6FAF7-2E72-4C00-9E16-451E8C9FC23F}"/>
                </a:ext>
              </a:extLst>
            </p:cNvPr>
            <p:cNvSpPr>
              <a:spLocks noChangeArrowheads="1"/>
            </p:cNvSpPr>
            <p:nvPr userDrawn="1"/>
          </p:nvSpPr>
          <p:spPr bwMode="auto">
            <a:xfrm>
              <a:off x="518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5" name="Rectangle 287">
              <a:extLst>
                <a:ext uri="{FF2B5EF4-FFF2-40B4-BE49-F238E27FC236}">
                  <a16:creationId xmlns:a16="http://schemas.microsoft.com/office/drawing/2014/main" id="{147A9E08-B316-46CE-B90D-EAE667BB57DC}"/>
                </a:ext>
              </a:extLst>
            </p:cNvPr>
            <p:cNvSpPr>
              <a:spLocks noChangeArrowheads="1"/>
            </p:cNvSpPr>
            <p:nvPr userDrawn="1"/>
          </p:nvSpPr>
          <p:spPr bwMode="auto">
            <a:xfrm>
              <a:off x="547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6" name="Rectangle 289">
              <a:extLst>
                <a:ext uri="{FF2B5EF4-FFF2-40B4-BE49-F238E27FC236}">
                  <a16:creationId xmlns:a16="http://schemas.microsoft.com/office/drawing/2014/main" id="{9D60D78E-2B23-4A2B-A33F-99DD5D1E0004}"/>
                </a:ext>
              </a:extLst>
            </p:cNvPr>
            <p:cNvSpPr>
              <a:spLocks noChangeArrowheads="1"/>
            </p:cNvSpPr>
            <p:nvPr userDrawn="1"/>
          </p:nvSpPr>
          <p:spPr bwMode="auto">
            <a:xfrm>
              <a:off x="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7" name="Rectangle 290">
              <a:extLst>
                <a:ext uri="{FF2B5EF4-FFF2-40B4-BE49-F238E27FC236}">
                  <a16:creationId xmlns:a16="http://schemas.microsoft.com/office/drawing/2014/main" id="{4583C787-6431-426D-A73D-C30FF8D7248D}"/>
                </a:ext>
              </a:extLst>
            </p:cNvPr>
            <p:cNvSpPr>
              <a:spLocks noChangeArrowheads="1"/>
            </p:cNvSpPr>
            <p:nvPr userDrawn="1"/>
          </p:nvSpPr>
          <p:spPr bwMode="auto">
            <a:xfrm>
              <a:off x="28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8" name="Rectangle 291">
              <a:extLst>
                <a:ext uri="{FF2B5EF4-FFF2-40B4-BE49-F238E27FC236}">
                  <a16:creationId xmlns:a16="http://schemas.microsoft.com/office/drawing/2014/main" id="{651CAAD0-9D45-49DA-BA9E-B9A11A2B078B}"/>
                </a:ext>
              </a:extLst>
            </p:cNvPr>
            <p:cNvSpPr>
              <a:spLocks noChangeArrowheads="1"/>
            </p:cNvSpPr>
            <p:nvPr userDrawn="1"/>
          </p:nvSpPr>
          <p:spPr bwMode="auto">
            <a:xfrm>
              <a:off x="57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9" name="Rectangle 292">
              <a:extLst>
                <a:ext uri="{FF2B5EF4-FFF2-40B4-BE49-F238E27FC236}">
                  <a16:creationId xmlns:a16="http://schemas.microsoft.com/office/drawing/2014/main" id="{872CB008-9539-4EE9-A52E-6D51060C8517}"/>
                </a:ext>
              </a:extLst>
            </p:cNvPr>
            <p:cNvSpPr>
              <a:spLocks noChangeArrowheads="1"/>
            </p:cNvSpPr>
            <p:nvPr userDrawn="1"/>
          </p:nvSpPr>
          <p:spPr bwMode="auto">
            <a:xfrm>
              <a:off x="86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0" name="Rectangle 293">
              <a:extLst>
                <a:ext uri="{FF2B5EF4-FFF2-40B4-BE49-F238E27FC236}">
                  <a16:creationId xmlns:a16="http://schemas.microsoft.com/office/drawing/2014/main" id="{B3ABD300-15DB-4995-9276-448F280C2C80}"/>
                </a:ext>
              </a:extLst>
            </p:cNvPr>
            <p:cNvSpPr>
              <a:spLocks noChangeArrowheads="1"/>
            </p:cNvSpPr>
            <p:nvPr userDrawn="1"/>
          </p:nvSpPr>
          <p:spPr bwMode="auto">
            <a:xfrm>
              <a:off x="115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1" name="Rectangle 294">
              <a:extLst>
                <a:ext uri="{FF2B5EF4-FFF2-40B4-BE49-F238E27FC236}">
                  <a16:creationId xmlns:a16="http://schemas.microsoft.com/office/drawing/2014/main" id="{59627E9C-640C-41F4-9894-8A2A980AD072}"/>
                </a:ext>
              </a:extLst>
            </p:cNvPr>
            <p:cNvSpPr>
              <a:spLocks noChangeArrowheads="1"/>
            </p:cNvSpPr>
            <p:nvPr userDrawn="1"/>
          </p:nvSpPr>
          <p:spPr bwMode="auto">
            <a:xfrm>
              <a:off x="144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2" name="Rectangle 295">
              <a:extLst>
                <a:ext uri="{FF2B5EF4-FFF2-40B4-BE49-F238E27FC236}">
                  <a16:creationId xmlns:a16="http://schemas.microsoft.com/office/drawing/2014/main" id="{E1B3A1DA-6D66-4C1F-B33D-07B922D92F0C}"/>
                </a:ext>
              </a:extLst>
            </p:cNvPr>
            <p:cNvSpPr>
              <a:spLocks noChangeArrowheads="1"/>
            </p:cNvSpPr>
            <p:nvPr userDrawn="1"/>
          </p:nvSpPr>
          <p:spPr bwMode="auto">
            <a:xfrm>
              <a:off x="172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3" name="Rectangle 296">
              <a:extLst>
                <a:ext uri="{FF2B5EF4-FFF2-40B4-BE49-F238E27FC236}">
                  <a16:creationId xmlns:a16="http://schemas.microsoft.com/office/drawing/2014/main" id="{3A70B899-B0A1-4217-9AB0-073E50685093}"/>
                </a:ext>
              </a:extLst>
            </p:cNvPr>
            <p:cNvSpPr>
              <a:spLocks noChangeArrowheads="1"/>
            </p:cNvSpPr>
            <p:nvPr userDrawn="1"/>
          </p:nvSpPr>
          <p:spPr bwMode="auto">
            <a:xfrm>
              <a:off x="201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4" name="Rectangle 297">
              <a:extLst>
                <a:ext uri="{FF2B5EF4-FFF2-40B4-BE49-F238E27FC236}">
                  <a16:creationId xmlns:a16="http://schemas.microsoft.com/office/drawing/2014/main" id="{03F72C52-EE31-4509-A92C-669AC81164E7}"/>
                </a:ext>
              </a:extLst>
            </p:cNvPr>
            <p:cNvSpPr>
              <a:spLocks noChangeArrowheads="1"/>
            </p:cNvSpPr>
            <p:nvPr userDrawn="1"/>
          </p:nvSpPr>
          <p:spPr bwMode="auto">
            <a:xfrm>
              <a:off x="230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5" name="Rectangle 298">
              <a:extLst>
                <a:ext uri="{FF2B5EF4-FFF2-40B4-BE49-F238E27FC236}">
                  <a16:creationId xmlns:a16="http://schemas.microsoft.com/office/drawing/2014/main" id="{032AC08C-87A8-4436-8C20-587289F67BD7}"/>
                </a:ext>
              </a:extLst>
            </p:cNvPr>
            <p:cNvSpPr>
              <a:spLocks noChangeArrowheads="1"/>
            </p:cNvSpPr>
            <p:nvPr userDrawn="1"/>
          </p:nvSpPr>
          <p:spPr bwMode="auto">
            <a:xfrm>
              <a:off x="259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6" name="Rectangle 299">
              <a:extLst>
                <a:ext uri="{FF2B5EF4-FFF2-40B4-BE49-F238E27FC236}">
                  <a16:creationId xmlns:a16="http://schemas.microsoft.com/office/drawing/2014/main" id="{D971369A-71E4-4546-9BF4-B228F84D7AD1}"/>
                </a:ext>
              </a:extLst>
            </p:cNvPr>
            <p:cNvSpPr>
              <a:spLocks noChangeArrowheads="1"/>
            </p:cNvSpPr>
            <p:nvPr userDrawn="1"/>
          </p:nvSpPr>
          <p:spPr bwMode="auto">
            <a:xfrm>
              <a:off x="288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7" name="Rectangle 300">
              <a:extLst>
                <a:ext uri="{FF2B5EF4-FFF2-40B4-BE49-F238E27FC236}">
                  <a16:creationId xmlns:a16="http://schemas.microsoft.com/office/drawing/2014/main" id="{07809736-1B6B-42EE-A885-3EFDC8344562}"/>
                </a:ext>
              </a:extLst>
            </p:cNvPr>
            <p:cNvSpPr>
              <a:spLocks noChangeArrowheads="1"/>
            </p:cNvSpPr>
            <p:nvPr userDrawn="1"/>
          </p:nvSpPr>
          <p:spPr bwMode="auto">
            <a:xfrm>
              <a:off x="316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8" name="Rectangle 301">
              <a:extLst>
                <a:ext uri="{FF2B5EF4-FFF2-40B4-BE49-F238E27FC236}">
                  <a16:creationId xmlns:a16="http://schemas.microsoft.com/office/drawing/2014/main" id="{A7BED995-F565-440F-82EA-41F8E59CB4EF}"/>
                </a:ext>
              </a:extLst>
            </p:cNvPr>
            <p:cNvSpPr>
              <a:spLocks noChangeArrowheads="1"/>
            </p:cNvSpPr>
            <p:nvPr userDrawn="1"/>
          </p:nvSpPr>
          <p:spPr bwMode="auto">
            <a:xfrm>
              <a:off x="345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9" name="Rectangle 302">
              <a:extLst>
                <a:ext uri="{FF2B5EF4-FFF2-40B4-BE49-F238E27FC236}">
                  <a16:creationId xmlns:a16="http://schemas.microsoft.com/office/drawing/2014/main" id="{559E3F3D-CB43-49D2-AF13-6BF2F3B53C24}"/>
                </a:ext>
              </a:extLst>
            </p:cNvPr>
            <p:cNvSpPr>
              <a:spLocks noChangeArrowheads="1"/>
            </p:cNvSpPr>
            <p:nvPr userDrawn="1"/>
          </p:nvSpPr>
          <p:spPr bwMode="auto">
            <a:xfrm>
              <a:off x="374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0" name="Rectangle 303">
              <a:extLst>
                <a:ext uri="{FF2B5EF4-FFF2-40B4-BE49-F238E27FC236}">
                  <a16:creationId xmlns:a16="http://schemas.microsoft.com/office/drawing/2014/main" id="{A681BD58-A687-4A90-9C11-B36950B5BADF}"/>
                </a:ext>
              </a:extLst>
            </p:cNvPr>
            <p:cNvSpPr>
              <a:spLocks noChangeArrowheads="1"/>
            </p:cNvSpPr>
            <p:nvPr userDrawn="1"/>
          </p:nvSpPr>
          <p:spPr bwMode="auto">
            <a:xfrm>
              <a:off x="403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1" name="Rectangle 304">
              <a:extLst>
                <a:ext uri="{FF2B5EF4-FFF2-40B4-BE49-F238E27FC236}">
                  <a16:creationId xmlns:a16="http://schemas.microsoft.com/office/drawing/2014/main" id="{5BF6A19A-0751-4558-9288-2FFD7DA34541}"/>
                </a:ext>
              </a:extLst>
            </p:cNvPr>
            <p:cNvSpPr>
              <a:spLocks noChangeArrowheads="1"/>
            </p:cNvSpPr>
            <p:nvPr userDrawn="1"/>
          </p:nvSpPr>
          <p:spPr bwMode="auto">
            <a:xfrm>
              <a:off x="432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2" name="Rectangle 305">
              <a:extLst>
                <a:ext uri="{FF2B5EF4-FFF2-40B4-BE49-F238E27FC236}">
                  <a16:creationId xmlns:a16="http://schemas.microsoft.com/office/drawing/2014/main" id="{40FF26FC-E86B-4264-B425-7B934D2FFCEF}"/>
                </a:ext>
              </a:extLst>
            </p:cNvPr>
            <p:cNvSpPr>
              <a:spLocks noChangeArrowheads="1"/>
            </p:cNvSpPr>
            <p:nvPr userDrawn="1"/>
          </p:nvSpPr>
          <p:spPr bwMode="auto">
            <a:xfrm>
              <a:off x="460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3" name="Rectangle 306">
              <a:extLst>
                <a:ext uri="{FF2B5EF4-FFF2-40B4-BE49-F238E27FC236}">
                  <a16:creationId xmlns:a16="http://schemas.microsoft.com/office/drawing/2014/main" id="{58082335-EF84-4033-8FFA-1D7B5FF24C1D}"/>
                </a:ext>
              </a:extLst>
            </p:cNvPr>
            <p:cNvSpPr>
              <a:spLocks noChangeArrowheads="1"/>
            </p:cNvSpPr>
            <p:nvPr userDrawn="1"/>
          </p:nvSpPr>
          <p:spPr bwMode="auto">
            <a:xfrm>
              <a:off x="489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4" name="Rectangle 307">
              <a:extLst>
                <a:ext uri="{FF2B5EF4-FFF2-40B4-BE49-F238E27FC236}">
                  <a16:creationId xmlns:a16="http://schemas.microsoft.com/office/drawing/2014/main" id="{33813C7D-AE04-420F-A110-C01949794646}"/>
                </a:ext>
              </a:extLst>
            </p:cNvPr>
            <p:cNvSpPr>
              <a:spLocks noChangeArrowheads="1"/>
            </p:cNvSpPr>
            <p:nvPr userDrawn="1"/>
          </p:nvSpPr>
          <p:spPr bwMode="auto">
            <a:xfrm>
              <a:off x="518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5" name="Rectangle 308">
              <a:extLst>
                <a:ext uri="{FF2B5EF4-FFF2-40B4-BE49-F238E27FC236}">
                  <a16:creationId xmlns:a16="http://schemas.microsoft.com/office/drawing/2014/main" id="{FC1E4629-0F31-4690-8EE3-0B6521A0103E}"/>
                </a:ext>
              </a:extLst>
            </p:cNvPr>
            <p:cNvSpPr>
              <a:spLocks noChangeArrowheads="1"/>
            </p:cNvSpPr>
            <p:nvPr userDrawn="1"/>
          </p:nvSpPr>
          <p:spPr bwMode="auto">
            <a:xfrm>
              <a:off x="547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6" name="Rectangle 310">
              <a:extLst>
                <a:ext uri="{FF2B5EF4-FFF2-40B4-BE49-F238E27FC236}">
                  <a16:creationId xmlns:a16="http://schemas.microsoft.com/office/drawing/2014/main" id="{4860410E-817B-4E63-AFFD-23D9F7E64A21}"/>
                </a:ext>
              </a:extLst>
            </p:cNvPr>
            <p:cNvSpPr>
              <a:spLocks noChangeArrowheads="1"/>
            </p:cNvSpPr>
            <p:nvPr userDrawn="1"/>
          </p:nvSpPr>
          <p:spPr bwMode="auto">
            <a:xfrm>
              <a:off x="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7" name="Rectangle 311">
              <a:extLst>
                <a:ext uri="{FF2B5EF4-FFF2-40B4-BE49-F238E27FC236}">
                  <a16:creationId xmlns:a16="http://schemas.microsoft.com/office/drawing/2014/main" id="{2E74AEEC-555A-4D47-A595-A7CEACC784B2}"/>
                </a:ext>
              </a:extLst>
            </p:cNvPr>
            <p:cNvSpPr>
              <a:spLocks noChangeArrowheads="1"/>
            </p:cNvSpPr>
            <p:nvPr userDrawn="1"/>
          </p:nvSpPr>
          <p:spPr bwMode="auto">
            <a:xfrm>
              <a:off x="28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8" name="Rectangle 312">
              <a:extLst>
                <a:ext uri="{FF2B5EF4-FFF2-40B4-BE49-F238E27FC236}">
                  <a16:creationId xmlns:a16="http://schemas.microsoft.com/office/drawing/2014/main" id="{96AD248C-A45D-44C7-9B88-601644F6019E}"/>
                </a:ext>
              </a:extLst>
            </p:cNvPr>
            <p:cNvSpPr>
              <a:spLocks noChangeArrowheads="1"/>
            </p:cNvSpPr>
            <p:nvPr userDrawn="1"/>
          </p:nvSpPr>
          <p:spPr bwMode="auto">
            <a:xfrm>
              <a:off x="57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9" name="Rectangle 313">
              <a:extLst>
                <a:ext uri="{FF2B5EF4-FFF2-40B4-BE49-F238E27FC236}">
                  <a16:creationId xmlns:a16="http://schemas.microsoft.com/office/drawing/2014/main" id="{DB1D1312-6166-476B-BF88-23ABE7F35566}"/>
                </a:ext>
              </a:extLst>
            </p:cNvPr>
            <p:cNvSpPr>
              <a:spLocks noChangeArrowheads="1"/>
            </p:cNvSpPr>
            <p:nvPr userDrawn="1"/>
          </p:nvSpPr>
          <p:spPr bwMode="auto">
            <a:xfrm>
              <a:off x="86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0" name="Rectangle 314">
              <a:extLst>
                <a:ext uri="{FF2B5EF4-FFF2-40B4-BE49-F238E27FC236}">
                  <a16:creationId xmlns:a16="http://schemas.microsoft.com/office/drawing/2014/main" id="{142DE1E5-8C6C-4B6F-A6EC-DC20D5AB754D}"/>
                </a:ext>
              </a:extLst>
            </p:cNvPr>
            <p:cNvSpPr>
              <a:spLocks noChangeArrowheads="1"/>
            </p:cNvSpPr>
            <p:nvPr userDrawn="1"/>
          </p:nvSpPr>
          <p:spPr bwMode="auto">
            <a:xfrm>
              <a:off x="115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1" name="Rectangle 315">
              <a:extLst>
                <a:ext uri="{FF2B5EF4-FFF2-40B4-BE49-F238E27FC236}">
                  <a16:creationId xmlns:a16="http://schemas.microsoft.com/office/drawing/2014/main" id="{D905F7B1-72C3-4B8C-BA4D-505722B9D585}"/>
                </a:ext>
              </a:extLst>
            </p:cNvPr>
            <p:cNvSpPr>
              <a:spLocks noChangeArrowheads="1"/>
            </p:cNvSpPr>
            <p:nvPr userDrawn="1"/>
          </p:nvSpPr>
          <p:spPr bwMode="auto">
            <a:xfrm>
              <a:off x="144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2" name="Rectangle 316">
              <a:extLst>
                <a:ext uri="{FF2B5EF4-FFF2-40B4-BE49-F238E27FC236}">
                  <a16:creationId xmlns:a16="http://schemas.microsoft.com/office/drawing/2014/main" id="{32CEA3A5-D3ED-4B6D-9EC3-AD8D19F9A9B9}"/>
                </a:ext>
              </a:extLst>
            </p:cNvPr>
            <p:cNvSpPr>
              <a:spLocks noChangeArrowheads="1"/>
            </p:cNvSpPr>
            <p:nvPr userDrawn="1"/>
          </p:nvSpPr>
          <p:spPr bwMode="auto">
            <a:xfrm>
              <a:off x="172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3" name="Rectangle 317">
              <a:extLst>
                <a:ext uri="{FF2B5EF4-FFF2-40B4-BE49-F238E27FC236}">
                  <a16:creationId xmlns:a16="http://schemas.microsoft.com/office/drawing/2014/main" id="{B7E9D839-21AD-4BF4-BA8A-0CD765CBC554}"/>
                </a:ext>
              </a:extLst>
            </p:cNvPr>
            <p:cNvSpPr>
              <a:spLocks noChangeArrowheads="1"/>
            </p:cNvSpPr>
            <p:nvPr userDrawn="1"/>
          </p:nvSpPr>
          <p:spPr bwMode="auto">
            <a:xfrm>
              <a:off x="201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4" name="Rectangle 318">
              <a:extLst>
                <a:ext uri="{FF2B5EF4-FFF2-40B4-BE49-F238E27FC236}">
                  <a16:creationId xmlns:a16="http://schemas.microsoft.com/office/drawing/2014/main" id="{9D717490-E511-4659-940F-B3CDC2835270}"/>
                </a:ext>
              </a:extLst>
            </p:cNvPr>
            <p:cNvSpPr>
              <a:spLocks noChangeArrowheads="1"/>
            </p:cNvSpPr>
            <p:nvPr userDrawn="1"/>
          </p:nvSpPr>
          <p:spPr bwMode="auto">
            <a:xfrm>
              <a:off x="230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5" name="Rectangle 319">
              <a:extLst>
                <a:ext uri="{FF2B5EF4-FFF2-40B4-BE49-F238E27FC236}">
                  <a16:creationId xmlns:a16="http://schemas.microsoft.com/office/drawing/2014/main" id="{CB8FB616-701A-433D-93F4-CED13AC80C46}"/>
                </a:ext>
              </a:extLst>
            </p:cNvPr>
            <p:cNvSpPr>
              <a:spLocks noChangeArrowheads="1"/>
            </p:cNvSpPr>
            <p:nvPr userDrawn="1"/>
          </p:nvSpPr>
          <p:spPr bwMode="auto">
            <a:xfrm>
              <a:off x="259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6" name="Rectangle 320">
              <a:extLst>
                <a:ext uri="{FF2B5EF4-FFF2-40B4-BE49-F238E27FC236}">
                  <a16:creationId xmlns:a16="http://schemas.microsoft.com/office/drawing/2014/main" id="{0773EB58-9646-4122-818A-624E695FAB84}"/>
                </a:ext>
              </a:extLst>
            </p:cNvPr>
            <p:cNvSpPr>
              <a:spLocks noChangeArrowheads="1"/>
            </p:cNvSpPr>
            <p:nvPr userDrawn="1"/>
          </p:nvSpPr>
          <p:spPr bwMode="auto">
            <a:xfrm>
              <a:off x="288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7" name="Rectangle 321">
              <a:extLst>
                <a:ext uri="{FF2B5EF4-FFF2-40B4-BE49-F238E27FC236}">
                  <a16:creationId xmlns:a16="http://schemas.microsoft.com/office/drawing/2014/main" id="{012DD43C-76D5-40A5-88D2-2C16A3A06607}"/>
                </a:ext>
              </a:extLst>
            </p:cNvPr>
            <p:cNvSpPr>
              <a:spLocks noChangeArrowheads="1"/>
            </p:cNvSpPr>
            <p:nvPr userDrawn="1"/>
          </p:nvSpPr>
          <p:spPr bwMode="auto">
            <a:xfrm>
              <a:off x="316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8" name="Rectangle 322">
              <a:extLst>
                <a:ext uri="{FF2B5EF4-FFF2-40B4-BE49-F238E27FC236}">
                  <a16:creationId xmlns:a16="http://schemas.microsoft.com/office/drawing/2014/main" id="{427ED0E8-DA84-4FEF-893A-70BBA3454B79}"/>
                </a:ext>
              </a:extLst>
            </p:cNvPr>
            <p:cNvSpPr>
              <a:spLocks noChangeArrowheads="1"/>
            </p:cNvSpPr>
            <p:nvPr userDrawn="1"/>
          </p:nvSpPr>
          <p:spPr bwMode="auto">
            <a:xfrm>
              <a:off x="345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9" name="Rectangle 323">
              <a:extLst>
                <a:ext uri="{FF2B5EF4-FFF2-40B4-BE49-F238E27FC236}">
                  <a16:creationId xmlns:a16="http://schemas.microsoft.com/office/drawing/2014/main" id="{99FFE425-7E3C-4F19-B077-9B1D451A4867}"/>
                </a:ext>
              </a:extLst>
            </p:cNvPr>
            <p:cNvSpPr>
              <a:spLocks noChangeArrowheads="1"/>
            </p:cNvSpPr>
            <p:nvPr userDrawn="1"/>
          </p:nvSpPr>
          <p:spPr bwMode="auto">
            <a:xfrm>
              <a:off x="374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0" name="Rectangle 324">
              <a:extLst>
                <a:ext uri="{FF2B5EF4-FFF2-40B4-BE49-F238E27FC236}">
                  <a16:creationId xmlns:a16="http://schemas.microsoft.com/office/drawing/2014/main" id="{67D476A9-5205-4097-90BE-39EBB6B00E5E}"/>
                </a:ext>
              </a:extLst>
            </p:cNvPr>
            <p:cNvSpPr>
              <a:spLocks noChangeArrowheads="1"/>
            </p:cNvSpPr>
            <p:nvPr userDrawn="1"/>
          </p:nvSpPr>
          <p:spPr bwMode="auto">
            <a:xfrm>
              <a:off x="403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1" name="Rectangle 325">
              <a:extLst>
                <a:ext uri="{FF2B5EF4-FFF2-40B4-BE49-F238E27FC236}">
                  <a16:creationId xmlns:a16="http://schemas.microsoft.com/office/drawing/2014/main" id="{C6F3A2C8-5756-4CDD-830C-4B8AB8FFFB3E}"/>
                </a:ext>
              </a:extLst>
            </p:cNvPr>
            <p:cNvSpPr>
              <a:spLocks noChangeArrowheads="1"/>
            </p:cNvSpPr>
            <p:nvPr userDrawn="1"/>
          </p:nvSpPr>
          <p:spPr bwMode="auto">
            <a:xfrm>
              <a:off x="432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2" name="Rectangle 326">
              <a:extLst>
                <a:ext uri="{FF2B5EF4-FFF2-40B4-BE49-F238E27FC236}">
                  <a16:creationId xmlns:a16="http://schemas.microsoft.com/office/drawing/2014/main" id="{94343D9A-0C66-4A7D-8FC2-C1C706267429}"/>
                </a:ext>
              </a:extLst>
            </p:cNvPr>
            <p:cNvSpPr>
              <a:spLocks noChangeArrowheads="1"/>
            </p:cNvSpPr>
            <p:nvPr userDrawn="1"/>
          </p:nvSpPr>
          <p:spPr bwMode="auto">
            <a:xfrm>
              <a:off x="460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3" name="Rectangle 327">
              <a:extLst>
                <a:ext uri="{FF2B5EF4-FFF2-40B4-BE49-F238E27FC236}">
                  <a16:creationId xmlns:a16="http://schemas.microsoft.com/office/drawing/2014/main" id="{037911ED-8584-48D4-9190-A0500F95DC7A}"/>
                </a:ext>
              </a:extLst>
            </p:cNvPr>
            <p:cNvSpPr>
              <a:spLocks noChangeArrowheads="1"/>
            </p:cNvSpPr>
            <p:nvPr userDrawn="1"/>
          </p:nvSpPr>
          <p:spPr bwMode="auto">
            <a:xfrm>
              <a:off x="489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4" name="Rectangle 328">
              <a:extLst>
                <a:ext uri="{FF2B5EF4-FFF2-40B4-BE49-F238E27FC236}">
                  <a16:creationId xmlns:a16="http://schemas.microsoft.com/office/drawing/2014/main" id="{15F95228-B995-4A96-AD9A-1DBD183F888F}"/>
                </a:ext>
              </a:extLst>
            </p:cNvPr>
            <p:cNvSpPr>
              <a:spLocks noChangeArrowheads="1"/>
            </p:cNvSpPr>
            <p:nvPr userDrawn="1"/>
          </p:nvSpPr>
          <p:spPr bwMode="auto">
            <a:xfrm>
              <a:off x="518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5" name="Rectangle 329">
              <a:extLst>
                <a:ext uri="{FF2B5EF4-FFF2-40B4-BE49-F238E27FC236}">
                  <a16:creationId xmlns:a16="http://schemas.microsoft.com/office/drawing/2014/main" id="{D5025191-0EA7-4719-8236-3C39A592F7AE}"/>
                </a:ext>
              </a:extLst>
            </p:cNvPr>
            <p:cNvSpPr>
              <a:spLocks noChangeArrowheads="1"/>
            </p:cNvSpPr>
            <p:nvPr userDrawn="1"/>
          </p:nvSpPr>
          <p:spPr bwMode="auto">
            <a:xfrm>
              <a:off x="547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6" name="Rectangle 371">
              <a:extLst>
                <a:ext uri="{FF2B5EF4-FFF2-40B4-BE49-F238E27FC236}">
                  <a16:creationId xmlns:a16="http://schemas.microsoft.com/office/drawing/2014/main" id="{FADBA513-89CC-4077-8AB8-A0F46F4B578B}"/>
                </a:ext>
              </a:extLst>
            </p:cNvPr>
            <p:cNvSpPr>
              <a:spLocks noChangeArrowheads="1"/>
            </p:cNvSpPr>
            <p:nvPr userDrawn="1"/>
          </p:nvSpPr>
          <p:spPr bwMode="auto">
            <a:xfrm>
              <a:off x="0" y="0"/>
              <a:ext cx="1728" cy="2016"/>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grpSp>
      <p:sp>
        <p:nvSpPr>
          <p:cNvPr id="267" name="Oval 385">
            <a:extLst>
              <a:ext uri="{FF2B5EF4-FFF2-40B4-BE49-F238E27FC236}">
                <a16:creationId xmlns:a16="http://schemas.microsoft.com/office/drawing/2014/main" id="{2F1926CD-4B8F-42AC-80BD-224D7B691FF7}"/>
              </a:ext>
            </a:extLst>
          </p:cNvPr>
          <p:cNvSpPr>
            <a:spLocks noChangeArrowheads="1"/>
          </p:cNvSpPr>
          <p:nvPr/>
        </p:nvSpPr>
        <p:spPr bwMode="auto">
          <a:xfrm>
            <a:off x="-533400" y="0"/>
            <a:ext cx="6096000" cy="6096000"/>
          </a:xfrm>
          <a:prstGeom prst="ellipse">
            <a:avLst/>
          </a:prstGeom>
          <a:solidFill>
            <a:schemeClr val="bg1"/>
          </a:solidFill>
          <a:ln w="9525">
            <a:solidFill>
              <a:srgbClr val="29539B"/>
            </a:solidFill>
            <a:round/>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lgn="ctr">
              <a:defRPr/>
            </a:pPr>
            <a:endParaRPr lang="en-US" altLang="en-US"/>
          </a:p>
        </p:txBody>
      </p:sp>
      <p:sp>
        <p:nvSpPr>
          <p:cNvPr id="30082" name="Rectangle 386"/>
          <p:cNvSpPr>
            <a:spLocks noGrp="1" noChangeArrowheads="1"/>
          </p:cNvSpPr>
          <p:nvPr>
            <p:ph type="ctrTitle"/>
          </p:nvPr>
        </p:nvSpPr>
        <p:spPr>
          <a:xfrm>
            <a:off x="381001" y="1981200"/>
            <a:ext cx="4876800" cy="1143000"/>
          </a:xfrm>
        </p:spPr>
        <p:txBody>
          <a:bodyPr anchor="t"/>
          <a:lstStyle>
            <a:lvl1pPr>
              <a:lnSpc>
                <a:spcPct val="90000"/>
              </a:lnSpc>
              <a:defRPr sz="3800">
                <a:solidFill>
                  <a:schemeClr val="accent2"/>
                </a:solidFill>
              </a:defRPr>
            </a:lvl1pPr>
          </a:lstStyle>
          <a:p>
            <a:r>
              <a:rPr lang="en-US"/>
              <a:t>Click to edit Master title style</a:t>
            </a:r>
          </a:p>
        </p:txBody>
      </p:sp>
      <p:sp>
        <p:nvSpPr>
          <p:cNvPr id="30083" name="Rectangle 387"/>
          <p:cNvSpPr>
            <a:spLocks noGrp="1" noChangeArrowheads="1"/>
          </p:cNvSpPr>
          <p:nvPr>
            <p:ph type="subTitle" idx="1"/>
          </p:nvPr>
        </p:nvSpPr>
        <p:spPr>
          <a:xfrm>
            <a:off x="381000" y="3200400"/>
            <a:ext cx="5257800" cy="1066800"/>
          </a:xfrm>
        </p:spPr>
        <p:txBody>
          <a:bodyPr/>
          <a:lstStyle>
            <a:lvl1pPr marL="0" indent="0">
              <a:buFont typeface="Wingdings" pitchFamily="2" charset="2"/>
              <a:buNone/>
              <a:defRPr sz="1400" b="1">
                <a:solidFill>
                  <a:schemeClr val="folHlink"/>
                </a:solidFill>
              </a:defRPr>
            </a:lvl1pPr>
          </a:lstStyle>
          <a:p>
            <a:r>
              <a:rPr lang="en-US"/>
              <a:t>Click to edit Master subtitle style</a:t>
            </a:r>
          </a:p>
        </p:txBody>
      </p:sp>
    </p:spTree>
    <p:extLst>
      <p:ext uri="{BB962C8B-B14F-4D97-AF65-F5344CB8AC3E}">
        <p14:creationId xmlns:p14="http://schemas.microsoft.com/office/powerpoint/2010/main" val="228658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80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559" y="152909"/>
            <a:ext cx="2076451"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5" y="152909"/>
            <a:ext cx="6076951"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31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1" y="152400"/>
            <a:ext cx="6477000" cy="685800"/>
          </a:xfrm>
        </p:spPr>
        <p:txBody>
          <a:bodyPr/>
          <a:lstStyle/>
          <a:p>
            <a:r>
              <a:rPr lang="en-US"/>
              <a:t>Click to edit Master title style</a:t>
            </a:r>
          </a:p>
        </p:txBody>
      </p:sp>
      <p:sp>
        <p:nvSpPr>
          <p:cNvPr id="3" name="Content Placeholder 2"/>
          <p:cNvSpPr>
            <a:spLocks noGrp="1"/>
          </p:cNvSpPr>
          <p:nvPr>
            <p:ph sz="quarter" idx="1"/>
          </p:nvPr>
        </p:nvSpPr>
        <p:spPr>
          <a:xfrm>
            <a:off x="457405" y="13716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716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405" y="37104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7104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55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1" y="152400"/>
            <a:ext cx="6477000" cy="685800"/>
          </a:xfrm>
        </p:spPr>
        <p:txBody>
          <a:bodyPr/>
          <a:lstStyle/>
          <a:p>
            <a:r>
              <a:rPr lang="en-US"/>
              <a:t>Click to edit Master title style</a:t>
            </a:r>
          </a:p>
        </p:txBody>
      </p:sp>
      <p:sp>
        <p:nvSpPr>
          <p:cNvPr id="3" name="Table Placeholder 2"/>
          <p:cNvSpPr>
            <a:spLocks noGrp="1"/>
          </p:cNvSpPr>
          <p:nvPr>
            <p:ph type="tbl" idx="1"/>
          </p:nvPr>
        </p:nvSpPr>
        <p:spPr>
          <a:xfrm>
            <a:off x="457405" y="1371607"/>
            <a:ext cx="8229600" cy="4525963"/>
          </a:xfrm>
        </p:spPr>
        <p:txBody>
          <a:bodyPr/>
          <a:lstStyle/>
          <a:p>
            <a:pPr lvl="0"/>
            <a:endParaRPr lang="en-US" noProof="0"/>
          </a:p>
        </p:txBody>
      </p:sp>
    </p:spTree>
    <p:extLst>
      <p:ext uri="{BB962C8B-B14F-4D97-AF65-F5344CB8AC3E}">
        <p14:creationId xmlns:p14="http://schemas.microsoft.com/office/powerpoint/2010/main" val="235168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D84916-3666-B548-ADFA-6C25B332E85D}"/>
              </a:ext>
            </a:extLst>
          </p:cNvPr>
          <p:cNvSpPr>
            <a:spLocks noGrp="1"/>
          </p:cNvSpPr>
          <p:nvPr>
            <p:ph type="pic" sz="quarter" idx="10"/>
          </p:nvPr>
        </p:nvSpPr>
        <p:spPr>
          <a:xfrm>
            <a:off x="-3317" y="0"/>
            <a:ext cx="5370910" cy="6858000"/>
          </a:xfrm>
          <a:prstGeom prst="rect">
            <a:avLst/>
          </a:prstGeom>
          <a:solidFill>
            <a:schemeClr val="accent6"/>
          </a:solidFill>
        </p:spPr>
        <p:txBody>
          <a:bodyPr anchor="ctr" anchorCtr="1"/>
          <a:lstStyle>
            <a:lvl1pPr marL="0" indent="0">
              <a:buNone/>
              <a:defRPr b="0" i="0">
                <a:solidFill>
                  <a:schemeClr val="bg1"/>
                </a:solidFill>
                <a:latin typeface="Apercu Pro Medium" panose="020B0503050601040103" pitchFamily="34" charset="0"/>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F4D91641-E1EB-2A41-BD57-7A4CED6AF10D}"/>
              </a:ext>
            </a:extLst>
          </p:cNvPr>
          <p:cNvSpPr>
            <a:spLocks noGrp="1"/>
          </p:cNvSpPr>
          <p:nvPr>
            <p:ph type="body" sz="quarter" idx="11"/>
          </p:nvPr>
        </p:nvSpPr>
        <p:spPr>
          <a:xfrm>
            <a:off x="76486" y="4343684"/>
            <a:ext cx="4248150" cy="646332"/>
          </a:xfrm>
          <a:prstGeom prst="rect">
            <a:avLst/>
          </a:prstGeom>
        </p:spPr>
        <p:txBody>
          <a:bodyPr/>
          <a:lstStyle>
            <a:lvl1pPr marL="0" indent="0">
              <a:buNone/>
              <a:defRPr sz="2700" b="0" i="0">
                <a:solidFill>
                  <a:schemeClr val="bg1"/>
                </a:solidFill>
                <a:latin typeface="Apercu Pro Light" panose="020B0303050601040103" pitchFamily="34" charset="0"/>
              </a:defRPr>
            </a:lvl1pPr>
          </a:lstStyle>
          <a:p>
            <a:pPr lvl="0"/>
            <a:r>
              <a:rPr lang="en-US"/>
              <a:t>Edit Master text styles</a:t>
            </a:r>
          </a:p>
        </p:txBody>
      </p:sp>
      <p:sp>
        <p:nvSpPr>
          <p:cNvPr id="10" name="Text Placeholder 8">
            <a:extLst>
              <a:ext uri="{FF2B5EF4-FFF2-40B4-BE49-F238E27FC236}">
                <a16:creationId xmlns:a16="http://schemas.microsoft.com/office/drawing/2014/main" id="{AFA31B57-9C38-0740-AC1D-ABF5CCEDF8B1}"/>
              </a:ext>
            </a:extLst>
          </p:cNvPr>
          <p:cNvSpPr>
            <a:spLocks noGrp="1"/>
          </p:cNvSpPr>
          <p:nvPr>
            <p:ph type="body" sz="quarter" idx="12"/>
          </p:nvPr>
        </p:nvSpPr>
        <p:spPr>
          <a:xfrm>
            <a:off x="63563" y="4856186"/>
            <a:ext cx="4248150" cy="646332"/>
          </a:xfrm>
          <a:prstGeom prst="rect">
            <a:avLst/>
          </a:prstGeom>
        </p:spPr>
        <p:txBody>
          <a:bodyPr/>
          <a:lstStyle>
            <a:lvl1pPr marL="0" indent="0">
              <a:buNone/>
              <a:defRPr sz="4050" b="0" i="0" cap="all" baseline="0">
                <a:solidFill>
                  <a:schemeClr val="bg1"/>
                </a:solidFill>
                <a:latin typeface="Apercu Pro Medium" panose="020B0503050601040103" pitchFamily="34" charset="0"/>
              </a:defRPr>
            </a:lvl1pPr>
          </a:lstStyle>
          <a:p>
            <a:pPr lvl="0"/>
            <a:r>
              <a:rPr lang="en-US"/>
              <a:t>Edit Master text styles</a:t>
            </a:r>
          </a:p>
        </p:txBody>
      </p:sp>
      <p:sp>
        <p:nvSpPr>
          <p:cNvPr id="11" name="Text Placeholder 8">
            <a:extLst>
              <a:ext uri="{FF2B5EF4-FFF2-40B4-BE49-F238E27FC236}">
                <a16:creationId xmlns:a16="http://schemas.microsoft.com/office/drawing/2014/main" id="{3F7B5F6B-318F-714E-B956-29CD224D4DD2}"/>
              </a:ext>
            </a:extLst>
          </p:cNvPr>
          <p:cNvSpPr>
            <a:spLocks noGrp="1"/>
          </p:cNvSpPr>
          <p:nvPr>
            <p:ph type="body" sz="quarter" idx="13"/>
          </p:nvPr>
        </p:nvSpPr>
        <p:spPr>
          <a:xfrm>
            <a:off x="90282" y="5653238"/>
            <a:ext cx="4252167" cy="361782"/>
          </a:xfrm>
          <a:prstGeom prst="rect">
            <a:avLst/>
          </a:prstGeom>
        </p:spPr>
        <p:txBody>
          <a:bodyPr/>
          <a:lstStyle>
            <a:lvl1pPr marL="0" indent="0">
              <a:buNone/>
              <a:defRPr sz="1200" b="0" i="0">
                <a:solidFill>
                  <a:schemeClr val="bg1"/>
                </a:solidFill>
                <a:latin typeface="Apercu Pro Light" panose="020B0303050601040103" pitchFamily="34" charset="0"/>
              </a:defRPr>
            </a:lvl1pPr>
          </a:lstStyle>
          <a:p>
            <a:pPr lvl="0"/>
            <a:r>
              <a:rPr lang="en-US"/>
              <a:t>Edit Master text styles</a:t>
            </a:r>
          </a:p>
        </p:txBody>
      </p:sp>
    </p:spTree>
    <p:extLst>
      <p:ext uri="{BB962C8B-B14F-4D97-AF65-F5344CB8AC3E}">
        <p14:creationId xmlns:p14="http://schemas.microsoft.com/office/powerpoint/2010/main" val="4203341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7590262" y="6307195"/>
            <a:ext cx="1072296" cy="8397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g object 18"/>
          <p:cNvSpPr/>
          <p:nvPr/>
        </p:nvSpPr>
        <p:spPr>
          <a:xfrm>
            <a:off x="7587995" y="6425004"/>
            <a:ext cx="1083141" cy="31416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g object 19"/>
          <p:cNvSpPr/>
          <p:nvPr/>
        </p:nvSpPr>
        <p:spPr>
          <a:xfrm>
            <a:off x="8722793" y="6306583"/>
            <a:ext cx="323215" cy="430530"/>
          </a:xfrm>
          <a:custGeom>
            <a:avLst/>
            <a:gdLst/>
            <a:ahLst/>
            <a:cxnLst/>
            <a:rect l="l" t="t" r="r" b="b"/>
            <a:pathLst>
              <a:path w="323215" h="430529">
                <a:moveTo>
                  <a:pt x="323166" y="0"/>
                </a:moveTo>
                <a:lnTo>
                  <a:pt x="0" y="0"/>
                </a:lnTo>
                <a:lnTo>
                  <a:pt x="0" y="430168"/>
                </a:lnTo>
                <a:lnTo>
                  <a:pt x="323166" y="430168"/>
                </a:lnTo>
                <a:lnTo>
                  <a:pt x="323166" y="375793"/>
                </a:lnTo>
                <a:lnTo>
                  <a:pt x="96545" y="375793"/>
                </a:lnTo>
                <a:lnTo>
                  <a:pt x="96545" y="335312"/>
                </a:lnTo>
                <a:lnTo>
                  <a:pt x="97028" y="335312"/>
                </a:lnTo>
                <a:lnTo>
                  <a:pt x="111489" y="331186"/>
                </a:lnTo>
                <a:lnTo>
                  <a:pt x="123452" y="319981"/>
                </a:lnTo>
                <a:lnTo>
                  <a:pt x="131598" y="303452"/>
                </a:lnTo>
                <a:lnTo>
                  <a:pt x="134607" y="283353"/>
                </a:lnTo>
                <a:lnTo>
                  <a:pt x="134607" y="162527"/>
                </a:lnTo>
                <a:lnTo>
                  <a:pt x="40841" y="162527"/>
                </a:lnTo>
                <a:lnTo>
                  <a:pt x="40841" y="53776"/>
                </a:lnTo>
                <a:lnTo>
                  <a:pt x="323166" y="53776"/>
                </a:lnTo>
                <a:lnTo>
                  <a:pt x="323166" y="0"/>
                </a:lnTo>
                <a:close/>
              </a:path>
              <a:path w="323215" h="430529">
                <a:moveTo>
                  <a:pt x="218948" y="126271"/>
                </a:moveTo>
                <a:lnTo>
                  <a:pt x="209229" y="127877"/>
                </a:lnTo>
                <a:lnTo>
                  <a:pt x="200695" y="132315"/>
                </a:lnTo>
                <a:lnTo>
                  <a:pt x="193689" y="139018"/>
                </a:lnTo>
                <a:lnTo>
                  <a:pt x="188558" y="147420"/>
                </a:lnTo>
                <a:lnTo>
                  <a:pt x="188558" y="283353"/>
                </a:lnTo>
                <a:lnTo>
                  <a:pt x="191568" y="303452"/>
                </a:lnTo>
                <a:lnTo>
                  <a:pt x="199720" y="319981"/>
                </a:lnTo>
                <a:lnTo>
                  <a:pt x="211702" y="331186"/>
                </a:lnTo>
                <a:lnTo>
                  <a:pt x="226198" y="335312"/>
                </a:lnTo>
                <a:lnTo>
                  <a:pt x="226621" y="335312"/>
                </a:lnTo>
                <a:lnTo>
                  <a:pt x="226621" y="375793"/>
                </a:lnTo>
                <a:lnTo>
                  <a:pt x="323166" y="375793"/>
                </a:lnTo>
                <a:lnTo>
                  <a:pt x="323166" y="162527"/>
                </a:lnTo>
                <a:lnTo>
                  <a:pt x="251995" y="162527"/>
                </a:lnTo>
                <a:lnTo>
                  <a:pt x="249381" y="148449"/>
                </a:lnTo>
                <a:lnTo>
                  <a:pt x="242268" y="136921"/>
                </a:lnTo>
                <a:lnTo>
                  <a:pt x="231758" y="129132"/>
                </a:lnTo>
                <a:lnTo>
                  <a:pt x="218948" y="126271"/>
                </a:lnTo>
                <a:close/>
              </a:path>
              <a:path w="323215" h="430529">
                <a:moveTo>
                  <a:pt x="104278" y="126271"/>
                </a:moveTo>
                <a:lnTo>
                  <a:pt x="91458" y="129132"/>
                </a:lnTo>
                <a:lnTo>
                  <a:pt x="80927" y="136921"/>
                </a:lnTo>
                <a:lnTo>
                  <a:pt x="73794" y="148449"/>
                </a:lnTo>
                <a:lnTo>
                  <a:pt x="71170" y="162527"/>
                </a:lnTo>
                <a:lnTo>
                  <a:pt x="134607" y="162527"/>
                </a:lnTo>
                <a:lnTo>
                  <a:pt x="134607" y="147420"/>
                </a:lnTo>
                <a:lnTo>
                  <a:pt x="129486" y="139018"/>
                </a:lnTo>
                <a:lnTo>
                  <a:pt x="122501" y="132315"/>
                </a:lnTo>
                <a:lnTo>
                  <a:pt x="113987" y="127877"/>
                </a:lnTo>
                <a:lnTo>
                  <a:pt x="104278" y="126271"/>
                </a:lnTo>
                <a:close/>
              </a:path>
              <a:path w="323215" h="430529">
                <a:moveTo>
                  <a:pt x="323166" y="53776"/>
                </a:moveTo>
                <a:lnTo>
                  <a:pt x="282385" y="53776"/>
                </a:lnTo>
                <a:lnTo>
                  <a:pt x="282385" y="162527"/>
                </a:lnTo>
                <a:lnTo>
                  <a:pt x="323166" y="162527"/>
                </a:lnTo>
                <a:lnTo>
                  <a:pt x="323166" y="53776"/>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Industrial Sector</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7F8651-DD26-7A48-BE5C-A61971241736}" type="datetime1">
              <a:rPr lang="en-US" smtClean="0"/>
              <a:t>7/14/2023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12"/>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pPr defTabSz="685800" eaLnBrk="1" fontAlgn="auto" hangingPunct="1">
              <a:spcBef>
                <a:spcPts val="0"/>
              </a:spcBef>
              <a:spcAft>
                <a:spcPts val="0"/>
              </a:spcAft>
            </a:pPr>
            <a:fld id="{13F54AF6-5BA3-4B9B-9E5C-5AD3EAFD3D83}" type="datetime1">
              <a:rPr lang="en-CA" smtClean="0">
                <a:solidFill>
                  <a:prstClr val="black">
                    <a:tint val="75000"/>
                  </a:prstClr>
                </a:solidFill>
                <a:latin typeface="Open Sans"/>
              </a:rPr>
              <a:pPr defTabSz="685800" eaLnBrk="1" fontAlgn="auto" hangingPunct="1">
                <a:spcBef>
                  <a:spcPts val="0"/>
                </a:spcBef>
                <a:spcAft>
                  <a:spcPts val="0"/>
                </a:spcAft>
              </a:pPr>
              <a:t>2023-07-14</a:t>
            </a:fld>
            <a:endParaRPr lang="en-CA">
              <a:solidFill>
                <a:prstClr val="black">
                  <a:tint val="75000"/>
                </a:prstClr>
              </a:solidFill>
              <a:latin typeface="Open Sans"/>
            </a:endParaRPr>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pPr defTabSz="685800" eaLnBrk="1" fontAlgn="auto" hangingPunct="1">
              <a:spcBef>
                <a:spcPts val="0"/>
              </a:spcBef>
              <a:spcAft>
                <a:spcPts val="0"/>
              </a:spcAft>
            </a:pPr>
            <a:endParaRPr lang="en-CA">
              <a:solidFill>
                <a:prstClr val="black">
                  <a:tint val="75000"/>
                </a:prstClr>
              </a:solidFill>
              <a:latin typeface="Open Sans"/>
            </a:endParaRPr>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7"/>
            <a:ext cx="2057400" cy="365125"/>
          </a:xfrm>
          <a:prstGeom prst="rect">
            <a:avLst/>
          </a:prstGeom>
        </p:spPr>
        <p:txBody>
          <a:bodyPr/>
          <a:lstStyle/>
          <a:p>
            <a:pPr defTabSz="685800" eaLnBrk="1" fontAlgn="auto" hangingPunct="1">
              <a:spcBef>
                <a:spcPts val="0"/>
              </a:spcBef>
              <a:spcAft>
                <a:spcPts val="0"/>
              </a:spcAft>
            </a:pPr>
            <a:fld id="{602F7A02-EF0D-4D82-9BFD-3DDF074AABBD}" type="slidenum">
              <a:rPr lang="en-CA" smtClean="0">
                <a:solidFill>
                  <a:prstClr val="black">
                    <a:tint val="75000"/>
                  </a:prstClr>
                </a:solidFill>
                <a:latin typeface="Open Sans"/>
              </a:rPr>
              <a:pPr defTabSz="685800" eaLnBrk="1" fontAlgn="auto" hangingPunct="1">
                <a:spcBef>
                  <a:spcPts val="0"/>
                </a:spcBef>
                <a:spcAft>
                  <a:spcPts val="0"/>
                </a:spcAft>
              </a:pPr>
              <a:t>‹#›</a:t>
            </a:fld>
            <a:endParaRPr lang="en-CA" dirty="0">
              <a:solidFill>
                <a:prstClr val="black">
                  <a:tint val="75000"/>
                </a:prstClr>
              </a:solidFill>
              <a:latin typeface="Open Sans"/>
            </a:endParaRPr>
          </a:p>
        </p:txBody>
      </p:sp>
    </p:spTree>
    <p:extLst>
      <p:ext uri="{BB962C8B-B14F-4D97-AF65-F5344CB8AC3E}">
        <p14:creationId xmlns:p14="http://schemas.microsoft.com/office/powerpoint/2010/main" val="2050625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2023-07-14</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1"/>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4104728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9144000" cy="13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eaLnBrk="1" fontAlgn="auto" hangingPunct="1">
              <a:spcBef>
                <a:spcPts val="0"/>
              </a:spcBef>
              <a:spcAft>
                <a:spcPts val="0"/>
              </a:spcAft>
              <a:buClr>
                <a:srgbClr val="000000"/>
              </a:buClr>
              <a:defRPr/>
            </a:pPr>
            <a:fld id="{00000000-1234-1234-1234-123412341234}" type="slidenum">
              <a:rPr lang="en" sz="1000" kern="0" smtClean="0">
                <a:solidFill>
                  <a:srgbClr val="202729"/>
                </a:solidFill>
                <a:latin typeface="Proxima Nova"/>
                <a:sym typeface="Proxima Nova"/>
              </a:rPr>
              <a:pPr defTabSz="914378" eaLnBrk="1" fontAlgn="auto" hangingPunct="1">
                <a:spcBef>
                  <a:spcPts val="0"/>
                </a:spcBef>
                <a:spcAft>
                  <a:spcPts val="0"/>
                </a:spcAft>
                <a:buClr>
                  <a:srgbClr val="000000"/>
                </a:buClr>
                <a:defRPr/>
              </a:pPr>
              <a:t>‹#›</a:t>
            </a:fld>
            <a:endParaRPr lang="en" sz="1000" kern="0">
              <a:solidFill>
                <a:srgbClr val="202729"/>
              </a:solidFill>
              <a:latin typeface="Proxima Nova"/>
              <a:sym typeface="Proxima Nova"/>
            </a:endParaRPr>
          </a:p>
        </p:txBody>
      </p:sp>
    </p:spTree>
    <p:extLst>
      <p:ext uri="{BB962C8B-B14F-4D97-AF65-F5344CB8AC3E}">
        <p14:creationId xmlns:p14="http://schemas.microsoft.com/office/powerpoint/2010/main" val="397868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E8D5-3B02-461B-BCA0-C2D1DA7D0B9B}"/>
              </a:ext>
            </a:extLst>
          </p:cNvPr>
          <p:cNvSpPr>
            <a:spLocks noGrp="1"/>
          </p:cNvSpPr>
          <p:nvPr>
            <p:ph type="title"/>
          </p:nvPr>
        </p:nvSpPr>
        <p:spPr>
          <a:xfrm>
            <a:off x="179744" y="-203432"/>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B4B996-CE2A-49BD-81A7-277C20864525}"/>
              </a:ext>
            </a:extLst>
          </p:cNvPr>
          <p:cNvSpPr>
            <a:spLocks noGrp="1"/>
          </p:cNvSpPr>
          <p:nvPr>
            <p:ph type="body" idx="1"/>
          </p:nvPr>
        </p:nvSpPr>
        <p:spPr>
          <a:xfrm>
            <a:off x="629842" y="1681163"/>
            <a:ext cx="3868340"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45940E5F-4BEE-4B0B-8D84-710DF5916FDF}"/>
              </a:ext>
            </a:extLst>
          </p:cNvPr>
          <p:cNvSpPr>
            <a:spLocks noGrp="1"/>
          </p:cNvSpPr>
          <p:nvPr>
            <p:ph sz="half" idx="2"/>
          </p:nvPr>
        </p:nvSpPr>
        <p:spPr>
          <a:xfrm>
            <a:off x="629842" y="2505075"/>
            <a:ext cx="386834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930CDA5-F502-44CE-A8E4-BC47A133A94E}"/>
              </a:ext>
            </a:extLst>
          </p:cNvPr>
          <p:cNvSpPr>
            <a:spLocks noGrp="1"/>
          </p:cNvSpPr>
          <p:nvPr>
            <p:ph type="body" sz="quarter" idx="3"/>
          </p:nvPr>
        </p:nvSpPr>
        <p:spPr>
          <a:xfrm>
            <a:off x="4629152" y="1681163"/>
            <a:ext cx="3887391"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B45F41-FF13-440E-BA5A-CC2AB6C74225}"/>
              </a:ext>
            </a:extLst>
          </p:cNvPr>
          <p:cNvSpPr>
            <a:spLocks noGrp="1"/>
          </p:cNvSpPr>
          <p:nvPr>
            <p:ph sz="quarter" idx="4"/>
          </p:nvPr>
        </p:nvSpPr>
        <p:spPr>
          <a:xfrm>
            <a:off x="4629152" y="2505075"/>
            <a:ext cx="38873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A5FF66-A473-4781-ACA0-8C0CB511D6BA}"/>
              </a:ext>
            </a:extLst>
          </p:cNvPr>
          <p:cNvSpPr>
            <a:spLocks noGrp="1"/>
          </p:cNvSpPr>
          <p:nvPr>
            <p:ph type="dt" sz="half" idx="10"/>
          </p:nvPr>
        </p:nvSpPr>
        <p:spPr/>
        <p:txBody>
          <a:bodyPr/>
          <a:lstStyle/>
          <a:p>
            <a:fld id="{34680329-36DC-4304-BF94-A8D62B09FB29}" type="datetime1">
              <a:rPr lang="en-CA" smtClean="0"/>
              <a:t>2023-07-14</a:t>
            </a:fld>
            <a:endParaRPr lang="en-CA"/>
          </a:p>
        </p:txBody>
      </p:sp>
      <p:sp>
        <p:nvSpPr>
          <p:cNvPr id="8" name="Footer Placeholder 7">
            <a:extLst>
              <a:ext uri="{FF2B5EF4-FFF2-40B4-BE49-F238E27FC236}">
                <a16:creationId xmlns:a16="http://schemas.microsoft.com/office/drawing/2014/main" id="{972D3629-0E74-4959-A86E-B84F1A048D7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6F20DB6-BB03-40E9-996F-AD7B2CAA1FD3}"/>
              </a:ext>
            </a:extLst>
          </p:cNvPr>
          <p:cNvSpPr>
            <a:spLocks noGrp="1"/>
          </p:cNvSpPr>
          <p:nvPr>
            <p:ph type="sldNum" sz="quarter" idx="12"/>
          </p:nvPr>
        </p:nvSpPr>
        <p:spPr>
          <a:xfrm>
            <a:off x="6457950" y="6356357"/>
            <a:ext cx="2057400" cy="365125"/>
          </a:xfrm>
          <a:prstGeom prst="rect">
            <a:avLst/>
          </a:prstGeom>
        </p:spPr>
        <p:txBody>
          <a:bodyPr/>
          <a:lstStyle/>
          <a:p>
            <a:fld id="{B1F560D5-53A7-4969-B8DF-E1F637D39903}" type="slidenum">
              <a:rPr lang="en-CA" smtClean="0"/>
              <a:t>‹#›</a:t>
            </a:fld>
            <a:endParaRPr lang="en-CA"/>
          </a:p>
        </p:txBody>
      </p:sp>
      <p:pic>
        <p:nvPicPr>
          <p:cNvPr id="10" name="Picture 9">
            <a:extLst>
              <a:ext uri="{FF2B5EF4-FFF2-40B4-BE49-F238E27FC236}">
                <a16:creationId xmlns:a16="http://schemas.microsoft.com/office/drawing/2014/main" id="{7FF0A0B3-06F8-4FA1-9B4C-A42F3E144C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353" y="6543012"/>
            <a:ext cx="2483698" cy="219553"/>
          </a:xfrm>
          <a:prstGeom prst="rect">
            <a:avLst/>
          </a:prstGeom>
        </p:spPr>
      </p:pic>
    </p:spTree>
    <p:extLst>
      <p:ext uri="{BB962C8B-B14F-4D97-AF65-F5344CB8AC3E}">
        <p14:creationId xmlns:p14="http://schemas.microsoft.com/office/powerpoint/2010/main" val="176523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87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69332"/>
          </a:xfrm>
        </p:spPr>
        <p:txBody>
          <a:bodyPr lIns="0" tIns="0" rIns="0" bIns="0"/>
          <a:lstStyle>
            <a:lvl1pPr algn="ctr">
              <a:defRPr>
                <a:solidFill>
                  <a:schemeClr val="tx1">
                    <a:tint val="75000"/>
                  </a:schemeClr>
                </a:solidFill>
              </a:defRPr>
            </a:lvl1pPr>
          </a:lstStyle>
          <a:p>
            <a:pPr defTabSz="685800">
              <a:defRPr/>
            </a:pPr>
            <a:r>
              <a:rPr lang="en-US" sz="1800">
                <a:solidFill>
                  <a:prstClr val="black">
                    <a:tint val="75000"/>
                  </a:prstClr>
                </a:solidFill>
              </a:rPr>
              <a:t>Industrial Sector</a:t>
            </a:r>
          </a:p>
        </p:txBody>
      </p:sp>
      <p:sp>
        <p:nvSpPr>
          <p:cNvPr id="3" name="Holder 3"/>
          <p:cNvSpPr>
            <a:spLocks noGrp="1"/>
          </p:cNvSpPr>
          <p:nvPr>
            <p:ph type="dt" sz="half" idx="6"/>
          </p:nvPr>
        </p:nvSpPr>
        <p:spPr>
          <a:xfrm>
            <a:off x="609600" y="6377940"/>
            <a:ext cx="2804160" cy="369332"/>
          </a:xfrm>
        </p:spPr>
        <p:txBody>
          <a:bodyPr lIns="0" tIns="0" rIns="0" bIns="0"/>
          <a:lstStyle>
            <a:lvl1pPr algn="l">
              <a:defRPr>
                <a:solidFill>
                  <a:schemeClr val="tx1">
                    <a:tint val="75000"/>
                  </a:schemeClr>
                </a:solidFill>
              </a:defRPr>
            </a:lvl1pPr>
          </a:lstStyle>
          <a:p>
            <a:pPr defTabSz="685800">
              <a:defRPr/>
            </a:pPr>
            <a:fld id="{AD2EDA2D-7472-6E4D-8406-00271FC809EA}" type="datetime1">
              <a:rPr lang="en-US" sz="1800" smtClean="0">
                <a:solidFill>
                  <a:prstClr val="black">
                    <a:tint val="75000"/>
                  </a:prstClr>
                </a:solidFill>
              </a:rPr>
              <a:pPr defTabSz="685800">
                <a:defRPr/>
              </a:pPr>
              <a:t>7/14/2023</a:t>
            </a:fld>
            <a:endParaRPr lang="en-US" sz="1800">
              <a:solidFill>
                <a:prstClr val="black">
                  <a:tint val="75000"/>
                </a:prstClr>
              </a:solidFill>
            </a:endParaRPr>
          </a:p>
        </p:txBody>
      </p:sp>
      <p:sp>
        <p:nvSpPr>
          <p:cNvPr id="4" name="Holder 4"/>
          <p:cNvSpPr>
            <a:spLocks noGrp="1"/>
          </p:cNvSpPr>
          <p:nvPr>
            <p:ph type="sldNum" sz="quarter" idx="7"/>
          </p:nvPr>
        </p:nvSpPr>
        <p:spPr>
          <a:xfrm>
            <a:off x="8778240" y="6377940"/>
            <a:ext cx="2804160" cy="369332"/>
          </a:xfrm>
        </p:spPr>
        <p:txBody>
          <a:bodyPr lIns="0" tIns="0" rIns="0" bIns="0"/>
          <a:lstStyle>
            <a:lvl1pPr algn="r">
              <a:defRPr>
                <a:solidFill>
                  <a:schemeClr val="tx1">
                    <a:tint val="75000"/>
                  </a:schemeClr>
                </a:solidFill>
              </a:defRPr>
            </a:lvl1pPr>
          </a:lstStyle>
          <a:p>
            <a:pPr defTabSz="685800">
              <a:defRPr/>
            </a:pPr>
            <a:fld id="{B6F15528-21DE-4FAA-801E-634DDDAF4B2B}" type="slidenum">
              <a:rPr lang="en-US" sz="1800" smtClean="0">
                <a:solidFill>
                  <a:prstClr val="black">
                    <a:tint val="75000"/>
                  </a:prstClr>
                </a:solidFill>
              </a:rPr>
              <a:pPr defTabSz="685800">
                <a:defRPr/>
              </a:pPr>
              <a:t>‹#›</a:t>
            </a:fld>
            <a:endParaRPr lang="en-US" sz="1800">
              <a:solidFill>
                <a:prstClr val="black">
                  <a:tint val="75000"/>
                </a:prstClr>
              </a:solidFill>
            </a:endParaRPr>
          </a:p>
        </p:txBody>
      </p:sp>
    </p:spTree>
    <p:extLst>
      <p:ext uri="{BB962C8B-B14F-4D97-AF65-F5344CB8AC3E}">
        <p14:creationId xmlns:p14="http://schemas.microsoft.com/office/powerpoint/2010/main" val="2977040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2023-07-14</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7"/>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1489461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E8D5-3B02-461B-BCA0-C2D1DA7D0B9B}"/>
              </a:ext>
            </a:extLst>
          </p:cNvPr>
          <p:cNvSpPr>
            <a:spLocks noGrp="1"/>
          </p:cNvSpPr>
          <p:nvPr>
            <p:ph type="title"/>
          </p:nvPr>
        </p:nvSpPr>
        <p:spPr>
          <a:xfrm>
            <a:off x="179744" y="-203432"/>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B4B996-CE2A-49BD-81A7-277C20864525}"/>
              </a:ext>
            </a:extLst>
          </p:cNvPr>
          <p:cNvSpPr>
            <a:spLocks noGrp="1"/>
          </p:cNvSpPr>
          <p:nvPr>
            <p:ph type="body" idx="1"/>
          </p:nvPr>
        </p:nvSpPr>
        <p:spPr>
          <a:xfrm>
            <a:off x="629842" y="1681163"/>
            <a:ext cx="3868340"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45940E5F-4BEE-4B0B-8D84-710DF5916FDF}"/>
              </a:ext>
            </a:extLst>
          </p:cNvPr>
          <p:cNvSpPr>
            <a:spLocks noGrp="1"/>
          </p:cNvSpPr>
          <p:nvPr>
            <p:ph sz="half" idx="2"/>
          </p:nvPr>
        </p:nvSpPr>
        <p:spPr>
          <a:xfrm>
            <a:off x="629842" y="2505075"/>
            <a:ext cx="386834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930CDA5-F502-44CE-A8E4-BC47A133A94E}"/>
              </a:ext>
            </a:extLst>
          </p:cNvPr>
          <p:cNvSpPr>
            <a:spLocks noGrp="1"/>
          </p:cNvSpPr>
          <p:nvPr>
            <p:ph type="body" sz="quarter" idx="3"/>
          </p:nvPr>
        </p:nvSpPr>
        <p:spPr>
          <a:xfrm>
            <a:off x="4629152" y="1681163"/>
            <a:ext cx="3887391"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B45F41-FF13-440E-BA5A-CC2AB6C74225}"/>
              </a:ext>
            </a:extLst>
          </p:cNvPr>
          <p:cNvSpPr>
            <a:spLocks noGrp="1"/>
          </p:cNvSpPr>
          <p:nvPr>
            <p:ph sz="quarter" idx="4"/>
          </p:nvPr>
        </p:nvSpPr>
        <p:spPr>
          <a:xfrm>
            <a:off x="4629152" y="2505075"/>
            <a:ext cx="38873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A5FF66-A473-4781-ACA0-8C0CB511D6BA}"/>
              </a:ext>
            </a:extLst>
          </p:cNvPr>
          <p:cNvSpPr>
            <a:spLocks noGrp="1"/>
          </p:cNvSpPr>
          <p:nvPr>
            <p:ph type="dt" sz="half" idx="10"/>
          </p:nvPr>
        </p:nvSpPr>
        <p:spPr/>
        <p:txBody>
          <a:bodyPr/>
          <a:lstStyle/>
          <a:p>
            <a:fld id="{34680329-36DC-4304-BF94-A8D62B09FB29}" type="datetime1">
              <a:rPr lang="en-CA" smtClean="0"/>
              <a:t>2023-07-14</a:t>
            </a:fld>
            <a:endParaRPr lang="en-CA"/>
          </a:p>
        </p:txBody>
      </p:sp>
      <p:sp>
        <p:nvSpPr>
          <p:cNvPr id="8" name="Footer Placeholder 7">
            <a:extLst>
              <a:ext uri="{FF2B5EF4-FFF2-40B4-BE49-F238E27FC236}">
                <a16:creationId xmlns:a16="http://schemas.microsoft.com/office/drawing/2014/main" id="{972D3629-0E74-4959-A86E-B84F1A048D7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6F20DB6-BB03-40E9-996F-AD7B2CAA1FD3}"/>
              </a:ext>
            </a:extLst>
          </p:cNvPr>
          <p:cNvSpPr>
            <a:spLocks noGrp="1"/>
          </p:cNvSpPr>
          <p:nvPr>
            <p:ph type="sldNum" sz="quarter" idx="12"/>
          </p:nvPr>
        </p:nvSpPr>
        <p:spPr>
          <a:xfrm>
            <a:off x="6457950" y="6356357"/>
            <a:ext cx="2057400" cy="365125"/>
          </a:xfrm>
          <a:prstGeom prst="rect">
            <a:avLst/>
          </a:prstGeom>
        </p:spPr>
        <p:txBody>
          <a:bodyPr/>
          <a:lstStyle/>
          <a:p>
            <a:fld id="{B1F560D5-53A7-4969-B8DF-E1F637D39903}" type="slidenum">
              <a:rPr lang="en-CA" smtClean="0"/>
              <a:t>‹#›</a:t>
            </a:fld>
            <a:endParaRPr lang="en-CA"/>
          </a:p>
        </p:txBody>
      </p:sp>
      <p:pic>
        <p:nvPicPr>
          <p:cNvPr id="10" name="Picture 9">
            <a:extLst>
              <a:ext uri="{FF2B5EF4-FFF2-40B4-BE49-F238E27FC236}">
                <a16:creationId xmlns:a16="http://schemas.microsoft.com/office/drawing/2014/main" id="{7FF0A0B3-06F8-4FA1-9B4C-A42F3E144C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353" y="6543012"/>
            <a:ext cx="2483698" cy="219553"/>
          </a:xfrm>
          <a:prstGeom prst="rect">
            <a:avLst/>
          </a:prstGeom>
        </p:spPr>
      </p:pic>
    </p:spTree>
    <p:extLst>
      <p:ext uri="{BB962C8B-B14F-4D97-AF65-F5344CB8AC3E}">
        <p14:creationId xmlns:p14="http://schemas.microsoft.com/office/powerpoint/2010/main" val="625359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7590262" y="6307195"/>
            <a:ext cx="1072296" cy="83974"/>
          </a:xfrm>
          <a:prstGeom prst="rect">
            <a:avLst/>
          </a:prstGeom>
          <a:blipFill>
            <a:blip r:embed="rId2" cstate="print"/>
            <a:stretch>
              <a:fillRect/>
            </a:stretch>
          </a:blipFill>
        </p:spPr>
        <p:txBody>
          <a:bodyPr wrap="square" lIns="0" tIns="0" rIns="0" bIns="0" rtlCol="0"/>
          <a:lstStyle/>
          <a:p>
            <a:endParaRPr/>
          </a:p>
        </p:txBody>
      </p:sp>
      <p:sp>
        <p:nvSpPr>
          <p:cNvPr id="18" name="bg object 18"/>
          <p:cNvSpPr/>
          <p:nvPr/>
        </p:nvSpPr>
        <p:spPr>
          <a:xfrm>
            <a:off x="7587995" y="6425004"/>
            <a:ext cx="1083141" cy="314164"/>
          </a:xfrm>
          <a:prstGeom prst="rect">
            <a:avLst/>
          </a:prstGeom>
          <a:blipFill>
            <a:blip r:embed="rId3" cstate="print"/>
            <a:stretch>
              <a:fillRect/>
            </a:stretch>
          </a:blipFill>
        </p:spPr>
        <p:txBody>
          <a:bodyPr wrap="square" lIns="0" tIns="0" rIns="0" bIns="0" rtlCol="0"/>
          <a:lstStyle/>
          <a:p>
            <a:endParaRPr/>
          </a:p>
        </p:txBody>
      </p:sp>
      <p:sp>
        <p:nvSpPr>
          <p:cNvPr id="19" name="bg object 19"/>
          <p:cNvSpPr/>
          <p:nvPr/>
        </p:nvSpPr>
        <p:spPr>
          <a:xfrm>
            <a:off x="8722793" y="6306583"/>
            <a:ext cx="323215" cy="430530"/>
          </a:xfrm>
          <a:custGeom>
            <a:avLst/>
            <a:gdLst/>
            <a:ahLst/>
            <a:cxnLst/>
            <a:rect l="l" t="t" r="r" b="b"/>
            <a:pathLst>
              <a:path w="323215" h="430529">
                <a:moveTo>
                  <a:pt x="323166" y="0"/>
                </a:moveTo>
                <a:lnTo>
                  <a:pt x="0" y="0"/>
                </a:lnTo>
                <a:lnTo>
                  <a:pt x="0" y="430168"/>
                </a:lnTo>
                <a:lnTo>
                  <a:pt x="323166" y="430168"/>
                </a:lnTo>
                <a:lnTo>
                  <a:pt x="323166" y="375793"/>
                </a:lnTo>
                <a:lnTo>
                  <a:pt x="96545" y="375793"/>
                </a:lnTo>
                <a:lnTo>
                  <a:pt x="96545" y="335312"/>
                </a:lnTo>
                <a:lnTo>
                  <a:pt x="97028" y="335312"/>
                </a:lnTo>
                <a:lnTo>
                  <a:pt x="111489" y="331186"/>
                </a:lnTo>
                <a:lnTo>
                  <a:pt x="123452" y="319981"/>
                </a:lnTo>
                <a:lnTo>
                  <a:pt x="131598" y="303452"/>
                </a:lnTo>
                <a:lnTo>
                  <a:pt x="134607" y="283353"/>
                </a:lnTo>
                <a:lnTo>
                  <a:pt x="134607" y="162527"/>
                </a:lnTo>
                <a:lnTo>
                  <a:pt x="40841" y="162527"/>
                </a:lnTo>
                <a:lnTo>
                  <a:pt x="40841" y="53776"/>
                </a:lnTo>
                <a:lnTo>
                  <a:pt x="323166" y="53776"/>
                </a:lnTo>
                <a:lnTo>
                  <a:pt x="323166" y="0"/>
                </a:lnTo>
                <a:close/>
              </a:path>
              <a:path w="323215" h="430529">
                <a:moveTo>
                  <a:pt x="218948" y="126271"/>
                </a:moveTo>
                <a:lnTo>
                  <a:pt x="209229" y="127877"/>
                </a:lnTo>
                <a:lnTo>
                  <a:pt x="200695" y="132315"/>
                </a:lnTo>
                <a:lnTo>
                  <a:pt x="193689" y="139018"/>
                </a:lnTo>
                <a:lnTo>
                  <a:pt x="188558" y="147420"/>
                </a:lnTo>
                <a:lnTo>
                  <a:pt x="188558" y="283353"/>
                </a:lnTo>
                <a:lnTo>
                  <a:pt x="191568" y="303452"/>
                </a:lnTo>
                <a:lnTo>
                  <a:pt x="199720" y="319981"/>
                </a:lnTo>
                <a:lnTo>
                  <a:pt x="211702" y="331186"/>
                </a:lnTo>
                <a:lnTo>
                  <a:pt x="226198" y="335312"/>
                </a:lnTo>
                <a:lnTo>
                  <a:pt x="226621" y="335312"/>
                </a:lnTo>
                <a:lnTo>
                  <a:pt x="226621" y="375793"/>
                </a:lnTo>
                <a:lnTo>
                  <a:pt x="323166" y="375793"/>
                </a:lnTo>
                <a:lnTo>
                  <a:pt x="323166" y="162527"/>
                </a:lnTo>
                <a:lnTo>
                  <a:pt x="251995" y="162527"/>
                </a:lnTo>
                <a:lnTo>
                  <a:pt x="249381" y="148449"/>
                </a:lnTo>
                <a:lnTo>
                  <a:pt x="242268" y="136921"/>
                </a:lnTo>
                <a:lnTo>
                  <a:pt x="231758" y="129132"/>
                </a:lnTo>
                <a:lnTo>
                  <a:pt x="218948" y="126271"/>
                </a:lnTo>
                <a:close/>
              </a:path>
              <a:path w="323215" h="430529">
                <a:moveTo>
                  <a:pt x="104278" y="126271"/>
                </a:moveTo>
                <a:lnTo>
                  <a:pt x="91458" y="129132"/>
                </a:lnTo>
                <a:lnTo>
                  <a:pt x="80927" y="136921"/>
                </a:lnTo>
                <a:lnTo>
                  <a:pt x="73794" y="148449"/>
                </a:lnTo>
                <a:lnTo>
                  <a:pt x="71170" y="162527"/>
                </a:lnTo>
                <a:lnTo>
                  <a:pt x="134607" y="162527"/>
                </a:lnTo>
                <a:lnTo>
                  <a:pt x="134607" y="147420"/>
                </a:lnTo>
                <a:lnTo>
                  <a:pt x="129486" y="139018"/>
                </a:lnTo>
                <a:lnTo>
                  <a:pt x="122501" y="132315"/>
                </a:lnTo>
                <a:lnTo>
                  <a:pt x="113987" y="127877"/>
                </a:lnTo>
                <a:lnTo>
                  <a:pt x="104278" y="126271"/>
                </a:lnTo>
                <a:close/>
              </a:path>
              <a:path w="323215" h="430529">
                <a:moveTo>
                  <a:pt x="323166" y="53776"/>
                </a:moveTo>
                <a:lnTo>
                  <a:pt x="282385" y="53776"/>
                </a:lnTo>
                <a:lnTo>
                  <a:pt x="282385" y="162527"/>
                </a:lnTo>
                <a:lnTo>
                  <a:pt x="323166" y="162527"/>
                </a:lnTo>
                <a:lnTo>
                  <a:pt x="323166" y="53776"/>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2023-07-14</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1"/>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4104728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2EE94-3B56-4DF0-93A4-5CBF4C9E8CFC}"/>
              </a:ext>
            </a:extLst>
          </p:cNvPr>
          <p:cNvSpPr>
            <a:spLocks noGrp="1"/>
          </p:cNvSpPr>
          <p:nvPr>
            <p:ph type="dt" sz="half" idx="10"/>
          </p:nvPr>
        </p:nvSpPr>
        <p:spPr/>
        <p:txBody>
          <a:bodyPr/>
          <a:lstStyle/>
          <a:p>
            <a:fld id="{25C6B4B3-7F54-45F3-991E-973A1E34EA1C}" type="datetime1">
              <a:rPr lang="en-CA" smtClean="0"/>
              <a:t>2023-07-14</a:t>
            </a:fld>
            <a:endParaRPr lang="en-CA"/>
          </a:p>
        </p:txBody>
      </p:sp>
      <p:sp>
        <p:nvSpPr>
          <p:cNvPr id="3" name="Footer Placeholder 2">
            <a:extLst>
              <a:ext uri="{FF2B5EF4-FFF2-40B4-BE49-F238E27FC236}">
                <a16:creationId xmlns:a16="http://schemas.microsoft.com/office/drawing/2014/main" id="{AB3798EF-C20F-499C-9576-7F474B3627A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6CFDAD6-D466-4FFD-8E51-BCDAA8E72EC5}"/>
              </a:ext>
            </a:extLst>
          </p:cNvPr>
          <p:cNvSpPr>
            <a:spLocks noGrp="1"/>
          </p:cNvSpPr>
          <p:nvPr>
            <p:ph type="sldNum" sz="quarter" idx="12"/>
          </p:nvPr>
        </p:nvSpPr>
        <p:spPr>
          <a:xfrm>
            <a:off x="6457950" y="6356351"/>
            <a:ext cx="2057400" cy="365125"/>
          </a:xfrm>
          <a:prstGeom prst="rect">
            <a:avLst/>
          </a:prstGeom>
        </p:spPr>
        <p:txBody>
          <a:bodyPr/>
          <a:lstStyle/>
          <a:p>
            <a:fld id="{B1F560D5-53A7-4969-B8DF-E1F637D39903}" type="slidenum">
              <a:rPr lang="en-CA" smtClean="0"/>
              <a:t>‹#›</a:t>
            </a:fld>
            <a:endParaRPr lang="en-CA"/>
          </a:p>
        </p:txBody>
      </p:sp>
    </p:spTree>
    <p:extLst>
      <p:ext uri="{BB962C8B-B14F-4D97-AF65-F5344CB8AC3E}">
        <p14:creationId xmlns:p14="http://schemas.microsoft.com/office/powerpoint/2010/main" val="2017573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Section Header Option 3">
    <p:spTree>
      <p:nvGrpSpPr>
        <p:cNvPr id="1" name=""/>
        <p:cNvGrpSpPr/>
        <p:nvPr/>
      </p:nvGrpSpPr>
      <p:grpSpPr>
        <a:xfrm>
          <a:off x="0" y="0"/>
          <a:ext cx="0" cy="0"/>
          <a:chOff x="0" y="0"/>
          <a:chExt cx="0" cy="0"/>
        </a:xfrm>
      </p:grpSpPr>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9" name="Rectangle 7"/>
          <p:cNvSpPr/>
          <p:nvPr/>
        </p:nvSpPr>
        <p:spPr>
          <a:xfrm>
            <a:off x="0" y="0"/>
            <a:ext cx="9144000" cy="6858000"/>
          </a:xfrm>
          <a:prstGeom prst="rect">
            <a:avLst/>
          </a:prstGeom>
          <a:solidFill>
            <a:schemeClr val="accent1"/>
          </a:solidFill>
          <a:ln w="12700">
            <a:miter lim="400000"/>
          </a:ln>
        </p:spPr>
        <p:txBody>
          <a:bodyPr lIns="34289" rIns="34289" anchor="ctr"/>
          <a:lstStyle/>
          <a:p>
            <a:pPr algn="ctr" defTabSz="685662">
              <a:defRPr sz="1400">
                <a:solidFill>
                  <a:srgbClr val="FFFFFF"/>
                </a:solidFill>
              </a:defRPr>
            </a:pPr>
            <a:endParaRPr sz="1050"/>
          </a:p>
        </p:txBody>
      </p:sp>
      <p:sp>
        <p:nvSpPr>
          <p:cNvPr id="120" name="Rectangle 8"/>
          <p:cNvSpPr/>
          <p:nvPr/>
        </p:nvSpPr>
        <p:spPr>
          <a:xfrm>
            <a:off x="533400" y="3980618"/>
            <a:ext cx="838200" cy="76201"/>
          </a:xfrm>
          <a:prstGeom prst="rect">
            <a:avLst/>
          </a:prstGeom>
          <a:solidFill>
            <a:schemeClr val="accent2"/>
          </a:solidFill>
          <a:ln w="12700">
            <a:miter lim="400000"/>
          </a:ln>
        </p:spPr>
        <p:txBody>
          <a:bodyPr lIns="34289" rIns="34289"/>
          <a:lstStyle/>
          <a:p>
            <a:pPr>
              <a:defRPr sz="2400">
                <a:solidFill>
                  <a:srgbClr val="3848A3"/>
                </a:solidFill>
                <a:latin typeface="Times New Roman"/>
                <a:ea typeface="Times New Roman"/>
                <a:cs typeface="Times New Roman"/>
                <a:sym typeface="Times New Roman"/>
              </a:defRPr>
            </a:pPr>
            <a:endParaRPr sz="1800"/>
          </a:p>
        </p:txBody>
      </p:sp>
      <p:sp>
        <p:nvSpPr>
          <p:cNvPr id="121" name="Title Text"/>
          <p:cNvSpPr txBox="1">
            <a:spLocks noGrp="1"/>
          </p:cNvSpPr>
          <p:nvPr>
            <p:ph type="title"/>
          </p:nvPr>
        </p:nvSpPr>
        <p:spPr>
          <a:xfrm>
            <a:off x="427290" y="1709740"/>
            <a:ext cx="8083299" cy="2178598"/>
          </a:xfrm>
          <a:prstGeom prst="rect">
            <a:avLst/>
          </a:prstGeom>
        </p:spPr>
        <p:txBody>
          <a:bodyPr anchor="b"/>
          <a:lstStyle>
            <a:lvl1pPr>
              <a:defRPr sz="3375">
                <a:solidFill>
                  <a:srgbClr val="FFFFFF"/>
                </a:solidFill>
              </a:defRPr>
            </a:lvl1pPr>
          </a:lstStyle>
          <a:p>
            <a:r>
              <a:t>Title Text</a:t>
            </a:r>
          </a:p>
        </p:txBody>
      </p:sp>
      <p:sp>
        <p:nvSpPr>
          <p:cNvPr id="122" name="Body Level One…"/>
          <p:cNvSpPr txBox="1">
            <a:spLocks noGrp="1"/>
          </p:cNvSpPr>
          <p:nvPr>
            <p:ph type="body" sz="quarter" idx="1"/>
          </p:nvPr>
        </p:nvSpPr>
        <p:spPr>
          <a:xfrm>
            <a:off x="427290" y="4589464"/>
            <a:ext cx="8083299" cy="1500188"/>
          </a:xfrm>
          <a:prstGeom prst="rect">
            <a:avLst/>
          </a:prstGeom>
        </p:spPr>
        <p:txBody>
          <a:bodyPr/>
          <a:lstStyle>
            <a:lvl1pPr marL="0" indent="0">
              <a:lnSpc>
                <a:spcPct val="90000"/>
              </a:lnSpc>
              <a:buSzTx/>
              <a:buFontTx/>
              <a:buNone/>
              <a:defRPr>
                <a:solidFill>
                  <a:srgbClr val="FFFFFF"/>
                </a:solidFill>
              </a:defRPr>
            </a:lvl1pPr>
            <a:lvl2pPr marL="0" indent="257175">
              <a:lnSpc>
                <a:spcPct val="90000"/>
              </a:lnSpc>
              <a:buSzTx/>
              <a:buFontTx/>
              <a:buNone/>
              <a:defRPr>
                <a:solidFill>
                  <a:srgbClr val="FFFFFF"/>
                </a:solidFill>
              </a:defRPr>
            </a:lvl2pPr>
            <a:lvl3pPr marL="0" indent="514350">
              <a:lnSpc>
                <a:spcPct val="90000"/>
              </a:lnSpc>
              <a:buSzTx/>
              <a:buFontTx/>
              <a:buNone/>
              <a:defRPr>
                <a:solidFill>
                  <a:srgbClr val="FFFFFF"/>
                </a:solidFill>
              </a:defRPr>
            </a:lvl3pPr>
            <a:lvl4pPr marL="0" indent="771525">
              <a:lnSpc>
                <a:spcPct val="90000"/>
              </a:lnSpc>
              <a:buSzTx/>
              <a:buFontTx/>
              <a:buNone/>
              <a:defRPr>
                <a:solidFill>
                  <a:srgbClr val="FFFFFF"/>
                </a:solidFill>
              </a:defRPr>
            </a:lvl4pPr>
            <a:lvl5pPr marL="0" indent="1028700">
              <a:lnSpc>
                <a:spcPct val="9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23" name="Picture 9" descr="Picture 9"/>
          <p:cNvPicPr>
            <a:picLocks noChangeAspect="1"/>
          </p:cNvPicPr>
          <p:nvPr/>
        </p:nvPicPr>
        <p:blipFill>
          <a:blip r:embed="rId2"/>
          <a:stretch>
            <a:fillRect/>
          </a:stretch>
        </p:blipFill>
        <p:spPr>
          <a:xfrm>
            <a:off x="380064" y="6283138"/>
            <a:ext cx="843339" cy="462720"/>
          </a:xfrm>
          <a:prstGeom prst="rect">
            <a:avLst/>
          </a:prstGeom>
          <a:ln w="12700">
            <a:miter lim="400000"/>
          </a:ln>
        </p:spPr>
      </p:pic>
      <p:sp>
        <p:nvSpPr>
          <p:cNvPr id="124" name="Slide Number Placeholder 5"/>
          <p:cNvSpPr txBox="1"/>
          <p:nvPr/>
        </p:nvSpPr>
        <p:spPr>
          <a:xfrm>
            <a:off x="8733120" y="6432869"/>
            <a:ext cx="238829" cy="212090"/>
          </a:xfrm>
          <a:prstGeom prst="rect">
            <a:avLst/>
          </a:prstGeom>
          <a:ln w="12700">
            <a:miter lim="400000"/>
          </a:ln>
        </p:spPr>
        <p:txBody>
          <a:bodyPr wrap="square" lIns="34289" rIns="34289" anchor="ctr">
            <a:spAutoFit/>
          </a:bodyPr>
          <a:lstStyle/>
          <a:p>
            <a:pPr algn="r">
              <a:defRPr sz="900">
                <a:solidFill>
                  <a:srgbClr val="FFFFFF"/>
                </a:solidFill>
              </a:defRPr>
            </a:pPr>
            <a:endParaRPr sz="675"/>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Subtitle">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9" name="Title Text"/>
          <p:cNvSpPr txBox="1">
            <a:spLocks noGrp="1"/>
          </p:cNvSpPr>
          <p:nvPr>
            <p:ph type="title"/>
          </p:nvPr>
        </p:nvSpPr>
        <p:spPr>
          <a:prstGeom prst="rect">
            <a:avLst/>
          </a:prstGeom>
        </p:spPr>
        <p:txBody>
          <a:bodyPr/>
          <a:lstStyle/>
          <a:p>
            <a:r>
              <a:t>Title Text</a:t>
            </a:r>
          </a:p>
        </p:txBody>
      </p:sp>
      <p:sp>
        <p:nvSpPr>
          <p:cNvPr id="60" name="Body Level One…"/>
          <p:cNvSpPr txBox="1">
            <a:spLocks noGrp="1"/>
          </p:cNvSpPr>
          <p:nvPr>
            <p:ph type="body" sz="quarter" idx="1"/>
          </p:nvPr>
        </p:nvSpPr>
        <p:spPr>
          <a:xfrm>
            <a:off x="501253" y="950976"/>
            <a:ext cx="8428585" cy="381037"/>
          </a:xfrm>
          <a:prstGeom prst="rect">
            <a:avLst/>
          </a:prstGeom>
        </p:spPr>
        <p:txBody>
          <a:bodyPr/>
          <a:lstStyle>
            <a:lvl1pPr marL="0" indent="0">
              <a:lnSpc>
                <a:spcPct val="90000"/>
              </a:lnSpc>
              <a:buSzTx/>
              <a:buFontTx/>
              <a:buNone/>
              <a:defRPr sz="1500">
                <a:solidFill>
                  <a:schemeClr val="accent2"/>
                </a:solidFill>
              </a:defRPr>
            </a:lvl1pPr>
            <a:lvl2pPr marL="400050" indent="-142875">
              <a:lnSpc>
                <a:spcPct val="90000"/>
              </a:lnSpc>
              <a:buFontTx/>
              <a:buChar char="•"/>
              <a:defRPr sz="1500">
                <a:solidFill>
                  <a:schemeClr val="accent2"/>
                </a:solidFill>
              </a:defRPr>
            </a:lvl2pPr>
            <a:lvl3pPr marL="685800" indent="-171450">
              <a:lnSpc>
                <a:spcPct val="90000"/>
              </a:lnSpc>
              <a:buFontTx/>
              <a:buChar char="•"/>
              <a:defRPr sz="1500">
                <a:solidFill>
                  <a:schemeClr val="accent2"/>
                </a:solidFill>
              </a:defRPr>
            </a:lvl3pPr>
            <a:lvl4pPr marL="969352" indent="-197827">
              <a:lnSpc>
                <a:spcPct val="90000"/>
              </a:lnSpc>
              <a:buFontTx/>
              <a:defRPr sz="1500">
                <a:solidFill>
                  <a:schemeClr val="accent2"/>
                </a:solidFill>
              </a:defRPr>
            </a:lvl4pPr>
            <a:lvl5pPr marL="1226527" indent="-197827">
              <a:lnSpc>
                <a:spcPct val="90000"/>
              </a:lnSpc>
              <a:buFontTx/>
              <a:defRPr sz="15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 name="Title Text"/>
          <p:cNvSpPr txBox="1">
            <a:spLocks noGrp="1"/>
          </p:cNvSpPr>
          <p:nvPr>
            <p:ph type="title"/>
          </p:nvPr>
        </p:nvSpPr>
        <p:spPr>
          <a:prstGeom prst="rect">
            <a:avLst/>
          </a:prstGeom>
        </p:spPr>
        <p:txBody>
          <a:bodyPr/>
          <a:lstStyle/>
          <a:p>
            <a:r>
              <a:t>Title Text</a:t>
            </a:r>
          </a:p>
        </p:txBody>
      </p:sp>
      <p:sp>
        <p:nvSpPr>
          <p:cNvPr id="51" name="Body Level One…"/>
          <p:cNvSpPr txBox="1">
            <a:spLocks noGrp="1"/>
          </p:cNvSpPr>
          <p:nvPr>
            <p:ph type="body" idx="1"/>
          </p:nvPr>
        </p:nvSpPr>
        <p:spPr>
          <a:xfrm>
            <a:off x="501523" y="1435101"/>
            <a:ext cx="8428316" cy="474186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Subtitle">
    <p:spTree>
      <p:nvGrpSpPr>
        <p:cNvPr id="1" name=""/>
        <p:cNvGrpSpPr/>
        <p:nvPr/>
      </p:nvGrpSpPr>
      <p:grpSpPr>
        <a:xfrm>
          <a:off x="0" y="0"/>
          <a:ext cx="0" cy="0"/>
          <a:chOff x="0" y="0"/>
          <a:chExt cx="0" cy="0"/>
        </a:xfrm>
      </p:grpSpPr>
      <p:sp>
        <p:nvSpPr>
          <p:cNvPr id="131" name="Rectangle 6"/>
          <p:cNvSpPr/>
          <p:nvPr/>
        </p:nvSpPr>
        <p:spPr>
          <a:xfrm>
            <a:off x="0" y="0"/>
            <a:ext cx="171450" cy="6858000"/>
          </a:xfrm>
          <a:prstGeom prst="rect">
            <a:avLst/>
          </a:prstGeom>
          <a:solidFill>
            <a:schemeClr val="accent1"/>
          </a:solidFill>
          <a:ln w="12700">
            <a:miter lim="400000"/>
          </a:ln>
        </p:spPr>
        <p:txBody>
          <a:bodyPr lIns="34289" tIns="34289" rIns="34289" bIns="34289"/>
          <a:lstStyle/>
          <a:p>
            <a:pPr defTabSz="514350">
              <a:defRPr>
                <a:solidFill>
                  <a:srgbClr val="3848A3"/>
                </a:solidFill>
                <a:latin typeface="Times New Roman"/>
                <a:ea typeface="Times New Roman"/>
                <a:cs typeface="Times New Roman"/>
                <a:sym typeface="Times New Roman"/>
              </a:defRPr>
            </a:pPr>
            <a:endParaRPr sz="1350"/>
          </a:p>
        </p:txBody>
      </p:sp>
      <p:sp>
        <p:nvSpPr>
          <p:cNvPr id="132" name="Rectangle 7"/>
          <p:cNvSpPr/>
          <p:nvPr/>
        </p:nvSpPr>
        <p:spPr>
          <a:xfrm>
            <a:off x="501523" y="808522"/>
            <a:ext cx="838201" cy="76202"/>
          </a:xfrm>
          <a:prstGeom prst="rect">
            <a:avLst/>
          </a:prstGeom>
          <a:solidFill>
            <a:schemeClr val="accent2"/>
          </a:solidFill>
          <a:ln w="12700">
            <a:miter lim="400000"/>
          </a:ln>
        </p:spPr>
        <p:txBody>
          <a:bodyPr lIns="34289" tIns="34289" rIns="34289" bIns="34289"/>
          <a:lstStyle/>
          <a:p>
            <a:pPr>
              <a:defRPr sz="2400">
                <a:solidFill>
                  <a:srgbClr val="3848A3"/>
                </a:solidFill>
                <a:latin typeface="Times New Roman"/>
                <a:ea typeface="Times New Roman"/>
                <a:cs typeface="Times New Roman"/>
                <a:sym typeface="Times New Roman"/>
              </a:defRPr>
            </a:pPr>
            <a:endParaRPr sz="1800"/>
          </a:p>
        </p:txBody>
      </p:sp>
      <p:sp>
        <p:nvSpPr>
          <p:cNvPr id="133" name="Title Text"/>
          <p:cNvSpPr txBox="1">
            <a:spLocks noGrp="1"/>
          </p:cNvSpPr>
          <p:nvPr>
            <p:ph type="title"/>
          </p:nvPr>
        </p:nvSpPr>
        <p:spPr>
          <a:xfrm>
            <a:off x="501523" y="361705"/>
            <a:ext cx="8428317" cy="427568"/>
          </a:xfrm>
          <a:prstGeom prst="rect">
            <a:avLst/>
          </a:prstGeom>
        </p:spPr>
        <p:txBody>
          <a:bodyPr lIns="45718" tIns="45718" rIns="45718" bIns="45718"/>
          <a:lstStyle/>
          <a:p>
            <a:r>
              <a:t>Title Text</a:t>
            </a:r>
          </a:p>
        </p:txBody>
      </p:sp>
      <p:sp>
        <p:nvSpPr>
          <p:cNvPr id="134" name="Body Level One…"/>
          <p:cNvSpPr txBox="1">
            <a:spLocks noGrp="1"/>
          </p:cNvSpPr>
          <p:nvPr>
            <p:ph type="body" sz="quarter" idx="1"/>
          </p:nvPr>
        </p:nvSpPr>
        <p:spPr>
          <a:xfrm>
            <a:off x="501253" y="950974"/>
            <a:ext cx="8428586" cy="381038"/>
          </a:xfrm>
          <a:prstGeom prst="rect">
            <a:avLst/>
          </a:prstGeom>
        </p:spPr>
        <p:txBody>
          <a:bodyPr lIns="45718" tIns="45718" rIns="45718" bIns="45718"/>
          <a:lstStyle>
            <a:lvl1pPr marL="0" indent="0">
              <a:lnSpc>
                <a:spcPct val="90000"/>
              </a:lnSpc>
              <a:buSzTx/>
              <a:buFontTx/>
              <a:buNone/>
              <a:defRPr sz="1500">
                <a:solidFill>
                  <a:schemeClr val="accent2"/>
                </a:solidFill>
              </a:defRPr>
            </a:lvl1pPr>
            <a:lvl2pPr marL="400050" indent="-142875">
              <a:lnSpc>
                <a:spcPct val="90000"/>
              </a:lnSpc>
              <a:buFontTx/>
              <a:buChar char="•"/>
              <a:defRPr sz="1500">
                <a:solidFill>
                  <a:schemeClr val="accent2"/>
                </a:solidFill>
              </a:defRPr>
            </a:lvl2pPr>
            <a:lvl3pPr marL="685800" indent="-171450">
              <a:lnSpc>
                <a:spcPct val="90000"/>
              </a:lnSpc>
              <a:buFontTx/>
              <a:buChar char="•"/>
              <a:defRPr sz="1500">
                <a:solidFill>
                  <a:schemeClr val="accent2"/>
                </a:solidFill>
              </a:defRPr>
            </a:lvl3pPr>
            <a:lvl4pPr marL="969351" indent="-197826">
              <a:lnSpc>
                <a:spcPct val="90000"/>
              </a:lnSpc>
              <a:buFontTx/>
              <a:defRPr sz="1500">
                <a:solidFill>
                  <a:schemeClr val="accent2"/>
                </a:solidFill>
              </a:defRPr>
            </a:lvl4pPr>
            <a:lvl5pPr marL="1226526" indent="-197826">
              <a:lnSpc>
                <a:spcPct val="90000"/>
              </a:lnSpc>
              <a:buFontTx/>
              <a:defRPr sz="15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8832980" y="6432871"/>
            <a:ext cx="173259" cy="21208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4343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Title Text"/>
          <p:cNvSpPr txBox="1">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Option 2">
    <p:spTree>
      <p:nvGrpSpPr>
        <p:cNvPr id="1" name=""/>
        <p:cNvGrpSpPr/>
        <p:nvPr/>
      </p:nvGrpSpPr>
      <p:grpSpPr>
        <a:xfrm>
          <a:off x="0" y="0"/>
          <a:ext cx="0" cy="0"/>
          <a:chOff x="0" y="0"/>
          <a:chExt cx="0" cy="0"/>
        </a:xfrm>
      </p:grpSpPr>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06" name="Picture 8" descr="Picture 8"/>
          <p:cNvPicPr>
            <a:picLocks noChangeAspect="1"/>
          </p:cNvPicPr>
          <p:nvPr/>
        </p:nvPicPr>
        <p:blipFill>
          <a:blip r:embed="rId2"/>
          <a:srcRect l="32338" r="30556" b="4455"/>
          <a:stretch>
            <a:fillRect/>
          </a:stretch>
        </p:blipFill>
        <p:spPr>
          <a:xfrm>
            <a:off x="-1" y="1"/>
            <a:ext cx="3312415" cy="6858001"/>
          </a:xfrm>
          <a:prstGeom prst="rect">
            <a:avLst/>
          </a:prstGeom>
          <a:ln w="12700">
            <a:miter lim="400000"/>
          </a:ln>
        </p:spPr>
      </p:pic>
      <p:sp>
        <p:nvSpPr>
          <p:cNvPr id="107" name="Title Text"/>
          <p:cNvSpPr txBox="1">
            <a:spLocks noGrp="1"/>
          </p:cNvSpPr>
          <p:nvPr>
            <p:ph type="title"/>
          </p:nvPr>
        </p:nvSpPr>
        <p:spPr>
          <a:xfrm>
            <a:off x="3568336" y="1736728"/>
            <a:ext cx="4871417" cy="1963603"/>
          </a:xfrm>
          <a:prstGeom prst="rect">
            <a:avLst/>
          </a:prstGeom>
        </p:spPr>
        <p:txBody>
          <a:bodyPr anchor="b"/>
          <a:lstStyle>
            <a:lvl1pPr>
              <a:defRPr sz="3375"/>
            </a:lvl1pPr>
          </a:lstStyle>
          <a:p>
            <a:r>
              <a:t>Title Text</a:t>
            </a:r>
          </a:p>
        </p:txBody>
      </p:sp>
      <p:sp>
        <p:nvSpPr>
          <p:cNvPr id="108" name="Body Level One…"/>
          <p:cNvSpPr txBox="1">
            <a:spLocks noGrp="1"/>
          </p:cNvSpPr>
          <p:nvPr>
            <p:ph type="body" sz="quarter" idx="1"/>
          </p:nvPr>
        </p:nvSpPr>
        <p:spPr>
          <a:xfrm>
            <a:off x="3568336" y="4065639"/>
            <a:ext cx="4871417" cy="358924"/>
          </a:xfrm>
          <a:prstGeom prst="rect">
            <a:avLst/>
          </a:prstGeom>
        </p:spPr>
        <p:txBody>
          <a:bodyPr/>
          <a:lstStyle>
            <a:lvl1pPr marL="0" indent="0">
              <a:lnSpc>
                <a:spcPct val="90000"/>
              </a:lnSpc>
              <a:buSzTx/>
              <a:buFontTx/>
              <a:buNone/>
              <a:defRPr>
                <a:solidFill>
                  <a:srgbClr val="888888"/>
                </a:solidFill>
              </a:defRPr>
            </a:lvl1pPr>
            <a:lvl2pPr marL="0" indent="257175">
              <a:lnSpc>
                <a:spcPct val="90000"/>
              </a:lnSpc>
              <a:buSzTx/>
              <a:buFontTx/>
              <a:buNone/>
              <a:defRPr>
                <a:solidFill>
                  <a:srgbClr val="888888"/>
                </a:solidFill>
              </a:defRPr>
            </a:lvl2pPr>
            <a:lvl3pPr marL="0" indent="514350">
              <a:lnSpc>
                <a:spcPct val="90000"/>
              </a:lnSpc>
              <a:buSzTx/>
              <a:buFontTx/>
              <a:buNone/>
              <a:defRPr>
                <a:solidFill>
                  <a:srgbClr val="888888"/>
                </a:solidFill>
              </a:defRPr>
            </a:lvl3pPr>
            <a:lvl4pPr marL="0" indent="771525">
              <a:lnSpc>
                <a:spcPct val="90000"/>
              </a:lnSpc>
              <a:buSzTx/>
              <a:buFontTx/>
              <a:buNone/>
              <a:defRPr>
                <a:solidFill>
                  <a:srgbClr val="888888"/>
                </a:solidFill>
              </a:defRPr>
            </a:lvl4pPr>
            <a:lvl5pPr marL="0" indent="1028700">
              <a:lnSpc>
                <a:spcPct val="90000"/>
              </a:lnSpc>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09" name="Rectangle 6"/>
          <p:cNvSpPr/>
          <p:nvPr/>
        </p:nvSpPr>
        <p:spPr>
          <a:xfrm>
            <a:off x="-1" y="0"/>
            <a:ext cx="3309259" cy="6858000"/>
          </a:xfrm>
          <a:prstGeom prst="rect">
            <a:avLst/>
          </a:prstGeom>
          <a:solidFill>
            <a:schemeClr val="accent1">
              <a:alpha val="60000"/>
            </a:schemeClr>
          </a:solidFill>
          <a:ln w="12700">
            <a:miter lim="400000"/>
          </a:ln>
        </p:spPr>
        <p:txBody>
          <a:bodyPr lIns="34289" rIns="34289"/>
          <a:lstStyle/>
          <a:p>
            <a:pPr defTabSz="514350">
              <a:defRPr>
                <a:solidFill>
                  <a:srgbClr val="3848A3"/>
                </a:solidFill>
                <a:latin typeface="Times New Roman"/>
                <a:ea typeface="Times New Roman"/>
                <a:cs typeface="Times New Roman"/>
                <a:sym typeface="Times New Roman"/>
              </a:defRPr>
            </a:pPr>
            <a:endParaRPr sz="1350"/>
          </a:p>
        </p:txBody>
      </p:sp>
      <p:sp>
        <p:nvSpPr>
          <p:cNvPr id="110" name="Slide Number Placeholder 5"/>
          <p:cNvSpPr txBox="1"/>
          <p:nvPr/>
        </p:nvSpPr>
        <p:spPr>
          <a:xfrm>
            <a:off x="8733120" y="6432869"/>
            <a:ext cx="238829" cy="212090"/>
          </a:xfrm>
          <a:prstGeom prst="rect">
            <a:avLst/>
          </a:prstGeom>
          <a:ln w="12700">
            <a:miter lim="400000"/>
          </a:ln>
        </p:spPr>
        <p:txBody>
          <a:bodyPr wrap="square" lIns="34289" rIns="34289" anchor="ctr">
            <a:spAutoFit/>
          </a:bodyPr>
          <a:lstStyle/>
          <a:p>
            <a:pPr algn="r">
              <a:defRPr sz="900"/>
            </a:pPr>
            <a:endParaRPr sz="675"/>
          </a:p>
        </p:txBody>
      </p:sp>
      <p:pic>
        <p:nvPicPr>
          <p:cNvPr id="111" name="Picture 11" descr="Picture 11"/>
          <p:cNvPicPr>
            <a:picLocks noChangeAspect="1"/>
          </p:cNvPicPr>
          <p:nvPr/>
        </p:nvPicPr>
        <p:blipFill>
          <a:blip r:embed="rId3"/>
          <a:stretch>
            <a:fillRect/>
          </a:stretch>
        </p:blipFill>
        <p:spPr>
          <a:xfrm>
            <a:off x="380064" y="6283138"/>
            <a:ext cx="843339" cy="462720"/>
          </a:xfrm>
          <a:prstGeom prst="rect">
            <a:avLst/>
          </a:prstGeom>
          <a:ln w="12700">
            <a:miter lim="400000"/>
          </a:ln>
        </p:spPr>
      </p:pic>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Title Slide Option 1">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 name="Title Text"/>
          <p:cNvSpPr txBox="1">
            <a:spLocks noGrp="1"/>
          </p:cNvSpPr>
          <p:nvPr>
            <p:ph type="title"/>
          </p:nvPr>
        </p:nvSpPr>
        <p:spPr>
          <a:xfrm>
            <a:off x="402534" y="1307790"/>
            <a:ext cx="8166502" cy="1470026"/>
          </a:xfrm>
          <a:prstGeom prst="rect">
            <a:avLst/>
          </a:prstGeom>
        </p:spPr>
        <p:txBody>
          <a:bodyPr anchor="b"/>
          <a:lstStyle>
            <a:lvl1pPr>
              <a:defRPr sz="4050">
                <a:solidFill>
                  <a:schemeClr val="accent1"/>
                </a:solidFill>
              </a:defRPr>
            </a:lvl1pPr>
          </a:lstStyle>
          <a:p>
            <a:r>
              <a:t>Title Text</a:t>
            </a:r>
          </a:p>
        </p:txBody>
      </p:sp>
      <p:sp>
        <p:nvSpPr>
          <p:cNvPr id="15" name="Body Level One…"/>
          <p:cNvSpPr txBox="1">
            <a:spLocks noGrp="1"/>
          </p:cNvSpPr>
          <p:nvPr>
            <p:ph type="body" sz="half" idx="1"/>
          </p:nvPr>
        </p:nvSpPr>
        <p:spPr>
          <a:xfrm>
            <a:off x="402534" y="2777813"/>
            <a:ext cx="8166502" cy="1644958"/>
          </a:xfrm>
          <a:prstGeom prst="rect">
            <a:avLst/>
          </a:prstGeom>
        </p:spPr>
        <p:txBody>
          <a:bodyPr/>
          <a:lstStyle>
            <a:lvl1pPr marL="0" indent="0">
              <a:lnSpc>
                <a:spcPct val="90000"/>
              </a:lnSpc>
              <a:buSzTx/>
              <a:buFontTx/>
              <a:buNone/>
              <a:defRPr sz="3300">
                <a:solidFill>
                  <a:schemeClr val="accent2"/>
                </a:solidFill>
              </a:defRPr>
            </a:lvl1pPr>
            <a:lvl2pPr marL="0" indent="342900">
              <a:lnSpc>
                <a:spcPct val="90000"/>
              </a:lnSpc>
              <a:buSzTx/>
              <a:buFontTx/>
              <a:buNone/>
              <a:defRPr sz="3300">
                <a:solidFill>
                  <a:schemeClr val="accent2"/>
                </a:solidFill>
              </a:defRPr>
            </a:lvl2pPr>
            <a:lvl3pPr marL="0" indent="685800">
              <a:lnSpc>
                <a:spcPct val="90000"/>
              </a:lnSpc>
              <a:buSzTx/>
              <a:buFontTx/>
              <a:buNone/>
              <a:defRPr sz="3300">
                <a:solidFill>
                  <a:schemeClr val="accent2"/>
                </a:solidFill>
              </a:defRPr>
            </a:lvl3pPr>
            <a:lvl4pPr marL="0" indent="1028700">
              <a:lnSpc>
                <a:spcPct val="90000"/>
              </a:lnSpc>
              <a:buSzTx/>
              <a:buFontTx/>
              <a:buNone/>
              <a:defRPr sz="3300">
                <a:solidFill>
                  <a:schemeClr val="accent2"/>
                </a:solidFill>
              </a:defRPr>
            </a:lvl4pPr>
            <a:lvl5pPr marL="0" indent="1371600">
              <a:lnSpc>
                <a:spcPct val="90000"/>
              </a:lnSpc>
              <a:buSzTx/>
              <a:buFontTx/>
              <a:buNone/>
              <a:defRPr sz="33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pic>
        <p:nvPicPr>
          <p:cNvPr id="16" name="Picture 3" descr="Picture 3"/>
          <p:cNvPicPr>
            <a:picLocks noChangeAspect="1"/>
          </p:cNvPicPr>
          <p:nvPr/>
        </p:nvPicPr>
        <p:blipFill>
          <a:blip r:embed="rId2"/>
          <a:stretch>
            <a:fillRect/>
          </a:stretch>
        </p:blipFill>
        <p:spPr>
          <a:xfrm>
            <a:off x="1854400" y="6231265"/>
            <a:ext cx="824507" cy="452389"/>
          </a:xfrm>
          <a:prstGeom prst="rect">
            <a:avLst/>
          </a:prstGeom>
          <a:ln w="12700">
            <a:miter lim="400000"/>
          </a:ln>
        </p:spPr>
      </p:pic>
      <p:pic>
        <p:nvPicPr>
          <p:cNvPr id="17" name="Picture 4" descr="Picture 4"/>
          <p:cNvPicPr>
            <a:picLocks noChangeAspect="1"/>
          </p:cNvPicPr>
          <p:nvPr/>
        </p:nvPicPr>
        <p:blipFill>
          <a:blip r:embed="rId3"/>
          <a:stretch>
            <a:fillRect/>
          </a:stretch>
        </p:blipFill>
        <p:spPr>
          <a:xfrm>
            <a:off x="200026" y="6254336"/>
            <a:ext cx="1516262" cy="400444"/>
          </a:xfrm>
          <a:prstGeom prst="rect">
            <a:avLst/>
          </a:prstGeom>
          <a:ln w="12700">
            <a:miter lim="400000"/>
          </a:ln>
        </p:spPr>
      </p:pic>
      <p:pic>
        <p:nvPicPr>
          <p:cNvPr id="18" name="Picture 15" descr="Picture 15"/>
          <p:cNvPicPr>
            <a:picLocks noChangeAspect="1"/>
          </p:cNvPicPr>
          <p:nvPr/>
        </p:nvPicPr>
        <p:blipFill>
          <a:blip r:embed="rId4"/>
          <a:stretch>
            <a:fillRect/>
          </a:stretch>
        </p:blipFill>
        <p:spPr>
          <a:xfrm>
            <a:off x="2286000" y="9525"/>
            <a:ext cx="6858000" cy="6858000"/>
          </a:xfrm>
          <a:prstGeom prst="rect">
            <a:avLst/>
          </a:prstGeom>
          <a:ln w="12700">
            <a:miter lim="400000"/>
          </a:ln>
        </p:spPr>
      </p:pic>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6" name="Rectangle 6"/>
          <p:cNvSpPr/>
          <p:nvPr/>
        </p:nvSpPr>
        <p:spPr>
          <a:xfrm>
            <a:off x="0" y="0"/>
            <a:ext cx="171450" cy="6858000"/>
          </a:xfrm>
          <a:prstGeom prst="rect">
            <a:avLst/>
          </a:prstGeom>
          <a:solidFill>
            <a:schemeClr val="accent1"/>
          </a:solidFill>
          <a:ln w="12700">
            <a:miter lim="400000"/>
          </a:ln>
        </p:spPr>
        <p:txBody>
          <a:bodyPr lIns="34289" rIns="34289"/>
          <a:lstStyle/>
          <a:p>
            <a:pPr defTabSz="514350">
              <a:defRPr>
                <a:solidFill>
                  <a:srgbClr val="3848A3"/>
                </a:solidFill>
                <a:latin typeface="Times New Roman"/>
                <a:ea typeface="Times New Roman"/>
                <a:cs typeface="Times New Roman"/>
                <a:sym typeface="Times New Roman"/>
              </a:defRPr>
            </a:pPr>
            <a:endParaRPr sz="1350"/>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defRPr/>
            </a:pPr>
            <a:fld id="{85A18CF1-6F6D-4240-9741-FF1DC36A0EBC}" type="datetime1">
              <a:rPr lang="en-US" smtClean="0">
                <a:solidFill>
                  <a:srgbClr val="46464A">
                    <a:lumMod val="20000"/>
                    <a:lumOff val="80000"/>
                  </a:srgbClr>
                </a:solidFill>
                <a:latin typeface="Century Schoolbook" panose="02040604050505020304"/>
              </a:rPr>
              <a:pPr defTabSz="685800" eaLnBrk="1" fontAlgn="auto" hangingPunct="1">
                <a:spcBef>
                  <a:spcPts val="0"/>
                </a:spcBef>
                <a:spcAft>
                  <a:spcPts val="0"/>
                </a:spcAft>
                <a:defRPr/>
              </a:pPr>
              <a:t>7/14/2023</a:t>
            </a:fld>
            <a:endParaRPr lang="en-US">
              <a:solidFill>
                <a:srgbClr val="46464A">
                  <a:lumMod val="20000"/>
                  <a:lumOff val="80000"/>
                </a:srgbClr>
              </a:solidFill>
              <a:latin typeface="Century Schoolbook" panose="020406040505050203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defRPr/>
            </a:pPr>
            <a:endParaRPr lang="en-US">
              <a:solidFill>
                <a:srgbClr val="46464A">
                  <a:lumMod val="20000"/>
                  <a:lumOff val="80000"/>
                </a:srgbClr>
              </a:solidFill>
              <a:latin typeface="Century Schoolbook" panose="02040604050505020304"/>
            </a:endParaRPr>
          </a:p>
        </p:txBody>
      </p:sp>
      <p:sp>
        <p:nvSpPr>
          <p:cNvPr id="6" name="Slide Number Placeholder 5"/>
          <p:cNvSpPr>
            <a:spLocks noGrp="1"/>
          </p:cNvSpPr>
          <p:nvPr>
            <p:ph type="sldNum" sz="quarter" idx="12"/>
          </p:nvPr>
        </p:nvSpPr>
        <p:spPr/>
        <p:txBody>
          <a:bodyPr/>
          <a:lstStyle>
            <a:lvl1pPr>
              <a:defRPr sz="1500"/>
            </a:lvl1pPr>
          </a:lstStyle>
          <a:p>
            <a:pPr defTabSz="685800" eaLnBrk="1" fontAlgn="auto" hangingPunct="1">
              <a:spcBef>
                <a:spcPts val="0"/>
              </a:spcBef>
              <a:spcAft>
                <a:spcPts val="0"/>
              </a:spcAft>
              <a:defRPr/>
            </a:pPr>
            <a:fld id="{916F7459-FC5A-42D3-A687-25DF543000E5}" type="slidenum">
              <a:rPr lang="en-US" smtClean="0">
                <a:solidFill>
                  <a:srgbClr val="46464A">
                    <a:lumMod val="60000"/>
                    <a:lumOff val="40000"/>
                  </a:srgbClr>
                </a:solidFill>
                <a:latin typeface="Century Schoolbook" panose="02040604050505020304"/>
              </a:rPr>
              <a:pPr defTabSz="685800" eaLnBrk="1" fontAlgn="auto" hangingPunct="1">
                <a:spcBef>
                  <a:spcPts val="0"/>
                </a:spcBef>
                <a:spcAft>
                  <a:spcPts val="0"/>
                </a:spcAft>
                <a:defRPr/>
              </a:pPr>
              <a:t>‹#›</a:t>
            </a:fld>
            <a:endParaRPr lang="en-US" dirty="0">
              <a:solidFill>
                <a:srgbClr val="46464A">
                  <a:lumMod val="60000"/>
                  <a:lumOff val="40000"/>
                </a:srgbClr>
              </a:solidFill>
              <a:latin typeface="Century Schoolbook" panose="02040604050505020304"/>
            </a:endParaRPr>
          </a:p>
        </p:txBody>
      </p:sp>
    </p:spTree>
    <p:extLst>
      <p:ext uri="{BB962C8B-B14F-4D97-AF65-F5344CB8AC3E}">
        <p14:creationId xmlns:p14="http://schemas.microsoft.com/office/powerpoint/2010/main" val="210812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405" y="13716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839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05"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99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687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25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5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55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5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743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994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4">
            <a:extLst>
              <a:ext uri="{FF2B5EF4-FFF2-40B4-BE49-F238E27FC236}">
                <a16:creationId xmlns:a16="http://schemas.microsoft.com/office/drawing/2014/main" id="{17E61B6E-DE6E-4FCB-95D9-DB1AD425A5CD}"/>
              </a:ext>
            </a:extLst>
          </p:cNvPr>
          <p:cNvSpPr>
            <a:spLocks noChangeArrowheads="1"/>
          </p:cNvSpPr>
          <p:nvPr/>
        </p:nvSpPr>
        <p:spPr bwMode="auto">
          <a:xfrm>
            <a:off x="0" y="6705600"/>
            <a:ext cx="9144000" cy="161925"/>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7" name="Rectangle 144">
            <a:extLst>
              <a:ext uri="{FF2B5EF4-FFF2-40B4-BE49-F238E27FC236}">
                <a16:creationId xmlns:a16="http://schemas.microsoft.com/office/drawing/2014/main" id="{26D9DF7B-CAF8-4E60-9E5F-B37FF0CE24E6}"/>
              </a:ext>
            </a:extLst>
          </p:cNvPr>
          <p:cNvSpPr>
            <a:spLocks noChangeArrowheads="1"/>
          </p:cNvSpPr>
          <p:nvPr/>
        </p:nvSpPr>
        <p:spPr bwMode="auto">
          <a:xfrm>
            <a:off x="5257800" y="6705600"/>
            <a:ext cx="3886200" cy="161925"/>
          </a:xfrm>
          <a:prstGeom prst="rect">
            <a:avLst/>
          </a:prstGeom>
          <a:gradFill rotWithShape="0">
            <a:gsLst>
              <a:gs pos="0">
                <a:srgbClr val="29539B"/>
              </a:gs>
              <a:gs pos="100000">
                <a:schemeClr val="bg1"/>
              </a:gs>
            </a:gsLst>
            <a:lin ang="0" scaled="1"/>
          </a:gra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8" name="Rectangle 120">
            <a:extLst>
              <a:ext uri="{FF2B5EF4-FFF2-40B4-BE49-F238E27FC236}">
                <a16:creationId xmlns:a16="http://schemas.microsoft.com/office/drawing/2014/main" id="{C240BDF2-08F1-42B8-8829-9397BF7F9603}"/>
              </a:ext>
            </a:extLst>
          </p:cNvPr>
          <p:cNvSpPr>
            <a:spLocks noChangeArrowheads="1"/>
          </p:cNvSpPr>
          <p:nvPr/>
        </p:nvSpPr>
        <p:spPr bwMode="auto">
          <a:xfrm>
            <a:off x="0" y="0"/>
            <a:ext cx="9144000" cy="914400"/>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9" name="Rectangle 121">
            <a:extLst>
              <a:ext uri="{FF2B5EF4-FFF2-40B4-BE49-F238E27FC236}">
                <a16:creationId xmlns:a16="http://schemas.microsoft.com/office/drawing/2014/main" id="{1B73220D-9BCC-48DC-8CD0-71A4FBE97455}"/>
              </a:ext>
            </a:extLst>
          </p:cNvPr>
          <p:cNvSpPr>
            <a:spLocks noChangeArrowheads="1"/>
          </p:cNvSpPr>
          <p:nvPr/>
        </p:nvSpPr>
        <p:spPr bwMode="auto">
          <a:xfrm>
            <a:off x="5257800" y="0"/>
            <a:ext cx="3886200" cy="914400"/>
          </a:xfrm>
          <a:prstGeom prst="rect">
            <a:avLst/>
          </a:prstGeom>
          <a:gradFill rotWithShape="0">
            <a:gsLst>
              <a:gs pos="0">
                <a:srgbClr val="29539B"/>
              </a:gs>
              <a:gs pos="100000">
                <a:schemeClr val="bg1"/>
              </a:gs>
            </a:gsLst>
            <a:lin ang="0" scaled="1"/>
          </a:gra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0" name="Rectangle 122">
            <a:extLst>
              <a:ext uri="{FF2B5EF4-FFF2-40B4-BE49-F238E27FC236}">
                <a16:creationId xmlns:a16="http://schemas.microsoft.com/office/drawing/2014/main" id="{EA1331FB-7DB0-4600-902B-5677C56AD861}"/>
              </a:ext>
            </a:extLst>
          </p:cNvPr>
          <p:cNvSpPr>
            <a:spLocks noChangeArrowheads="1"/>
          </p:cNvSpPr>
          <p:nvPr/>
        </p:nvSpPr>
        <p:spPr bwMode="auto">
          <a:xfrm>
            <a:off x="73152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1" name="Rectangle 123">
            <a:extLst>
              <a:ext uri="{FF2B5EF4-FFF2-40B4-BE49-F238E27FC236}">
                <a16:creationId xmlns:a16="http://schemas.microsoft.com/office/drawing/2014/main" id="{636C94BA-D168-4D2F-AE76-0C306BB4E435}"/>
              </a:ext>
            </a:extLst>
          </p:cNvPr>
          <p:cNvSpPr>
            <a:spLocks noChangeArrowheads="1"/>
          </p:cNvSpPr>
          <p:nvPr/>
        </p:nvSpPr>
        <p:spPr bwMode="auto">
          <a:xfrm>
            <a:off x="77724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2" name="Rectangle 124">
            <a:extLst>
              <a:ext uri="{FF2B5EF4-FFF2-40B4-BE49-F238E27FC236}">
                <a16:creationId xmlns:a16="http://schemas.microsoft.com/office/drawing/2014/main" id="{3CBABE5E-7B12-4B8E-93E4-6E79D592C6B9}"/>
              </a:ext>
            </a:extLst>
          </p:cNvPr>
          <p:cNvSpPr>
            <a:spLocks noChangeArrowheads="1"/>
          </p:cNvSpPr>
          <p:nvPr/>
        </p:nvSpPr>
        <p:spPr bwMode="auto">
          <a:xfrm>
            <a:off x="82296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3" name="Rectangle 125">
            <a:extLst>
              <a:ext uri="{FF2B5EF4-FFF2-40B4-BE49-F238E27FC236}">
                <a16:creationId xmlns:a16="http://schemas.microsoft.com/office/drawing/2014/main" id="{976BE5A0-C8A8-4052-AFBB-15335AC688E3}"/>
              </a:ext>
            </a:extLst>
          </p:cNvPr>
          <p:cNvSpPr>
            <a:spLocks noChangeArrowheads="1"/>
          </p:cNvSpPr>
          <p:nvPr/>
        </p:nvSpPr>
        <p:spPr bwMode="auto">
          <a:xfrm>
            <a:off x="86868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4" name="Rectangle 126">
            <a:extLst>
              <a:ext uri="{FF2B5EF4-FFF2-40B4-BE49-F238E27FC236}">
                <a16:creationId xmlns:a16="http://schemas.microsoft.com/office/drawing/2014/main" id="{C0985F2E-6F08-4FD3-8A75-3192715342B6}"/>
              </a:ext>
            </a:extLst>
          </p:cNvPr>
          <p:cNvSpPr>
            <a:spLocks noChangeArrowheads="1"/>
          </p:cNvSpPr>
          <p:nvPr/>
        </p:nvSpPr>
        <p:spPr bwMode="auto">
          <a:xfrm>
            <a:off x="68580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5" name="Rectangle 127">
            <a:extLst>
              <a:ext uri="{FF2B5EF4-FFF2-40B4-BE49-F238E27FC236}">
                <a16:creationId xmlns:a16="http://schemas.microsoft.com/office/drawing/2014/main" id="{FA0705C9-ACF8-47B2-86F5-F8648FA88CCF}"/>
              </a:ext>
            </a:extLst>
          </p:cNvPr>
          <p:cNvSpPr>
            <a:spLocks noChangeArrowheads="1"/>
          </p:cNvSpPr>
          <p:nvPr/>
        </p:nvSpPr>
        <p:spPr bwMode="auto">
          <a:xfrm>
            <a:off x="73152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6" name="Rectangle 128">
            <a:extLst>
              <a:ext uri="{FF2B5EF4-FFF2-40B4-BE49-F238E27FC236}">
                <a16:creationId xmlns:a16="http://schemas.microsoft.com/office/drawing/2014/main" id="{07C329CF-C39F-4923-9915-A1338F719ACF}"/>
              </a:ext>
            </a:extLst>
          </p:cNvPr>
          <p:cNvSpPr>
            <a:spLocks noChangeArrowheads="1"/>
          </p:cNvSpPr>
          <p:nvPr/>
        </p:nvSpPr>
        <p:spPr bwMode="auto">
          <a:xfrm>
            <a:off x="77724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7" name="Rectangle 129">
            <a:extLst>
              <a:ext uri="{FF2B5EF4-FFF2-40B4-BE49-F238E27FC236}">
                <a16:creationId xmlns:a16="http://schemas.microsoft.com/office/drawing/2014/main" id="{AB21303E-C21B-49DD-B204-D750831227D9}"/>
              </a:ext>
            </a:extLst>
          </p:cNvPr>
          <p:cNvSpPr>
            <a:spLocks noChangeArrowheads="1"/>
          </p:cNvSpPr>
          <p:nvPr/>
        </p:nvSpPr>
        <p:spPr bwMode="auto">
          <a:xfrm>
            <a:off x="82296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8" name="Rectangle 130">
            <a:extLst>
              <a:ext uri="{FF2B5EF4-FFF2-40B4-BE49-F238E27FC236}">
                <a16:creationId xmlns:a16="http://schemas.microsoft.com/office/drawing/2014/main" id="{A693250D-40E5-4B94-8F7C-6ECCD06415A2}"/>
              </a:ext>
            </a:extLst>
          </p:cNvPr>
          <p:cNvSpPr>
            <a:spLocks noChangeArrowheads="1"/>
          </p:cNvSpPr>
          <p:nvPr/>
        </p:nvSpPr>
        <p:spPr bwMode="auto">
          <a:xfrm>
            <a:off x="86868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9" name="Line 131">
            <a:extLst>
              <a:ext uri="{FF2B5EF4-FFF2-40B4-BE49-F238E27FC236}">
                <a16:creationId xmlns:a16="http://schemas.microsoft.com/office/drawing/2014/main" id="{C94BFBE8-8EC4-4316-9248-70CA39C75056}"/>
              </a:ext>
            </a:extLst>
          </p:cNvPr>
          <p:cNvSpPr>
            <a:spLocks noChangeShapeType="1"/>
          </p:cNvSpPr>
          <p:nvPr/>
        </p:nvSpPr>
        <p:spPr bwMode="auto">
          <a:xfrm flipH="1">
            <a:off x="0" y="9906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 name="Rectangle 118">
            <a:extLst>
              <a:ext uri="{FF2B5EF4-FFF2-40B4-BE49-F238E27FC236}">
                <a16:creationId xmlns:a16="http://schemas.microsoft.com/office/drawing/2014/main" id="{1FD56899-2742-4E64-865C-9E2A9DB4E3A3}"/>
              </a:ext>
            </a:extLst>
          </p:cNvPr>
          <p:cNvSpPr>
            <a:spLocks noGrp="1" noChangeArrowheads="1"/>
          </p:cNvSpPr>
          <p:nvPr>
            <p:ph type="title"/>
          </p:nvPr>
        </p:nvSpPr>
        <p:spPr bwMode="auto">
          <a:xfrm>
            <a:off x="381000" y="152400"/>
            <a:ext cx="647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1" name="Rectangle 133">
            <a:extLst>
              <a:ext uri="{FF2B5EF4-FFF2-40B4-BE49-F238E27FC236}">
                <a16:creationId xmlns:a16="http://schemas.microsoft.com/office/drawing/2014/main" id="{9F7FD249-20FB-43AE-892B-E7DC8562D5DD}"/>
              </a:ext>
            </a:extLst>
          </p:cNvPr>
          <p:cNvSpPr>
            <a:spLocks noGrp="1" noChangeArrowheads="1"/>
          </p:cNvSpPr>
          <p:nvPr>
            <p:ph type="body" idx="1"/>
          </p:nvPr>
        </p:nvSpPr>
        <p:spPr bwMode="auto">
          <a:xfrm>
            <a:off x="1524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2" name="Rectangle 139">
            <a:extLst>
              <a:ext uri="{FF2B5EF4-FFF2-40B4-BE49-F238E27FC236}">
                <a16:creationId xmlns:a16="http://schemas.microsoft.com/office/drawing/2014/main" id="{5609E548-98BD-4A2A-AE18-4F220793AB06}"/>
              </a:ext>
            </a:extLst>
          </p:cNvPr>
          <p:cNvSpPr>
            <a:spLocks noChangeArrowheads="1"/>
          </p:cNvSpPr>
          <p:nvPr/>
        </p:nvSpPr>
        <p:spPr bwMode="auto">
          <a:xfrm>
            <a:off x="68580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3" name="Rectangle 140">
            <a:extLst>
              <a:ext uri="{FF2B5EF4-FFF2-40B4-BE49-F238E27FC236}">
                <a16:creationId xmlns:a16="http://schemas.microsoft.com/office/drawing/2014/main" id="{D64FB7DF-4822-4ADF-A24C-218B6A0B8029}"/>
              </a:ext>
            </a:extLst>
          </p:cNvPr>
          <p:cNvSpPr>
            <a:spLocks noChangeArrowheads="1"/>
          </p:cNvSpPr>
          <p:nvPr/>
        </p:nvSpPr>
        <p:spPr bwMode="auto">
          <a:xfrm>
            <a:off x="73152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4" name="Rectangle 141">
            <a:extLst>
              <a:ext uri="{FF2B5EF4-FFF2-40B4-BE49-F238E27FC236}">
                <a16:creationId xmlns:a16="http://schemas.microsoft.com/office/drawing/2014/main" id="{97C5E42D-4BD3-422F-BD48-5FC4ABF39607}"/>
              </a:ext>
            </a:extLst>
          </p:cNvPr>
          <p:cNvSpPr>
            <a:spLocks noChangeArrowheads="1"/>
          </p:cNvSpPr>
          <p:nvPr/>
        </p:nvSpPr>
        <p:spPr bwMode="auto">
          <a:xfrm>
            <a:off x="77724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5" name="Rectangle 142">
            <a:extLst>
              <a:ext uri="{FF2B5EF4-FFF2-40B4-BE49-F238E27FC236}">
                <a16:creationId xmlns:a16="http://schemas.microsoft.com/office/drawing/2014/main" id="{9B926F2E-890A-4871-B0A2-9634FD497541}"/>
              </a:ext>
            </a:extLst>
          </p:cNvPr>
          <p:cNvSpPr>
            <a:spLocks noChangeArrowheads="1"/>
          </p:cNvSpPr>
          <p:nvPr/>
        </p:nvSpPr>
        <p:spPr bwMode="auto">
          <a:xfrm>
            <a:off x="82296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6" name="Rectangle 143">
            <a:extLst>
              <a:ext uri="{FF2B5EF4-FFF2-40B4-BE49-F238E27FC236}">
                <a16:creationId xmlns:a16="http://schemas.microsoft.com/office/drawing/2014/main" id="{B65F7FA1-518A-45A9-AD71-94E8269C1F29}"/>
              </a:ext>
            </a:extLst>
          </p:cNvPr>
          <p:cNvSpPr>
            <a:spLocks noChangeArrowheads="1"/>
          </p:cNvSpPr>
          <p:nvPr/>
        </p:nvSpPr>
        <p:spPr bwMode="auto">
          <a:xfrm>
            <a:off x="86868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9677"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 id="2147489674" r:id="rId12"/>
    <p:sldLayoutId id="2147489675" r:id="rId13"/>
  </p:sldLayoutIdLst>
  <p:hf hdr="0" ftr="0" dt="0"/>
  <p:txStyles>
    <p:titleStyle>
      <a:lvl1pPr algn="l" rtl="0" eaLnBrk="0" fontAlgn="base" hangingPunct="0">
        <a:spcBef>
          <a:spcPct val="0"/>
        </a:spcBef>
        <a:spcAft>
          <a:spcPct val="0"/>
        </a:spcAft>
        <a:defRPr sz="3200">
          <a:solidFill>
            <a:schemeClr val="bg1"/>
          </a:solidFill>
          <a:latin typeface="+mj-lt"/>
          <a:ea typeface="MS PGothic" pitchFamily="34" charset="-128"/>
          <a:cs typeface="+mj-cs"/>
        </a:defRPr>
      </a:lvl1pPr>
      <a:lvl2pPr algn="l" rtl="0" eaLnBrk="0" fontAlgn="base" hangingPunct="0">
        <a:spcBef>
          <a:spcPct val="0"/>
        </a:spcBef>
        <a:spcAft>
          <a:spcPct val="0"/>
        </a:spcAft>
        <a:defRPr sz="3200">
          <a:solidFill>
            <a:schemeClr val="bg1"/>
          </a:solidFill>
          <a:latin typeface="Arial" charset="0"/>
          <a:ea typeface="MS PGothic" pitchFamily="34" charset="-128"/>
        </a:defRPr>
      </a:lvl2pPr>
      <a:lvl3pPr algn="l" rtl="0" eaLnBrk="0" fontAlgn="base" hangingPunct="0">
        <a:spcBef>
          <a:spcPct val="0"/>
        </a:spcBef>
        <a:spcAft>
          <a:spcPct val="0"/>
        </a:spcAft>
        <a:defRPr sz="3200">
          <a:solidFill>
            <a:schemeClr val="bg1"/>
          </a:solidFill>
          <a:latin typeface="Arial" charset="0"/>
          <a:ea typeface="MS PGothic" pitchFamily="34" charset="-128"/>
        </a:defRPr>
      </a:lvl3pPr>
      <a:lvl4pPr algn="l" rtl="0" eaLnBrk="0" fontAlgn="base" hangingPunct="0">
        <a:spcBef>
          <a:spcPct val="0"/>
        </a:spcBef>
        <a:spcAft>
          <a:spcPct val="0"/>
        </a:spcAft>
        <a:defRPr sz="3200">
          <a:solidFill>
            <a:schemeClr val="bg1"/>
          </a:solidFill>
          <a:latin typeface="Arial" charset="0"/>
          <a:ea typeface="MS PGothic" pitchFamily="34" charset="-128"/>
        </a:defRPr>
      </a:lvl4pPr>
      <a:lvl5pPr algn="l" rtl="0" eaLnBrk="0" fontAlgn="base" hangingPunct="0">
        <a:spcBef>
          <a:spcPct val="0"/>
        </a:spcBef>
        <a:spcAft>
          <a:spcPct val="0"/>
        </a:spcAft>
        <a:defRPr sz="3200">
          <a:solidFill>
            <a:schemeClr val="bg1"/>
          </a:solidFill>
          <a:latin typeface="Arial" charset="0"/>
          <a:ea typeface="MS PGothic" pitchFamily="34" charset="-128"/>
        </a:defRPr>
      </a:lvl5pPr>
      <a:lvl6pPr marL="457200" algn="l" rtl="0" fontAlgn="base">
        <a:spcBef>
          <a:spcPct val="0"/>
        </a:spcBef>
        <a:spcAft>
          <a:spcPct val="0"/>
        </a:spcAft>
        <a:defRPr sz="3200">
          <a:solidFill>
            <a:schemeClr val="bg1"/>
          </a:solidFill>
          <a:latin typeface="Arial" charset="0"/>
          <a:ea typeface="ＭＳ Ｐゴシック" pitchFamily="1" charset="-128"/>
        </a:defRPr>
      </a:lvl6pPr>
      <a:lvl7pPr marL="914400" algn="l" rtl="0" fontAlgn="base">
        <a:spcBef>
          <a:spcPct val="0"/>
        </a:spcBef>
        <a:spcAft>
          <a:spcPct val="0"/>
        </a:spcAft>
        <a:defRPr sz="3200">
          <a:solidFill>
            <a:schemeClr val="bg1"/>
          </a:solidFill>
          <a:latin typeface="Arial" charset="0"/>
          <a:ea typeface="ＭＳ Ｐゴシック" pitchFamily="1" charset="-128"/>
        </a:defRPr>
      </a:lvl7pPr>
      <a:lvl8pPr marL="1371600" algn="l" rtl="0" fontAlgn="base">
        <a:spcBef>
          <a:spcPct val="0"/>
        </a:spcBef>
        <a:spcAft>
          <a:spcPct val="0"/>
        </a:spcAft>
        <a:defRPr sz="3200">
          <a:solidFill>
            <a:schemeClr val="bg1"/>
          </a:solidFill>
          <a:latin typeface="Arial" charset="0"/>
          <a:ea typeface="ＭＳ Ｐゴシック" pitchFamily="1" charset="-128"/>
        </a:defRPr>
      </a:lvl8pPr>
      <a:lvl9pPr marL="1828800" algn="l" rtl="0" fontAlgn="base">
        <a:spcBef>
          <a:spcPct val="0"/>
        </a:spcBef>
        <a:spcAft>
          <a:spcPct val="0"/>
        </a:spcAft>
        <a:defRPr sz="3200">
          <a:solidFill>
            <a:schemeClr val="bg1"/>
          </a:solidFill>
          <a:latin typeface="Arial" charset="0"/>
          <a:ea typeface="ＭＳ Ｐゴシック" pitchFamily="1" charset="-128"/>
        </a:defRPr>
      </a:lvl9pPr>
    </p:titleStyle>
    <p:bodyStyle>
      <a:lvl1pPr marL="266700" indent="-266700" algn="l" rtl="0" eaLnBrk="0" fontAlgn="base" hangingPunct="0">
        <a:spcBef>
          <a:spcPct val="30000"/>
        </a:spcBef>
        <a:spcAft>
          <a:spcPct val="0"/>
        </a:spcAft>
        <a:buClr>
          <a:schemeClr val="folHlink"/>
        </a:buClr>
        <a:buFont typeface="Wingdings" panose="05000000000000000000" pitchFamily="2" charset="2"/>
        <a:buChar char=""/>
        <a:defRPr>
          <a:solidFill>
            <a:schemeClr val="tx1"/>
          </a:solidFill>
          <a:latin typeface="+mn-lt"/>
          <a:ea typeface="MS PGothic" pitchFamily="34" charset="-128"/>
          <a:cs typeface="+mn-cs"/>
        </a:defRPr>
      </a:lvl1pPr>
      <a:lvl2pPr marL="679450" indent="-233363" algn="l" rtl="0" eaLnBrk="0" fontAlgn="base" hangingPunct="0">
        <a:spcBef>
          <a:spcPct val="10000"/>
        </a:spcBef>
        <a:spcAft>
          <a:spcPct val="0"/>
        </a:spcAft>
        <a:buClr>
          <a:schemeClr val="tx1"/>
        </a:buClr>
        <a:buSzPct val="80000"/>
        <a:buFont typeface="Arial" panose="020B0604020202020204" pitchFamily="34" charset="0"/>
        <a:buChar char="−"/>
        <a:defRPr sz="1600">
          <a:solidFill>
            <a:schemeClr val="tx1"/>
          </a:solidFill>
          <a:latin typeface="+mn-lt"/>
          <a:ea typeface="MS PGothic" pitchFamily="34" charset="-128"/>
        </a:defRPr>
      </a:lvl2pPr>
      <a:lvl3pPr marL="1082675" indent="-223838" algn="l" rtl="0" eaLnBrk="0" fontAlgn="base" hangingPunct="0">
        <a:spcBef>
          <a:spcPct val="30000"/>
        </a:spcBef>
        <a:spcAft>
          <a:spcPct val="0"/>
        </a:spcAft>
        <a:buChar char="–"/>
        <a:defRPr sz="1400">
          <a:solidFill>
            <a:schemeClr val="tx1"/>
          </a:solidFill>
          <a:latin typeface="+mn-lt"/>
          <a:ea typeface="MS PGothic" pitchFamily="34" charset="-128"/>
        </a:defRPr>
      </a:lvl3pPr>
      <a:lvl4pPr marL="1490663" indent="-228600" algn="l" rtl="0" eaLnBrk="0" fontAlgn="base" hangingPunct="0">
        <a:spcBef>
          <a:spcPct val="30000"/>
        </a:spcBef>
        <a:spcAft>
          <a:spcPct val="0"/>
        </a:spcAft>
        <a:buChar char="–"/>
        <a:defRPr sz="1200">
          <a:solidFill>
            <a:schemeClr val="tx1"/>
          </a:solidFill>
          <a:latin typeface="+mn-lt"/>
          <a:ea typeface="MS PGothic" pitchFamily="34" charset="-128"/>
        </a:defRPr>
      </a:lvl4pPr>
      <a:lvl5pPr marL="1843088" indent="-173038" algn="l" rtl="0" eaLnBrk="0" fontAlgn="base" hangingPunct="0">
        <a:spcBef>
          <a:spcPct val="30000"/>
        </a:spcBef>
        <a:spcAft>
          <a:spcPct val="0"/>
        </a:spcAft>
        <a:buChar char="»"/>
        <a:defRPr sz="1000">
          <a:solidFill>
            <a:schemeClr val="tx1"/>
          </a:solidFill>
          <a:latin typeface="+mn-lt"/>
          <a:ea typeface="MS PGothic" pitchFamily="34" charset="-128"/>
        </a:defRPr>
      </a:lvl5pPr>
      <a:lvl6pPr marL="2300288" indent="-173038" algn="l" rtl="0" fontAlgn="base">
        <a:spcBef>
          <a:spcPct val="30000"/>
        </a:spcBef>
        <a:spcAft>
          <a:spcPct val="0"/>
        </a:spcAft>
        <a:buChar char="»"/>
        <a:defRPr sz="1000">
          <a:solidFill>
            <a:schemeClr val="tx1"/>
          </a:solidFill>
          <a:latin typeface="+mn-lt"/>
          <a:ea typeface="+mn-ea"/>
        </a:defRPr>
      </a:lvl6pPr>
      <a:lvl7pPr marL="2757488" indent="-173038" algn="l" rtl="0" fontAlgn="base">
        <a:spcBef>
          <a:spcPct val="30000"/>
        </a:spcBef>
        <a:spcAft>
          <a:spcPct val="0"/>
        </a:spcAft>
        <a:buChar char="»"/>
        <a:defRPr sz="1000">
          <a:solidFill>
            <a:schemeClr val="tx1"/>
          </a:solidFill>
          <a:latin typeface="+mn-lt"/>
          <a:ea typeface="+mn-ea"/>
        </a:defRPr>
      </a:lvl7pPr>
      <a:lvl8pPr marL="3214688" indent="-173038" algn="l" rtl="0" fontAlgn="base">
        <a:spcBef>
          <a:spcPct val="30000"/>
        </a:spcBef>
        <a:spcAft>
          <a:spcPct val="0"/>
        </a:spcAft>
        <a:buChar char="»"/>
        <a:defRPr sz="1000">
          <a:solidFill>
            <a:schemeClr val="tx1"/>
          </a:solidFill>
          <a:latin typeface="+mn-lt"/>
          <a:ea typeface="+mn-ea"/>
        </a:defRPr>
      </a:lvl8pPr>
      <a:lvl9pPr marL="3671888" indent="-173038" algn="l" rtl="0" fontAlgn="base">
        <a:spcBef>
          <a:spcPct val="30000"/>
        </a:spcBef>
        <a:spcAft>
          <a:spcPct val="0"/>
        </a:spcAft>
        <a:buChar char="»"/>
        <a:defRPr sz="1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EE7877-6960-8387-B2AF-8484EAAC23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910" y="6169025"/>
            <a:ext cx="128230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3">
            <a:extLst>
              <a:ext uri="{FF2B5EF4-FFF2-40B4-BE49-F238E27FC236}">
                <a16:creationId xmlns:a16="http://schemas.microsoft.com/office/drawing/2014/main" id="{557DC482-0651-9053-1980-23B6B8322146}"/>
              </a:ext>
            </a:extLst>
          </p:cNvPr>
          <p:cNvSpPr txBox="1">
            <a:spLocks noChangeArrowheads="1"/>
          </p:cNvSpPr>
          <p:nvPr userDrawn="1"/>
        </p:nvSpPr>
        <p:spPr bwMode="auto">
          <a:xfrm>
            <a:off x="4856560" y="6543676"/>
            <a:ext cx="4196953"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675">
                <a:solidFill>
                  <a:srgbClr val="7F7F7F"/>
                </a:solidFill>
                <a:latin typeface="Century Gothic" panose="020B0502020202020204" pitchFamily="34" charset="0"/>
              </a:rPr>
              <a:t>©DISNEY</a:t>
            </a: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9517" y="1157427"/>
            <a:ext cx="7204964" cy="1671955"/>
          </a:xfrm>
          <a:prstGeom prst="rect">
            <a:avLst/>
          </a:prstGeom>
        </p:spPr>
        <p:txBody>
          <a:bodyPr wrap="square" lIns="0" tIns="0" rIns="0" bIns="0">
            <a:spAutoFit/>
          </a:bodyPr>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a:xfrm>
            <a:off x="4644009" y="1358265"/>
            <a:ext cx="3952240" cy="2275204"/>
          </a:xfrm>
          <a:prstGeom prst="rect">
            <a:avLst/>
          </a:prstGeom>
        </p:spPr>
        <p:txBody>
          <a:bodyPr wrap="square" lIns="0" tIns="0" rIns="0" bIns="0">
            <a:spAutoFit/>
          </a:bodyPr>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r>
              <a:rPr lang="en-US"/>
              <a:t>Industrial Sector</a:t>
            </a:r>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9F19A376-5FEC-0F40-8F6F-8AD04E31C16B}" type="datetime1">
              <a:rPr lang="en-US" smtClean="0"/>
              <a:t>7/14/2023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97895" r:id="rId1"/>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2023-07-14</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pic>
        <p:nvPicPr>
          <p:cNvPr id="7" name="Picture 6">
            <a:extLst>
              <a:ext uri="{FF2B5EF4-FFF2-40B4-BE49-F238E27FC236}">
                <a16:creationId xmlns:a16="http://schemas.microsoft.com/office/drawing/2014/main" id="{54879D7B-BA71-47A1-BD70-7BCCBC3C25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Tree>
    <p:extLst>
      <p:ext uri="{BB962C8B-B14F-4D97-AF65-F5344CB8AC3E}">
        <p14:creationId xmlns:p14="http://schemas.microsoft.com/office/powerpoint/2010/main" val="109284353"/>
      </p:ext>
    </p:extLst>
  </p:cSld>
  <p:clrMap bg1="lt1" tx1="dk1" bg2="lt2" tx2="dk2" accent1="accent1" accent2="accent2" accent3="accent3" accent4="accent4" accent5="accent5" accent6="accent6" hlink="hlink" folHlink="folHlink"/>
  <p:sldLayoutIdLst>
    <p:sldLayoutId id="2147497884" r:id="rId1"/>
    <p:sldLayoutId id="2147497897" r:id="rId2"/>
  </p:sldLayoutIdLst>
  <p:hf hdr="0" ftr="0" dt="0"/>
  <p:txStyles>
    <p:titleStyle>
      <a:lvl1pPr algn="l" defTabSz="914400"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2023-07-14</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spTree>
    <p:extLst>
      <p:ext uri="{BB962C8B-B14F-4D97-AF65-F5344CB8AC3E}">
        <p14:creationId xmlns:p14="http://schemas.microsoft.com/office/powerpoint/2010/main" val="1255074819"/>
      </p:ext>
    </p:extLst>
  </p:cSld>
  <p:clrMap bg1="lt1" tx1="dk1" bg2="lt2" tx2="dk2" accent1="accent1" accent2="accent2" accent3="accent3" accent4="accent4" accent5="accent5" accent6="accent6" hlink="hlink" folHlink="folHlink"/>
  <p:sldLayoutIdLst>
    <p:sldLayoutId id="2147497891" r:id="rId1"/>
    <p:sldLayoutId id="2147484644" r:id="rId2"/>
    <p:sldLayoutId id="2147497890" r:id="rId3"/>
    <p:sldLayoutId id="2147483684" r:id="rId4"/>
    <p:sldLayoutId id="2147483682" r:id="rId5"/>
  </p:sldLayoutIdLst>
  <p:hf hdr="0" ftr="0" dt="0"/>
  <p:txStyles>
    <p:titleStyle>
      <a:lvl1pPr algn="l" defTabSz="914354"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9517" y="1157427"/>
            <a:ext cx="7204964" cy="1671955"/>
          </a:xfrm>
          <a:prstGeom prst="rect">
            <a:avLst/>
          </a:prstGeom>
        </p:spPr>
        <p:txBody>
          <a:bodyPr wrap="square" lIns="0" tIns="0" rIns="0" bIns="0">
            <a:spAutoFit/>
          </a:bodyPr>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a:xfrm>
            <a:off x="4644009" y="1358265"/>
            <a:ext cx="3952240" cy="2275204"/>
          </a:xfrm>
          <a:prstGeom prst="rect">
            <a:avLst/>
          </a:prstGeom>
        </p:spPr>
        <p:txBody>
          <a:bodyPr wrap="square" lIns="0" tIns="0" rIns="0" bIns="0">
            <a:spAutoFit/>
          </a:bodyPr>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2023-07-14</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pic>
        <p:nvPicPr>
          <p:cNvPr id="7" name="Picture 6">
            <a:extLst>
              <a:ext uri="{FF2B5EF4-FFF2-40B4-BE49-F238E27FC236}">
                <a16:creationId xmlns:a16="http://schemas.microsoft.com/office/drawing/2014/main" id="{54879D7B-BA71-47A1-BD70-7BCCBC3C25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pic>
        <p:nvPicPr>
          <p:cNvPr id="9" name="Picture 8" descr="Graphical user interface, text&#10;&#10;Description automatically generated with medium confidence">
            <a:extLst>
              <a:ext uri="{FF2B5EF4-FFF2-40B4-BE49-F238E27FC236}">
                <a16:creationId xmlns:a16="http://schemas.microsoft.com/office/drawing/2014/main" id="{1BFE8595-AE64-4268-9792-823E44AD83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2783" y="6098230"/>
            <a:ext cx="1601218" cy="759771"/>
          </a:xfrm>
          <a:prstGeom prst="rect">
            <a:avLst/>
          </a:prstGeom>
        </p:spPr>
      </p:pic>
    </p:spTree>
    <p:extLst>
      <p:ext uri="{BB962C8B-B14F-4D97-AF65-F5344CB8AC3E}">
        <p14:creationId xmlns:p14="http://schemas.microsoft.com/office/powerpoint/2010/main" val="109284353"/>
      </p:ext>
    </p:extLst>
  </p:cSld>
  <p:clrMap bg1="lt1" tx1="dk1" bg2="lt2" tx2="dk2" accent1="accent1" accent2="accent2" accent3="accent3" accent4="accent4" accent5="accent5" accent6="accent6" hlink="hlink" folHlink="folHlink"/>
  <p:sldLayoutIdLst>
    <p:sldLayoutId id="2147497903" r:id="rId1"/>
    <p:sldLayoutId id="2147497907" r:id="rId2"/>
  </p:sldLayoutIdLst>
  <p:hf hdr="0" ftr="0" dt="0"/>
  <p:txStyles>
    <p:titleStyle>
      <a:lvl1pPr algn="l" defTabSz="914400"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8832979" y="6388873"/>
            <a:ext cx="173261" cy="300082"/>
          </a:xfrm>
          <a:prstGeom prst="rect">
            <a:avLst/>
          </a:prstGeom>
          <a:ln w="12700">
            <a:miter lim="400000"/>
          </a:ln>
        </p:spPr>
        <p:txBody>
          <a:bodyPr wrap="square" lIns="45719" rIns="45719" anchor="ctr">
            <a:spAutoFit/>
          </a:bodyPr>
          <a:lstStyle>
            <a:lvl1pPr algn="r">
              <a:defRPr sz="675"/>
            </a:lvl1pPr>
          </a:lstStyle>
          <a:p>
            <a:fld id="{86CB4B4D-7CA3-9044-876B-883B54F8677D}" type="slidenum">
              <a:t>‹#›</a:t>
            </a:fld>
            <a:endParaRPr/>
          </a:p>
        </p:txBody>
      </p:sp>
      <p:sp>
        <p:nvSpPr>
          <p:cNvPr id="3" name="Title Text"/>
          <p:cNvSpPr txBox="1">
            <a:spLocks noGrp="1"/>
          </p:cNvSpPr>
          <p:nvPr>
            <p:ph type="title"/>
          </p:nvPr>
        </p:nvSpPr>
        <p:spPr>
          <a:xfrm>
            <a:off x="501523" y="361705"/>
            <a:ext cx="8428316" cy="427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501523" y="1754371"/>
            <a:ext cx="8428316" cy="4422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Rectangle 6"/>
          <p:cNvSpPr/>
          <p:nvPr/>
        </p:nvSpPr>
        <p:spPr>
          <a:xfrm>
            <a:off x="0" y="0"/>
            <a:ext cx="171450" cy="6858000"/>
          </a:xfrm>
          <a:prstGeom prst="rect">
            <a:avLst/>
          </a:prstGeom>
          <a:solidFill>
            <a:schemeClr val="accent1"/>
          </a:solidFill>
          <a:ln w="12700">
            <a:miter lim="400000"/>
          </a:ln>
        </p:spPr>
        <p:txBody>
          <a:bodyPr lIns="34289" rIns="34289"/>
          <a:lstStyle/>
          <a:p>
            <a:pPr defTabSz="514350">
              <a:defRPr>
                <a:solidFill>
                  <a:srgbClr val="3848A3"/>
                </a:solidFill>
                <a:latin typeface="Times New Roman"/>
                <a:ea typeface="Times New Roman"/>
                <a:cs typeface="Times New Roman"/>
                <a:sym typeface="Times New Roman"/>
              </a:defRPr>
            </a:pPr>
            <a:endParaRPr sz="1350"/>
          </a:p>
        </p:txBody>
      </p:sp>
      <p:sp>
        <p:nvSpPr>
          <p:cNvPr id="6" name="Rectangle 7"/>
          <p:cNvSpPr/>
          <p:nvPr/>
        </p:nvSpPr>
        <p:spPr>
          <a:xfrm>
            <a:off x="501523" y="808523"/>
            <a:ext cx="838201" cy="76201"/>
          </a:xfrm>
          <a:prstGeom prst="rect">
            <a:avLst/>
          </a:prstGeom>
          <a:solidFill>
            <a:schemeClr val="accent2"/>
          </a:solidFill>
          <a:ln w="12700">
            <a:miter lim="400000"/>
          </a:ln>
        </p:spPr>
        <p:txBody>
          <a:bodyPr lIns="34289" rIns="34289"/>
          <a:lstStyle/>
          <a:p>
            <a:pPr>
              <a:defRPr sz="2400">
                <a:solidFill>
                  <a:srgbClr val="3848A3"/>
                </a:solidFill>
                <a:latin typeface="Times New Roman"/>
                <a:ea typeface="Times New Roman"/>
                <a:cs typeface="Times New Roman"/>
                <a:sym typeface="Times New Roman"/>
              </a:defRPr>
            </a:pPr>
            <a:endParaRPr sz="1800"/>
          </a:p>
        </p:txBody>
      </p:sp>
    </p:spTree>
  </p:cSld>
  <p:clrMap bg1="lt1" tx1="dk1" bg2="lt2" tx2="dk2" accent1="accent1" accent2="accent2" accent3="accent3" accent4="accent4" accent5="accent5" accent6="accent6" hlink="hlink" folHlink="folHlink"/>
  <p:sldLayoutIdLst>
    <p:sldLayoutId id="2147483659" r:id="rId1"/>
    <p:sldLayoutId id="2147483653" r:id="rId2"/>
    <p:sldLayoutId id="2147497911" r:id="rId3"/>
    <p:sldLayoutId id="2147483660" r:id="rId4"/>
    <p:sldLayoutId id="2147483654" r:id="rId5"/>
    <p:sldLayoutId id="2147497910" r:id="rId6"/>
    <p:sldLayoutId id="2147483649" r:id="rId7"/>
    <p:sldLayoutId id="2147483655" r:id="rId8"/>
  </p:sldLayoutIdLst>
  <p:transition spd="med"/>
  <p:txStyles>
    <p:titleStyle>
      <a:lvl1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1pPr>
      <a:lvl2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2pPr>
      <a:lvl3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3pPr>
      <a:lvl4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4pPr>
      <a:lvl5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5pPr>
      <a:lvl6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6pPr>
      <a:lvl7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7pPr>
      <a:lvl8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8pPr>
      <a:lvl9pPr marL="0" marR="0" indent="0" algn="l" defTabSz="685800" rtl="0" latinLnBrk="0">
        <a:lnSpc>
          <a:spcPct val="90000"/>
        </a:lnSpc>
        <a:spcBef>
          <a:spcPts val="0"/>
        </a:spcBef>
        <a:spcAft>
          <a:spcPts val="0"/>
        </a:spcAft>
        <a:buClrTx/>
        <a:buSzTx/>
        <a:buFontTx/>
        <a:buNone/>
        <a:tabLst/>
        <a:defRPr sz="2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9pPr>
    </p:titleStyle>
    <p:bodyStyle>
      <a:lvl1pPr marL="231775" marR="0" indent="-231775"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1pPr>
      <a:lvl2pPr marL="490736" marR="0" indent="-258961"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2pPr>
      <a:lvl3pPr marL="704254" marR="0" indent="-194667" algn="l" defTabSz="685800" rtl="0" latinLnBrk="0">
        <a:lnSpc>
          <a:spcPct val="103000"/>
        </a:lnSpc>
        <a:spcBef>
          <a:spcPts val="700"/>
        </a:spcBef>
        <a:spcAft>
          <a:spcPts val="0"/>
        </a:spcAft>
        <a:buClrTx/>
        <a:buSzPct val="100000"/>
        <a:buFont typeface="Arial"/>
        <a:buChar char="o"/>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3pPr>
      <a:lvl4pPr marL="12660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4pPr>
      <a:lvl5pPr marL="16089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5pPr>
      <a:lvl6pPr marL="19518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6pPr>
      <a:lvl7pPr marL="22947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7pPr>
      <a:lvl8pPr marL="26376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8pPr>
      <a:lvl9pPr marL="2980592" marR="0" indent="-237392" algn="l" defTabSz="685800" rtl="0" latinLnBrk="0">
        <a:lnSpc>
          <a:spcPct val="103000"/>
        </a:lnSpc>
        <a:spcBef>
          <a:spcPts val="700"/>
        </a:spcBef>
        <a:spcAft>
          <a:spcPts val="0"/>
        </a:spcAft>
        <a:buClrTx/>
        <a:buSzPct val="100000"/>
        <a:buFont typeface="Arial"/>
        <a:buChar char="•"/>
        <a:tabLst/>
        <a:defRPr sz="1800" b="0" i="0" u="none" strike="noStrike" cap="none" spc="0" baseline="0">
          <a:solidFill>
            <a:srgbClr val="000000"/>
          </a:solidFill>
          <a:uFillTx/>
          <a:latin typeface="游ゴシック体 ミディアム"/>
          <a:ea typeface="游ゴシック体 ミディアム"/>
          <a:cs typeface="游ゴシック体 ミディアム"/>
          <a:sym typeface="游ゴシック体 ミディアム"/>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游ゴシック体 ミディアム"/>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69630" y="0"/>
            <a:ext cx="6858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60032" y="1044178"/>
            <a:ext cx="1904999" cy="273844"/>
          </a:xfrm>
          <a:prstGeom prst="rect">
            <a:avLst/>
          </a:prstGeom>
        </p:spPr>
        <p:txBody>
          <a:bodyPr vert="horz" lIns="91440" tIns="45720" rIns="91440" bIns="45720" rtlCol="0" anchor="ctr"/>
          <a:lstStyle>
            <a:lvl1pPr algn="r">
              <a:defRPr sz="788" b="0">
                <a:solidFill>
                  <a:schemeClr val="tx2">
                    <a:lumMod val="20000"/>
                    <a:lumOff val="80000"/>
                  </a:schemeClr>
                </a:solidFill>
              </a:defRPr>
            </a:lvl1pPr>
          </a:lstStyle>
          <a:p>
            <a:fld id="{7DDD9C72-0740-4209-BCE8-BA85B7C7B770}" type="datetime1">
              <a:rPr lang="en-US" smtClean="0"/>
              <a:t>7/14/2023</a:t>
            </a:fld>
            <a:endParaRPr lang="en-US"/>
          </a:p>
        </p:txBody>
      </p:sp>
      <p:sp>
        <p:nvSpPr>
          <p:cNvPr id="5" name="Footer Placeholder 4"/>
          <p:cNvSpPr>
            <a:spLocks noGrp="1"/>
          </p:cNvSpPr>
          <p:nvPr>
            <p:ph type="ftr" sz="quarter" idx="3"/>
          </p:nvPr>
        </p:nvSpPr>
        <p:spPr>
          <a:xfrm rot="16200000">
            <a:off x="7021831" y="4092178"/>
            <a:ext cx="3581400" cy="273844"/>
          </a:xfrm>
          <a:prstGeom prst="rect">
            <a:avLst/>
          </a:prstGeom>
        </p:spPr>
        <p:txBody>
          <a:bodyPr vert="horz" lIns="91440" tIns="45720" rIns="91440" bIns="45720" rtlCol="0" anchor="ctr"/>
          <a:lstStyle>
            <a:lvl1pPr algn="l">
              <a:defRPr sz="788">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8469630" y="6172201"/>
            <a:ext cx="685800" cy="593725"/>
          </a:xfrm>
          <a:prstGeom prst="rect">
            <a:avLst/>
          </a:prstGeom>
        </p:spPr>
        <p:txBody>
          <a:bodyPr vert="horz" lIns="45720" tIns="45720" rIns="45720" bIns="45720" rtlCol="0" anchor="ctr">
            <a:normAutofit/>
          </a:bodyPr>
          <a:lstStyle>
            <a:lvl1pPr algn="ctr">
              <a:defRPr sz="2700">
                <a:solidFill>
                  <a:schemeClr val="tx2">
                    <a:lumMod val="60000"/>
                    <a:lumOff val="40000"/>
                  </a:schemeClr>
                </a:solidFill>
              </a:defRPr>
            </a:lvl1pPr>
          </a:lstStyle>
          <a:p>
            <a:fld id="{916F7459-FC5A-42D3-A687-25DF543000E5}" type="slidenum">
              <a:rPr lang="en-US" smtClean="0"/>
              <a:t>‹#›</a:t>
            </a:fld>
            <a:endParaRPr lang="en-US"/>
          </a:p>
        </p:txBody>
      </p:sp>
    </p:spTree>
    <p:extLst>
      <p:ext uri="{BB962C8B-B14F-4D97-AF65-F5344CB8AC3E}">
        <p14:creationId xmlns:p14="http://schemas.microsoft.com/office/powerpoint/2010/main" val="650928819"/>
      </p:ext>
    </p:extLst>
  </p:cSld>
  <p:clrMap bg1="lt1" tx1="dk1" bg2="lt2" tx2="dk2" accent1="accent1" accent2="accent2" accent3="accent3" accent4="accent4" accent5="accent5" accent6="accent6" hlink="hlink" folHlink="folHlink"/>
  <p:sldLayoutIdLst>
    <p:sldLayoutId id="2147497887" r:id="rId1"/>
  </p:sldLayoutIdLst>
  <p:hf hdr="0" ftr="0" dt="0"/>
  <p:txStyles>
    <p:titleStyle>
      <a:lvl1pPr algn="l" defTabSz="685800" rtl="0" eaLnBrk="1" latinLnBrk="0" hangingPunct="1">
        <a:lnSpc>
          <a:spcPct val="90000"/>
        </a:lnSpc>
        <a:spcBef>
          <a:spcPct val="0"/>
        </a:spcBef>
        <a:buNone/>
        <a:defRPr sz="3300" kern="1200" spc="-38" baseline="0">
          <a:solidFill>
            <a:schemeClr val="tx1"/>
          </a:solidFill>
          <a:latin typeface="+mj-lt"/>
          <a:ea typeface="+mj-ea"/>
          <a:cs typeface="+mj-cs"/>
        </a:defRPr>
      </a:lvl1pPr>
    </p:titleStyle>
    <p:bodyStyle>
      <a:lvl1pPr marL="137160" indent="-137160" algn="l" defTabSz="685800" rtl="0" eaLnBrk="1" latinLnBrk="0" hangingPunct="1">
        <a:lnSpc>
          <a:spcPct val="95000"/>
        </a:lnSpc>
        <a:spcBef>
          <a:spcPts val="1050"/>
        </a:spcBef>
        <a:spcAft>
          <a:spcPts val="150"/>
        </a:spcAft>
        <a:buClr>
          <a:schemeClr val="accent1"/>
        </a:buClr>
        <a:buSzPct val="80000"/>
        <a:buFont typeface="Arial" pitchFamily="34" charset="0"/>
        <a:buChar char="•"/>
        <a:defRPr sz="1350" kern="1200" spc="8" baseline="0">
          <a:solidFill>
            <a:schemeClr val="tx1"/>
          </a:solidFill>
          <a:latin typeface="+mn-lt"/>
          <a:ea typeface="+mn-ea"/>
          <a:cs typeface="+mn-cs"/>
        </a:defRPr>
      </a:lvl1pPr>
      <a:lvl2pPr marL="34290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200" kern="1200">
          <a:solidFill>
            <a:schemeClr val="tx1">
              <a:lumMod val="85000"/>
              <a:lumOff val="15000"/>
            </a:schemeClr>
          </a:solidFill>
          <a:latin typeface="+mn-lt"/>
          <a:ea typeface="+mn-ea"/>
          <a:cs typeface="+mn-cs"/>
        </a:defRPr>
      </a:lvl2pPr>
      <a:lvl3pPr marL="54864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3pPr>
      <a:lvl4pPr marL="75438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4pPr>
      <a:lvl5pPr marL="960120" indent="-13716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5pPr>
      <a:lvl6pPr marL="120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50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5000" indent="-171450" algn="l" defTabSz="685800"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hyperlink" Target="https://www.linkedin.com/in/andredpenha/"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hyperlink" Target="https://www.linkedin.com/in/michaelcaesar/" TargetMode="External"/><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tif"/><Relationship Id="rId1" Type="http://schemas.openxmlformats.org/officeDocument/2006/relationships/slideLayout" Target="../slideLayouts/slideLayout33.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38.tif"/><Relationship Id="rId3" Type="http://schemas.openxmlformats.org/officeDocument/2006/relationships/image" Target="../media/image34.jpeg"/><Relationship Id="rId7" Type="http://schemas.openxmlformats.org/officeDocument/2006/relationships/image" Target="../media/image30.tif"/><Relationship Id="rId2" Type="http://schemas.openxmlformats.org/officeDocument/2006/relationships/image" Target="../media/image33.jpeg"/><Relationship Id="rId1" Type="http://schemas.openxmlformats.org/officeDocument/2006/relationships/slideLayout" Target="../slideLayouts/slideLayout3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40.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40.png"/><Relationship Id="rId2" Type="http://schemas.openxmlformats.org/officeDocument/2006/relationships/image" Target="../media/image65.png"/><Relationship Id="rId1" Type="http://schemas.openxmlformats.org/officeDocument/2006/relationships/slideLayout" Target="../slideLayouts/slideLayout3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3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0.xml"/><Relationship Id="rId6" Type="http://schemas.openxmlformats.org/officeDocument/2006/relationships/image" Target="../media/image40.png"/><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9.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0.png"/><Relationship Id="rId1" Type="http://schemas.openxmlformats.org/officeDocument/2006/relationships/slideLayout" Target="../slideLayouts/slideLayout28.xml"/><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2.png"/><Relationship Id="rId1" Type="http://schemas.openxmlformats.org/officeDocument/2006/relationships/slideLayout" Target="../slideLayouts/slideLayout27.xml"/><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7.xml"/><Relationship Id="rId6" Type="http://schemas.openxmlformats.org/officeDocument/2006/relationships/image" Target="../media/image107.jpeg"/><Relationship Id="rId5" Type="http://schemas.openxmlformats.org/officeDocument/2006/relationships/image" Target="../media/image40.png"/><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9.tif"/><Relationship Id="rId2" Type="http://schemas.openxmlformats.org/officeDocument/2006/relationships/image" Target="../media/image108.tif"/><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111.tif"/><Relationship Id="rId4" Type="http://schemas.openxmlformats.org/officeDocument/2006/relationships/image" Target="../media/image110.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hyperlink" Target="https://us06web.zoom.us/webinar/register/WN_uC_fHc7eRnGMsU-QIBcmmQ" TargetMode="External"/><Relationship Id="rId2" Type="http://schemas.openxmlformats.org/officeDocument/2006/relationships/image" Target="../media/image11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hyperlink" Target="mailto:ssink@jumpcurves.com" TargetMode="External"/><Relationship Id="rId2" Type="http://schemas.openxmlformats.org/officeDocument/2006/relationships/hyperlink" Target="mailto:jswisher@iise.org" TargetMode="External"/><Relationship Id="rId1" Type="http://schemas.openxmlformats.org/officeDocument/2006/relationships/slideLayout" Target="../slideLayouts/slideLayout18.xml"/><Relationship Id="rId5" Type="http://schemas.openxmlformats.org/officeDocument/2006/relationships/image" Target="../media/image115.png"/><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23.xml"/><Relationship Id="rId6" Type="http://schemas.openxmlformats.org/officeDocument/2006/relationships/image" Target="../media/image118.png"/><Relationship Id="rId5" Type="http://schemas.openxmlformats.org/officeDocument/2006/relationships/hyperlink" Target="https://careerfoundry.com/en/blog/data-analytics/best-data-analytics-certification-programs/" TargetMode="External"/><Relationship Id="rId4" Type="http://schemas.openxmlformats.org/officeDocument/2006/relationships/image" Target="../media/image117.tmp"/></Relationships>
</file>

<file path=ppt/slides/_rels/slide42.xml.rels><?xml version="1.0" encoding="UTF-8" standalone="yes"?>
<Relationships xmlns="http://schemas.openxmlformats.org/package/2006/relationships"><Relationship Id="rId3" Type="http://schemas.openxmlformats.org/officeDocument/2006/relationships/image" Target="../media/image119.jfif"/><Relationship Id="rId2" Type="http://schemas.openxmlformats.org/officeDocument/2006/relationships/image" Target="../media/image112.png"/><Relationship Id="rId1" Type="http://schemas.openxmlformats.org/officeDocument/2006/relationships/slideLayout" Target="../slideLayouts/slideLayout23.xml"/><Relationship Id="rId4" Type="http://schemas.openxmlformats.org/officeDocument/2006/relationships/image" Target="../media/image120.png"/></Relationships>
</file>

<file path=ppt/slides/_rels/slide43.xml.rels><?xml version="1.0" encoding="UTF-8" standalone="yes"?>
<Relationships xmlns="http://schemas.openxmlformats.org/package/2006/relationships"><Relationship Id="rId3" Type="http://schemas.openxmlformats.org/officeDocument/2006/relationships/image" Target="../media/image121.tmp"/><Relationship Id="rId2" Type="http://schemas.openxmlformats.org/officeDocument/2006/relationships/image" Target="../media/image11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s://www.iise.org/details.aspx?id=46729#analytics" TargetMode="External"/><Relationship Id="rId2" Type="http://schemas.openxmlformats.org/officeDocument/2006/relationships/image" Target="../media/image27.tmp"/><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hyperlink" Target="https://www.thepoiriergroup.com/perspectives/" TargetMode="External"/><Relationship Id="rId1" Type="http://schemas.openxmlformats.org/officeDocument/2006/relationships/slideLayout" Target="../slideLayouts/slideLayout17.xml"/><Relationship Id="rId4" Type="http://schemas.openxmlformats.org/officeDocument/2006/relationships/hyperlink" Target="https://www.youtube.com/channel/UCixxhLPZrwdK-DdKYqYZm1A"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45720"/>
            <a:ext cx="9143999" cy="6903720"/>
          </a:xfrm>
          <a:prstGeom prst="rect">
            <a:avLst/>
          </a:prstGeom>
          <a:blipFill>
            <a:blip r:embed="rId3" cstate="print"/>
            <a:stretch>
              <a:fillRect/>
            </a:stretch>
          </a:blipFill>
        </p:spPr>
        <p:txBody>
          <a:bodyPr wrap="square" lIns="0" tIns="0" rIns="0" bIns="0" rtlCol="0"/>
          <a:lstStyle/>
          <a:p>
            <a:endParaRPr lang="en-US"/>
          </a:p>
        </p:txBody>
      </p:sp>
      <p:sp>
        <p:nvSpPr>
          <p:cNvPr id="22" name="Rectangle: Rounded Corners 21">
            <a:extLst>
              <a:ext uri="{FF2B5EF4-FFF2-40B4-BE49-F238E27FC236}">
                <a16:creationId xmlns:a16="http://schemas.microsoft.com/office/drawing/2014/main" id="{693B6C1D-D021-4EC9-AC66-7E12E6EAE67F}"/>
              </a:ext>
            </a:extLst>
          </p:cNvPr>
          <p:cNvSpPr/>
          <p:nvPr/>
        </p:nvSpPr>
        <p:spPr>
          <a:xfrm>
            <a:off x="232819" y="2488333"/>
            <a:ext cx="3771670" cy="1652279"/>
          </a:xfrm>
          <a:prstGeom prst="roundRect">
            <a:avLst>
              <a:gd name="adj" fmla="val 469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latin typeface="Roboto" panose="020B0604020202020204" charset="0"/>
                <a:ea typeface="Roboto" panose="020B0604020202020204" charset="0"/>
              </a:rPr>
              <a:t>IISE Coordinator</a:t>
            </a:r>
          </a:p>
        </p:txBody>
      </p:sp>
      <p:sp>
        <p:nvSpPr>
          <p:cNvPr id="28" name="TextBox 27">
            <a:extLst>
              <a:ext uri="{FF2B5EF4-FFF2-40B4-BE49-F238E27FC236}">
                <a16:creationId xmlns:a16="http://schemas.microsoft.com/office/drawing/2014/main" id="{BA4CEFC9-7EA0-4E3D-8519-C99F7A7D0F70}"/>
              </a:ext>
            </a:extLst>
          </p:cNvPr>
          <p:cNvSpPr txBox="1"/>
          <p:nvPr/>
        </p:nvSpPr>
        <p:spPr>
          <a:xfrm>
            <a:off x="1654144" y="3089620"/>
            <a:ext cx="2070816" cy="723275"/>
          </a:xfrm>
          <a:prstGeom prst="rect">
            <a:avLst/>
          </a:prstGeom>
          <a:noFill/>
        </p:spPr>
        <p:txBody>
          <a:bodyPr wrap="square" rtlCol="0">
            <a:spAutoFit/>
          </a:bodyPr>
          <a:lstStyle/>
          <a:p>
            <a:pPr algn="ctr"/>
            <a:r>
              <a:rPr lang="en-US" sz="900" b="1" dirty="0">
                <a:solidFill>
                  <a:schemeClr val="bg1"/>
                </a:solidFill>
              </a:rPr>
              <a:t>D. Scott Sink, Ph.D., P.E.</a:t>
            </a:r>
          </a:p>
          <a:p>
            <a:pPr algn="ctr"/>
            <a:r>
              <a:rPr lang="en-US" sz="900" b="1" dirty="0">
                <a:solidFill>
                  <a:schemeClr val="bg1"/>
                </a:solidFill>
              </a:rPr>
              <a:t>IISE Performance Excellence and Op Analytics Volunteer Lead</a:t>
            </a:r>
          </a:p>
          <a:p>
            <a:pPr algn="ctr"/>
            <a:r>
              <a:rPr lang="en-US" sz="900" b="1" dirty="0">
                <a:solidFill>
                  <a:schemeClr val="bg1"/>
                </a:solidFill>
              </a:rPr>
              <a:t>Facilitator/Member, CISE</a:t>
            </a:r>
          </a:p>
          <a:p>
            <a:pPr algn="ctr"/>
            <a:endParaRPr lang="en-US" sz="500" dirty="0">
              <a:solidFill>
                <a:schemeClr val="bg1"/>
              </a:solidFill>
            </a:endParaRPr>
          </a:p>
        </p:txBody>
      </p:sp>
      <p:pic>
        <p:nvPicPr>
          <p:cNvPr id="5" name="Picture 4">
            <a:extLst>
              <a:ext uri="{FF2B5EF4-FFF2-40B4-BE49-F238E27FC236}">
                <a16:creationId xmlns:a16="http://schemas.microsoft.com/office/drawing/2014/main" id="{AFD8D61E-987F-4EB6-88A2-2F19E77A4C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965" y="2840654"/>
            <a:ext cx="1219200" cy="1211952"/>
          </a:xfrm>
          <a:prstGeom prst="rect">
            <a:avLst/>
          </a:prstGeom>
        </p:spPr>
      </p:pic>
      <p:sp>
        <p:nvSpPr>
          <p:cNvPr id="10" name="object 3">
            <a:extLst>
              <a:ext uri="{FF2B5EF4-FFF2-40B4-BE49-F238E27FC236}">
                <a16:creationId xmlns:a16="http://schemas.microsoft.com/office/drawing/2014/main" id="{B47D77AC-10E5-F7CA-1821-CA4162CCE788}"/>
              </a:ext>
            </a:extLst>
          </p:cNvPr>
          <p:cNvSpPr txBox="1">
            <a:spLocks/>
          </p:cNvSpPr>
          <p:nvPr/>
        </p:nvSpPr>
        <p:spPr>
          <a:xfrm>
            <a:off x="232819" y="52894"/>
            <a:ext cx="5024981" cy="2106346"/>
          </a:xfrm>
          <a:prstGeom prst="rect">
            <a:avLst/>
          </a:prstGeom>
        </p:spPr>
        <p:txBody>
          <a:bodyPr vert="horz" wrap="square" lIns="0" tIns="53975" rIns="0" bIns="0" rtlCol="0">
            <a:spAutoFit/>
          </a:bodyPr>
          <a:lstStyle>
            <a:lvl1pPr>
              <a:defRPr sz="5400" b="1" i="0">
                <a:solidFill>
                  <a:schemeClr val="bg1"/>
                </a:solidFill>
                <a:latin typeface="Garamond"/>
                <a:ea typeface="+mj-ea"/>
                <a:cs typeface="Garamond"/>
              </a:defRPr>
            </a:lvl1pPr>
          </a:lstStyle>
          <a:p>
            <a:pPr marL="1187450" marR="5080" indent="-1175385" algn="l">
              <a:lnSpc>
                <a:spcPts val="2590"/>
              </a:lnSpc>
              <a:spcBef>
                <a:spcPts val="425"/>
              </a:spcBef>
            </a:pPr>
            <a:r>
              <a:rPr lang="en-US" sz="2000" kern="0" dirty="0">
                <a:solidFill>
                  <a:schemeClr val="accent6">
                    <a:lumMod val="75000"/>
                  </a:schemeClr>
                </a:solidFill>
                <a:latin typeface="Arial"/>
                <a:cs typeface="Arial"/>
              </a:rPr>
              <a:t>IISE Global Performance Excellence Webinar Series:</a:t>
            </a:r>
          </a:p>
          <a:p>
            <a:pPr marL="1187450" marR="5080" indent="-1175385" algn="l">
              <a:lnSpc>
                <a:spcPts val="2590"/>
              </a:lnSpc>
              <a:spcBef>
                <a:spcPts val="425"/>
              </a:spcBef>
            </a:pPr>
            <a:r>
              <a:rPr lang="en-US" sz="2400" kern="0" dirty="0">
                <a:solidFill>
                  <a:schemeClr val="accent6">
                    <a:lumMod val="60000"/>
                    <a:lumOff val="40000"/>
                  </a:schemeClr>
                </a:solidFill>
                <a:latin typeface="Arial"/>
                <a:cs typeface="Arial"/>
              </a:rPr>
              <a:t>Operational Analytics 401:  Reduction to Practice (Best Practice Case Study)</a:t>
            </a:r>
          </a:p>
        </p:txBody>
      </p:sp>
      <p:sp>
        <p:nvSpPr>
          <p:cNvPr id="3" name="Rectangle: Rounded Corners 2">
            <a:extLst>
              <a:ext uri="{FF2B5EF4-FFF2-40B4-BE49-F238E27FC236}">
                <a16:creationId xmlns:a16="http://schemas.microsoft.com/office/drawing/2014/main" id="{5CB5E778-EB37-08BC-8A65-E0A5BEF24F5F}"/>
              </a:ext>
            </a:extLst>
          </p:cNvPr>
          <p:cNvSpPr/>
          <p:nvPr/>
        </p:nvSpPr>
        <p:spPr>
          <a:xfrm>
            <a:off x="3629080" y="5967751"/>
            <a:ext cx="2543120" cy="463447"/>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14 July 2023</a:t>
            </a:r>
          </a:p>
        </p:txBody>
      </p:sp>
      <p:sp>
        <p:nvSpPr>
          <p:cNvPr id="6" name="Rectangle 5">
            <a:extLst>
              <a:ext uri="{FF2B5EF4-FFF2-40B4-BE49-F238E27FC236}">
                <a16:creationId xmlns:a16="http://schemas.microsoft.com/office/drawing/2014/main" id="{C5018F96-B3E6-1C7C-503A-A6964F5B4827}"/>
              </a:ext>
            </a:extLst>
          </p:cNvPr>
          <p:cNvSpPr/>
          <p:nvPr/>
        </p:nvSpPr>
        <p:spPr>
          <a:xfrm>
            <a:off x="5139513" y="66799"/>
            <a:ext cx="3880529" cy="34712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accent6">
                    <a:lumMod val="60000"/>
                    <a:lumOff val="40000"/>
                  </a:schemeClr>
                </a:solidFill>
              </a:rPr>
              <a:t>Our Speakers today and our Sponsor:</a:t>
            </a:r>
          </a:p>
          <a:p>
            <a:pPr algn="ctr"/>
            <a:endParaRPr lang="en-US" sz="2000" b="1" dirty="0">
              <a:solidFill>
                <a:schemeClr val="bg1"/>
              </a:solidFill>
            </a:endParaRPr>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p:txBody>
      </p:sp>
      <p:sp>
        <p:nvSpPr>
          <p:cNvPr id="16" name="Rectangle 15">
            <a:extLst>
              <a:ext uri="{FF2B5EF4-FFF2-40B4-BE49-F238E27FC236}">
                <a16:creationId xmlns:a16="http://schemas.microsoft.com/office/drawing/2014/main" id="{11CCDDD1-47EC-CB45-F196-95722069A30A}"/>
              </a:ext>
            </a:extLst>
          </p:cNvPr>
          <p:cNvSpPr/>
          <p:nvPr/>
        </p:nvSpPr>
        <p:spPr>
          <a:xfrm>
            <a:off x="76200" y="5094659"/>
            <a:ext cx="3124200" cy="174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3278AFBD-8904-291A-2A95-535DC0C61C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5637" y="6102034"/>
            <a:ext cx="1484993" cy="703072"/>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25E45EB0-482D-D81E-8519-364A60437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58" y="4920308"/>
            <a:ext cx="3124200" cy="1171575"/>
          </a:xfrm>
          <a:prstGeom prst="rect">
            <a:avLst/>
          </a:prstGeom>
        </p:spPr>
      </p:pic>
      <p:pic>
        <p:nvPicPr>
          <p:cNvPr id="9" name="Picture 8" descr="A picture containing text, font, graphics, screenshot&#10;&#10;Description automatically generated">
            <a:extLst>
              <a:ext uri="{FF2B5EF4-FFF2-40B4-BE49-F238E27FC236}">
                <a16:creationId xmlns:a16="http://schemas.microsoft.com/office/drawing/2014/main" id="{46755140-BD3E-5A69-9863-586A1EC8CA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0009" y="5967751"/>
            <a:ext cx="1889337" cy="754059"/>
          </a:xfrm>
          <a:prstGeom prst="rect">
            <a:avLst/>
          </a:prstGeom>
        </p:spPr>
      </p:pic>
      <p:pic>
        <p:nvPicPr>
          <p:cNvPr id="14" name="Picture 13" descr="A person in a suit&#10;&#10;Description automatically generated">
            <a:extLst>
              <a:ext uri="{FF2B5EF4-FFF2-40B4-BE49-F238E27FC236}">
                <a16:creationId xmlns:a16="http://schemas.microsoft.com/office/drawing/2014/main" id="{A0B73EC2-947C-8F5A-F3CC-7DFBB0157B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9856" y="2100376"/>
            <a:ext cx="1290352" cy="1290352"/>
          </a:xfrm>
          <a:prstGeom prst="rect">
            <a:avLst/>
          </a:prstGeom>
        </p:spPr>
      </p:pic>
      <p:sp>
        <p:nvSpPr>
          <p:cNvPr id="15" name="TextBox 14">
            <a:extLst>
              <a:ext uri="{FF2B5EF4-FFF2-40B4-BE49-F238E27FC236}">
                <a16:creationId xmlns:a16="http://schemas.microsoft.com/office/drawing/2014/main" id="{9E52A8E4-A8B1-C03D-36A3-63CCD829CE0A}"/>
              </a:ext>
            </a:extLst>
          </p:cNvPr>
          <p:cNvSpPr txBox="1"/>
          <p:nvPr/>
        </p:nvSpPr>
        <p:spPr>
          <a:xfrm>
            <a:off x="5295082" y="2266119"/>
            <a:ext cx="2070816" cy="738664"/>
          </a:xfrm>
          <a:prstGeom prst="rect">
            <a:avLst/>
          </a:prstGeom>
          <a:noFill/>
        </p:spPr>
        <p:txBody>
          <a:bodyPr wrap="square" rtlCol="0">
            <a:spAutoFit/>
          </a:bodyPr>
          <a:lstStyle/>
          <a:p>
            <a:pPr algn="ctr"/>
            <a:r>
              <a:rPr lang="en-US" sz="1050" dirty="0">
                <a:solidFill>
                  <a:schemeClr val="bg1"/>
                </a:solidFill>
              </a:rPr>
              <a:t>Andre </a:t>
            </a:r>
            <a:r>
              <a:rPr lang="en-US" sz="1050" dirty="0" err="1">
                <a:solidFill>
                  <a:schemeClr val="bg1"/>
                </a:solidFill>
              </a:rPr>
              <a:t>D’Penha</a:t>
            </a:r>
            <a:endParaRPr lang="en-US" sz="1050" dirty="0">
              <a:solidFill>
                <a:schemeClr val="bg1"/>
              </a:solidFill>
            </a:endParaRPr>
          </a:p>
          <a:p>
            <a:pPr algn="ctr"/>
            <a:r>
              <a:rPr lang="en-US" sz="1050" dirty="0">
                <a:solidFill>
                  <a:schemeClr val="bg1"/>
                </a:solidFill>
              </a:rPr>
              <a:t>Director, Data Strategy, Governance &amp; Analytics at University Health Network</a:t>
            </a:r>
            <a:endParaRPr lang="en-US" sz="500" dirty="0">
              <a:solidFill>
                <a:schemeClr val="bg1"/>
              </a:solidFill>
            </a:endParaRPr>
          </a:p>
        </p:txBody>
      </p:sp>
      <p:pic>
        <p:nvPicPr>
          <p:cNvPr id="18" name="Picture 17" descr="A group of buildings in a city&#10;&#10;Description automatically generated">
            <a:extLst>
              <a:ext uri="{FF2B5EF4-FFF2-40B4-BE49-F238E27FC236}">
                <a16:creationId xmlns:a16="http://schemas.microsoft.com/office/drawing/2014/main" id="{AF43F332-C8CB-AD38-CF0C-4AD4488D34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7486" y="3629836"/>
            <a:ext cx="3492556" cy="1876259"/>
          </a:xfrm>
          <a:prstGeom prst="rect">
            <a:avLst/>
          </a:prstGeom>
        </p:spPr>
      </p:pic>
      <p:pic>
        <p:nvPicPr>
          <p:cNvPr id="20" name="Picture 19" descr="A person in a suit and tie&#10;&#10;Description automatically generated">
            <a:extLst>
              <a:ext uri="{FF2B5EF4-FFF2-40B4-BE49-F238E27FC236}">
                <a16:creationId xmlns:a16="http://schemas.microsoft.com/office/drawing/2014/main" id="{FC345440-E1CF-B827-038A-575977D7B2BD}"/>
              </a:ext>
            </a:extLst>
          </p:cNvPr>
          <p:cNvPicPr>
            <a:picLocks noChangeAspect="1"/>
          </p:cNvPicPr>
          <p:nvPr/>
        </p:nvPicPr>
        <p:blipFill rotWithShape="1">
          <a:blip r:embed="rId10">
            <a:extLst>
              <a:ext uri="{28A0092B-C50C-407E-A947-70E740481C1C}">
                <a14:useLocalDpi xmlns:a14="http://schemas.microsoft.com/office/drawing/2010/main" val="0"/>
              </a:ext>
            </a:extLst>
          </a:blip>
          <a:srcRect b="5765"/>
          <a:stretch/>
        </p:blipFill>
        <p:spPr>
          <a:xfrm>
            <a:off x="5591881" y="918342"/>
            <a:ext cx="1316806" cy="1240897"/>
          </a:xfrm>
          <a:prstGeom prst="rect">
            <a:avLst/>
          </a:prstGeom>
        </p:spPr>
      </p:pic>
      <p:sp>
        <p:nvSpPr>
          <p:cNvPr id="21" name="TextBox 20">
            <a:extLst>
              <a:ext uri="{FF2B5EF4-FFF2-40B4-BE49-F238E27FC236}">
                <a16:creationId xmlns:a16="http://schemas.microsoft.com/office/drawing/2014/main" id="{6F3365F6-E5BC-5211-6D7E-1657CE0CADBA}"/>
              </a:ext>
            </a:extLst>
          </p:cNvPr>
          <p:cNvSpPr txBox="1"/>
          <p:nvPr/>
        </p:nvSpPr>
        <p:spPr>
          <a:xfrm>
            <a:off x="6908687" y="936474"/>
            <a:ext cx="2070816" cy="561692"/>
          </a:xfrm>
          <a:prstGeom prst="rect">
            <a:avLst/>
          </a:prstGeom>
          <a:noFill/>
        </p:spPr>
        <p:txBody>
          <a:bodyPr wrap="square" rtlCol="0">
            <a:spAutoFit/>
          </a:bodyPr>
          <a:lstStyle/>
          <a:p>
            <a:pPr algn="ctr"/>
            <a:r>
              <a:rPr lang="en-US" sz="1050" dirty="0">
                <a:solidFill>
                  <a:schemeClr val="bg1"/>
                </a:solidFill>
              </a:rPr>
              <a:t>Michael Caesar</a:t>
            </a:r>
          </a:p>
          <a:p>
            <a:pPr algn="ctr"/>
            <a:r>
              <a:rPr lang="en-US" sz="1000" dirty="0">
                <a:solidFill>
                  <a:schemeClr val="bg1"/>
                </a:solidFill>
              </a:rPr>
              <a:t>Chief Data &amp; Analytics Officer at University Health Network</a:t>
            </a:r>
            <a:endParaRPr lang="en-US" sz="500" dirty="0">
              <a:solidFill>
                <a:schemeClr val="bg1"/>
              </a:solidFill>
            </a:endParaRPr>
          </a:p>
        </p:txBody>
      </p:sp>
      <p:sp>
        <p:nvSpPr>
          <p:cNvPr id="24" name="TextBox 23">
            <a:extLst>
              <a:ext uri="{FF2B5EF4-FFF2-40B4-BE49-F238E27FC236}">
                <a16:creationId xmlns:a16="http://schemas.microsoft.com/office/drawing/2014/main" id="{FF82434F-DC95-7166-A593-9A431323E106}"/>
              </a:ext>
            </a:extLst>
          </p:cNvPr>
          <p:cNvSpPr txBox="1"/>
          <p:nvPr/>
        </p:nvSpPr>
        <p:spPr>
          <a:xfrm>
            <a:off x="7045977" y="1532807"/>
            <a:ext cx="1888856" cy="400110"/>
          </a:xfrm>
          <a:prstGeom prst="rect">
            <a:avLst/>
          </a:prstGeom>
          <a:noFill/>
        </p:spPr>
        <p:txBody>
          <a:bodyPr wrap="square">
            <a:spAutoFit/>
          </a:bodyPr>
          <a:lstStyle/>
          <a:p>
            <a:r>
              <a:rPr lang="en-US" sz="1000" dirty="0">
                <a:solidFill>
                  <a:schemeClr val="accent5">
                    <a:lumMod val="20000"/>
                    <a:lumOff val="80000"/>
                  </a:schemeClr>
                </a:solidFill>
                <a:hlinkClick r:id="rId11">
                  <a:extLst>
                    <a:ext uri="{A12FA001-AC4F-418D-AE19-62706E023703}">
                      <ahyp:hlinkClr xmlns:ahyp="http://schemas.microsoft.com/office/drawing/2018/hyperlinkcolor" val="tx"/>
                    </a:ext>
                  </a:extLst>
                </a:hlinkClick>
              </a:rPr>
              <a:t>https://www.linkedin.com/in/michaelcaesar/</a:t>
            </a:r>
            <a:r>
              <a:rPr lang="en-US" sz="1000" dirty="0">
                <a:solidFill>
                  <a:schemeClr val="accent5">
                    <a:lumMod val="20000"/>
                    <a:lumOff val="80000"/>
                  </a:schemeClr>
                </a:solidFill>
              </a:rPr>
              <a:t> </a:t>
            </a:r>
          </a:p>
        </p:txBody>
      </p:sp>
      <p:sp>
        <p:nvSpPr>
          <p:cNvPr id="26" name="TextBox 25">
            <a:extLst>
              <a:ext uri="{FF2B5EF4-FFF2-40B4-BE49-F238E27FC236}">
                <a16:creationId xmlns:a16="http://schemas.microsoft.com/office/drawing/2014/main" id="{91497195-BFD8-8BC2-E470-A4320D6AF377}"/>
              </a:ext>
            </a:extLst>
          </p:cNvPr>
          <p:cNvSpPr txBox="1"/>
          <p:nvPr/>
        </p:nvSpPr>
        <p:spPr>
          <a:xfrm>
            <a:off x="5486783" y="3004783"/>
            <a:ext cx="1815067" cy="400110"/>
          </a:xfrm>
          <a:prstGeom prst="rect">
            <a:avLst/>
          </a:prstGeom>
          <a:noFill/>
        </p:spPr>
        <p:txBody>
          <a:bodyPr wrap="square">
            <a:spAutoFit/>
          </a:bodyPr>
          <a:lstStyle/>
          <a:p>
            <a:r>
              <a:rPr lang="en-US" sz="1000" dirty="0">
                <a:solidFill>
                  <a:schemeClr val="accent5">
                    <a:lumMod val="20000"/>
                    <a:lumOff val="80000"/>
                  </a:schemeClr>
                </a:solidFill>
                <a:hlinkClick r:id="rId12">
                  <a:extLst>
                    <a:ext uri="{A12FA001-AC4F-418D-AE19-62706E023703}">
                      <ahyp:hlinkClr xmlns:ahyp="http://schemas.microsoft.com/office/drawing/2018/hyperlinkcolor" val="tx"/>
                    </a:ext>
                  </a:extLst>
                </a:hlinkClick>
              </a:rPr>
              <a:t>https://www.linkedin.com/in/andredpenha/</a:t>
            </a:r>
            <a:r>
              <a:rPr lang="en-US" sz="1000" dirty="0">
                <a:solidFill>
                  <a:schemeClr val="accent5">
                    <a:lumMod val="20000"/>
                    <a:lumOff val="80000"/>
                  </a:schemeClr>
                </a:solidFill>
              </a:rPr>
              <a:t> </a:t>
            </a:r>
          </a:p>
        </p:txBody>
      </p:sp>
    </p:spTree>
    <p:extLst>
      <p:ext uri="{BB962C8B-B14F-4D97-AF65-F5344CB8AC3E}">
        <p14:creationId xmlns:p14="http://schemas.microsoft.com/office/powerpoint/2010/main" val="3858186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5E07-DB5B-55F2-6F01-6B61AC3D8F04}"/>
              </a:ext>
            </a:extLst>
          </p:cNvPr>
          <p:cNvSpPr>
            <a:spLocks noGrp="1"/>
          </p:cNvSpPr>
          <p:nvPr>
            <p:ph type="title"/>
          </p:nvPr>
        </p:nvSpPr>
        <p:spPr>
          <a:xfrm>
            <a:off x="228600" y="76200"/>
            <a:ext cx="6477000" cy="685800"/>
          </a:xfrm>
        </p:spPr>
        <p:txBody>
          <a:bodyPr/>
          <a:lstStyle/>
          <a:p>
            <a:r>
              <a:rPr lang="en-US" dirty="0"/>
              <a:t>Operational Analytics Mini-Series </a:t>
            </a:r>
          </a:p>
        </p:txBody>
      </p:sp>
      <p:sp>
        <p:nvSpPr>
          <p:cNvPr id="3" name="Content Placeholder 2">
            <a:extLst>
              <a:ext uri="{FF2B5EF4-FFF2-40B4-BE49-F238E27FC236}">
                <a16:creationId xmlns:a16="http://schemas.microsoft.com/office/drawing/2014/main" id="{D52268DB-61E4-27E1-5D29-0E7DE9B5711D}"/>
              </a:ext>
            </a:extLst>
          </p:cNvPr>
          <p:cNvSpPr>
            <a:spLocks noGrp="1"/>
          </p:cNvSpPr>
          <p:nvPr>
            <p:ph idx="1"/>
          </p:nvPr>
        </p:nvSpPr>
        <p:spPr>
          <a:xfrm>
            <a:off x="304800" y="1219200"/>
            <a:ext cx="8229600" cy="5181600"/>
          </a:xfrm>
        </p:spPr>
        <p:txBody>
          <a:bodyPr/>
          <a:lstStyle/>
          <a:p>
            <a:pPr marL="0" indent="0">
              <a:buNone/>
            </a:pPr>
            <a:r>
              <a:rPr lang="en-US" sz="1600" b="1" dirty="0"/>
              <a:t>OA 101:  Foundations, Principles, Frameworks for Building Improved 	 	Management Systems and integrating Operational Analytics </a:t>
            </a:r>
          </a:p>
          <a:p>
            <a:pPr marL="0" indent="0">
              <a:buNone/>
            </a:pPr>
            <a:r>
              <a:rPr lang="en-US" sz="1600" b="1" dirty="0"/>
              <a:t>		The Management Systems Model</a:t>
            </a:r>
          </a:p>
          <a:p>
            <a:pPr marL="0" indent="0">
              <a:buNone/>
            </a:pPr>
            <a:endParaRPr lang="en-US" sz="1600" b="1" dirty="0"/>
          </a:p>
          <a:p>
            <a:pPr marL="0" indent="0">
              <a:buNone/>
            </a:pPr>
            <a:r>
              <a:rPr lang="en-US" sz="1600" b="1" dirty="0"/>
              <a:t>OA 201:   Building Improved Operational Analytics Capabilities</a:t>
            </a:r>
          </a:p>
          <a:p>
            <a:pPr marL="0" indent="0">
              <a:buNone/>
            </a:pPr>
            <a:r>
              <a:rPr lang="en-US" sz="1600" b="1" dirty="0"/>
              <a:t>		The Analytics Triangle</a:t>
            </a:r>
          </a:p>
          <a:p>
            <a:pPr marL="0" indent="0">
              <a:buNone/>
            </a:pPr>
            <a:endParaRPr lang="en-US" sz="1600" b="1" dirty="0"/>
          </a:p>
          <a:p>
            <a:pPr marL="0" indent="0">
              <a:buNone/>
            </a:pPr>
            <a:r>
              <a:rPr lang="en-US" sz="1600" b="1" dirty="0"/>
              <a:t>OA 301:	 Building integrated “B” (PDSA) Systems that systematically drive 	 improvement better and faster</a:t>
            </a:r>
          </a:p>
          <a:p>
            <a:pPr marL="0" indent="0">
              <a:buNone/>
            </a:pPr>
            <a:r>
              <a:rPr lang="en-US" sz="1600" b="1" dirty="0"/>
              <a:t>		Tiered Huddles, Visible Measurement Systems, </a:t>
            </a:r>
            <a:r>
              <a:rPr lang="en-US" sz="1600" b="1" dirty="0" err="1"/>
              <a:t>etc</a:t>
            </a:r>
            <a:r>
              <a:rPr lang="en-US" sz="1600" b="1" dirty="0"/>
              <a:t>….</a:t>
            </a:r>
          </a:p>
          <a:p>
            <a:pPr marL="0" indent="0">
              <a:buNone/>
            </a:pPr>
            <a:endParaRPr lang="en-US" sz="1600" b="1" dirty="0"/>
          </a:p>
          <a:p>
            <a:pPr marL="0" indent="0">
              <a:buNone/>
            </a:pPr>
            <a:r>
              <a:rPr lang="en-US" sz="1600" b="1" dirty="0"/>
              <a:t>OA 401:   Reduction to Practice:  Best Practice Case Examples—	      	   	University Health Network, Toronto </a:t>
            </a:r>
            <a:endParaRPr lang="en-US" sz="1600" dirty="0"/>
          </a:p>
          <a:p>
            <a:pPr marL="858837" lvl="2" indent="0">
              <a:buNone/>
            </a:pPr>
            <a:endParaRPr lang="en-US" sz="1200" dirty="0"/>
          </a:p>
          <a:p>
            <a:pPr marL="0" indent="0">
              <a:buNone/>
            </a:pPr>
            <a:r>
              <a:rPr lang="en-US" sz="1600" b="1" dirty="0"/>
              <a:t>OA 501:	 Methods and Tools to enable improved Operational Analytics</a:t>
            </a:r>
          </a:p>
          <a:p>
            <a:pPr marL="0" indent="0">
              <a:buNone/>
            </a:pPr>
            <a:endParaRPr lang="en-US" sz="1600" b="1" dirty="0"/>
          </a:p>
          <a:p>
            <a:pPr marL="0" indent="0">
              <a:buNone/>
            </a:pPr>
            <a:r>
              <a:rPr lang="en-US" sz="1600" b="1" dirty="0"/>
              <a:t>OA 601:   Segue into AI and ML</a:t>
            </a:r>
          </a:p>
          <a:p>
            <a:pPr marL="0" indent="0">
              <a:buNone/>
            </a:pPr>
            <a:endParaRPr lang="en-US" sz="1600" b="1" dirty="0"/>
          </a:p>
          <a:p>
            <a:endParaRPr lang="en-US" sz="1600" b="1" dirty="0"/>
          </a:p>
        </p:txBody>
      </p:sp>
      <p:pic>
        <p:nvPicPr>
          <p:cNvPr id="4" name="Picture 3" descr="A picture containing text, outdoor, sign&#10;&#10;Description automatically generated">
            <a:extLst>
              <a:ext uri="{FF2B5EF4-FFF2-40B4-BE49-F238E27FC236}">
                <a16:creationId xmlns:a16="http://schemas.microsoft.com/office/drawing/2014/main" id="{3AC248A1-6CD4-CCDD-37BF-48F095959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76200"/>
            <a:ext cx="1800358" cy="675134"/>
          </a:xfrm>
          <a:prstGeom prst="rect">
            <a:avLst/>
          </a:prstGeom>
        </p:spPr>
      </p:pic>
      <p:sp>
        <p:nvSpPr>
          <p:cNvPr id="5" name="Rectangle: Rounded Corners 4">
            <a:extLst>
              <a:ext uri="{FF2B5EF4-FFF2-40B4-BE49-F238E27FC236}">
                <a16:creationId xmlns:a16="http://schemas.microsoft.com/office/drawing/2014/main" id="{E2199BC0-9E28-ACC3-E550-702751B026C6}"/>
              </a:ext>
            </a:extLst>
          </p:cNvPr>
          <p:cNvSpPr/>
          <p:nvPr/>
        </p:nvSpPr>
        <p:spPr bwMode="auto">
          <a:xfrm>
            <a:off x="152400" y="4343400"/>
            <a:ext cx="8658358" cy="838200"/>
          </a:xfrm>
          <a:prstGeom prst="roundRect">
            <a:avLst/>
          </a:prstGeom>
          <a:solidFill>
            <a:schemeClr val="accent1">
              <a:alpha val="3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200182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45" name="Title 5"/>
          <p:cNvSpPr txBox="1">
            <a:spLocks noGrp="1"/>
          </p:cNvSpPr>
          <p:nvPr>
            <p:ph type="ctrTitle"/>
          </p:nvPr>
        </p:nvSpPr>
        <p:spPr>
          <a:xfrm>
            <a:off x="402534" y="1838092"/>
            <a:ext cx="8741466" cy="1102520"/>
          </a:xfrm>
          <a:prstGeom prst="rect">
            <a:avLst/>
          </a:prstGeom>
        </p:spPr>
        <p:txBody>
          <a:bodyPr>
            <a:normAutofit fontScale="90000"/>
          </a:bodyPr>
          <a:lstStyle/>
          <a:p>
            <a:pPr>
              <a:defRPr sz="4400"/>
            </a:pPr>
            <a:r>
              <a:t>IISE Best Practice Case Studies in Analytics:</a:t>
            </a:r>
          </a:p>
        </p:txBody>
      </p:sp>
      <p:sp>
        <p:nvSpPr>
          <p:cNvPr id="146" name="Subtitle 6"/>
          <p:cNvSpPr txBox="1">
            <a:spLocks noGrp="1"/>
          </p:cNvSpPr>
          <p:nvPr>
            <p:ph type="subTitle" sz="half" idx="1"/>
          </p:nvPr>
        </p:nvSpPr>
        <p:spPr>
          <a:xfrm>
            <a:off x="402534" y="2940610"/>
            <a:ext cx="8166503" cy="1233719"/>
          </a:xfrm>
          <a:prstGeom prst="rect">
            <a:avLst/>
          </a:prstGeom>
        </p:spPr>
        <p:txBody>
          <a:bodyPr/>
          <a:lstStyle/>
          <a:p>
            <a:r>
              <a:t>University Health Network—Toronto </a:t>
            </a:r>
          </a:p>
        </p:txBody>
      </p:sp>
      <p:sp>
        <p:nvSpPr>
          <p:cNvPr id="147" name="TextBox 1"/>
          <p:cNvSpPr txBox="1"/>
          <p:nvPr/>
        </p:nvSpPr>
        <p:spPr>
          <a:xfrm>
            <a:off x="501014" y="4495800"/>
            <a:ext cx="1250634"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r>
              <a:rPr sz="1350"/>
              <a:t>JULY 14, 2023</a:t>
            </a:r>
          </a:p>
        </p:txBody>
      </p:sp>
    </p:spTree>
    <p:extLst>
      <p:ext uri="{BB962C8B-B14F-4D97-AF65-F5344CB8AC3E}">
        <p14:creationId xmlns:p14="http://schemas.microsoft.com/office/powerpoint/2010/main" val="24378431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pic>
        <p:nvPicPr>
          <p:cNvPr id="150" name="image26.tif" descr="image26.tif"/>
          <p:cNvPicPr>
            <a:picLocks noChangeAspect="1"/>
          </p:cNvPicPr>
          <p:nvPr/>
        </p:nvPicPr>
        <p:blipFill>
          <a:blip r:embed="rId2"/>
          <a:stretch>
            <a:fillRect/>
          </a:stretch>
        </p:blipFill>
        <p:spPr>
          <a:xfrm>
            <a:off x="8574491" y="942305"/>
            <a:ext cx="466125" cy="233063"/>
          </a:xfrm>
          <a:prstGeom prst="rect">
            <a:avLst/>
          </a:prstGeom>
          <a:ln w="12700">
            <a:miter lim="400000"/>
          </a:ln>
        </p:spPr>
      </p:pic>
      <p:sp>
        <p:nvSpPr>
          <p:cNvPr id="151" name="Rectangle 12"/>
          <p:cNvSpPr/>
          <p:nvPr/>
        </p:nvSpPr>
        <p:spPr>
          <a:xfrm>
            <a:off x="483005" y="1650688"/>
            <a:ext cx="838202"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152" name="Title 5"/>
          <p:cNvSpPr txBox="1"/>
          <p:nvPr/>
        </p:nvSpPr>
        <p:spPr>
          <a:xfrm>
            <a:off x="517296" y="1235676"/>
            <a:ext cx="2639290" cy="472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p>
            <a:pPr defTabSz="390906">
              <a:lnSpc>
                <a:spcPct val="70000"/>
              </a:lnSpc>
              <a:defRPr sz="3648" b="1">
                <a:latin typeface="+mn-lt"/>
                <a:ea typeface="+mn-ea"/>
                <a:cs typeface="+mn-cs"/>
                <a:sym typeface="Helvetica"/>
              </a:defRPr>
            </a:pPr>
            <a:r>
              <a:rPr sz="2736"/>
              <a:t>About Us</a:t>
            </a:r>
          </a:p>
        </p:txBody>
      </p:sp>
      <p:sp>
        <p:nvSpPr>
          <p:cNvPr id="153" name="TextBox 18"/>
          <p:cNvSpPr txBox="1"/>
          <p:nvPr/>
        </p:nvSpPr>
        <p:spPr>
          <a:xfrm>
            <a:off x="413491" y="3672158"/>
            <a:ext cx="4124219" cy="468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lgn="ctr">
              <a:defRPr sz="2000">
                <a:solidFill>
                  <a:schemeClr val="accent1"/>
                </a:solidFill>
                <a:latin typeface="游ゴシック体 ボールド"/>
                <a:ea typeface="游ゴシック体 ボールド"/>
                <a:cs typeface="游ゴシック体 ボールド"/>
                <a:sym typeface="游ゴシック体 ボールド"/>
              </a:defRPr>
            </a:pPr>
            <a:r>
              <a:rPr sz="1500"/>
              <a:t>Michael Caesar</a:t>
            </a:r>
          </a:p>
          <a:p>
            <a:pPr algn="ctr">
              <a:defRPr sz="1200"/>
            </a:pPr>
            <a:r>
              <a:rPr sz="900"/>
              <a:t>Chief Data &amp; Analytics Officer</a:t>
            </a:r>
          </a:p>
        </p:txBody>
      </p:sp>
      <p:sp>
        <p:nvSpPr>
          <p:cNvPr id="154" name="Rectangle 20"/>
          <p:cNvSpPr/>
          <p:nvPr/>
        </p:nvSpPr>
        <p:spPr>
          <a:xfrm>
            <a:off x="4642588" y="1781250"/>
            <a:ext cx="34290" cy="3295500"/>
          </a:xfrm>
          <a:prstGeom prst="rect">
            <a:avLst/>
          </a:prstGeom>
          <a:solidFill>
            <a:schemeClr val="accent1"/>
          </a:solidFill>
          <a:ln w="12700">
            <a:miter lim="400000"/>
          </a:ln>
        </p:spPr>
        <p:txBody>
          <a:bodyPr lIns="34289" rIns="34289" anchor="ctr"/>
          <a:lstStyle/>
          <a:p>
            <a:pPr algn="ctr">
              <a:defRPr>
                <a:solidFill>
                  <a:srgbClr val="FFFFFF"/>
                </a:solidFill>
              </a:defRPr>
            </a:pPr>
            <a:endParaRPr sz="1350"/>
          </a:p>
        </p:txBody>
      </p:sp>
      <p:sp>
        <p:nvSpPr>
          <p:cNvPr id="155" name="TextBox 23"/>
          <p:cNvSpPr txBox="1"/>
          <p:nvPr/>
        </p:nvSpPr>
        <p:spPr>
          <a:xfrm>
            <a:off x="413491" y="4200101"/>
            <a:ext cx="4124219"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lgn="ctr">
              <a:defRPr sz="1200"/>
            </a:pPr>
            <a:r>
              <a:rPr sz="1050" dirty="0"/>
              <a:t>Michael is the Chief Data &amp; Analytics Officer for University Health Network [UHN] in Toronto as well as Adjunct Faculty with the Institute for Health Policy, Management and Evaluation at the University of Toronto.  He brings over 20 years experience supporting and leading organizational change.  </a:t>
            </a:r>
          </a:p>
          <a:p>
            <a:pPr algn="ctr">
              <a:defRPr sz="1200"/>
            </a:pPr>
            <a:endParaRPr sz="1050" dirty="0"/>
          </a:p>
          <a:p>
            <a:pPr algn="ctr">
              <a:defRPr sz="1200"/>
            </a:pPr>
            <a:r>
              <a:rPr sz="1050" dirty="0"/>
              <a:t>Michael has served in several healthcare leadership roles focusing on complex clinical change management, transformation, clinical process improvement and enterprise and regional program management.</a:t>
            </a:r>
          </a:p>
        </p:txBody>
      </p:sp>
      <p:sp>
        <p:nvSpPr>
          <p:cNvPr id="156" name="TextBox 27"/>
          <p:cNvSpPr txBox="1"/>
          <p:nvPr/>
        </p:nvSpPr>
        <p:spPr>
          <a:xfrm>
            <a:off x="4842616" y="3624533"/>
            <a:ext cx="4124219" cy="468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lgn="ctr">
              <a:defRPr sz="2000">
                <a:solidFill>
                  <a:schemeClr val="accent1"/>
                </a:solidFill>
                <a:latin typeface="游ゴシック体 ボールド"/>
                <a:ea typeface="游ゴシック体 ボールド"/>
                <a:cs typeface="游ゴシック体 ボールド"/>
                <a:sym typeface="游ゴシック体 ボールド"/>
              </a:defRPr>
            </a:pPr>
            <a:r>
              <a:rPr sz="1500"/>
              <a:t>André D'Penha</a:t>
            </a:r>
          </a:p>
          <a:p>
            <a:pPr algn="ctr">
              <a:defRPr sz="1200"/>
            </a:pPr>
            <a:r>
              <a:rPr sz="900"/>
              <a:t>Director, Data Strategy, Governance &amp; Analytics</a:t>
            </a:r>
          </a:p>
        </p:txBody>
      </p:sp>
      <p:sp>
        <p:nvSpPr>
          <p:cNvPr id="157" name="TextBox 28"/>
          <p:cNvSpPr txBox="1"/>
          <p:nvPr/>
        </p:nvSpPr>
        <p:spPr>
          <a:xfrm>
            <a:off x="4842616" y="4200101"/>
            <a:ext cx="4124219"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lgn="ctr">
              <a:defRPr sz="1200"/>
            </a:pPr>
            <a:r>
              <a:rPr sz="1050" dirty="0"/>
              <a:t>André is the Director, Data Strategy, Governance &amp; Analytics for UHN in Toronto, and is responsible for advancing UHN’s data governance maturity and data literacy, as well as accelerating the use of applied analytics to support patient care and operations. </a:t>
            </a:r>
          </a:p>
          <a:p>
            <a:pPr algn="ctr">
              <a:defRPr sz="1200"/>
            </a:pPr>
            <a:endParaRPr sz="1050" dirty="0"/>
          </a:p>
          <a:p>
            <a:pPr algn="ctr">
              <a:defRPr sz="1200"/>
            </a:pPr>
            <a:r>
              <a:rPr sz="1050" dirty="0"/>
              <a:t>André has 18 years of experience in healthcare, retail, and automotive industries, focusing on process engineering, clinical, quality improvement, analytics, and data governance projects. </a:t>
            </a:r>
          </a:p>
        </p:txBody>
      </p:sp>
      <p:pic>
        <p:nvPicPr>
          <p:cNvPr id="158" name="Picture 29" descr="Picture 29"/>
          <p:cNvPicPr>
            <a:picLocks noChangeAspect="1"/>
          </p:cNvPicPr>
          <p:nvPr/>
        </p:nvPicPr>
        <p:blipFill>
          <a:blip r:embed="rId3"/>
          <a:srcRect t="408" r="596" b="5599"/>
          <a:stretch>
            <a:fillRect/>
          </a:stretch>
        </p:blipFill>
        <p:spPr>
          <a:xfrm>
            <a:off x="6136794" y="1941177"/>
            <a:ext cx="1545127" cy="1593993"/>
          </a:xfrm>
          <a:prstGeom prst="rect">
            <a:avLst/>
          </a:prstGeom>
          <a:ln w="12700">
            <a:miter lim="400000"/>
          </a:ln>
        </p:spPr>
      </p:pic>
      <p:pic>
        <p:nvPicPr>
          <p:cNvPr id="159" name="Picture 2" descr="Picture 2"/>
          <p:cNvPicPr>
            <a:picLocks noChangeAspect="1"/>
          </p:cNvPicPr>
          <p:nvPr/>
        </p:nvPicPr>
        <p:blipFill>
          <a:blip r:embed="rId4"/>
          <a:stretch>
            <a:fillRect/>
          </a:stretch>
        </p:blipFill>
        <p:spPr>
          <a:xfrm>
            <a:off x="1678887" y="1989844"/>
            <a:ext cx="1592951" cy="1592951"/>
          </a:xfrm>
          <a:prstGeom prst="rect">
            <a:avLst/>
          </a:prstGeom>
          <a:ln w="12700">
            <a:miter lim="400000"/>
          </a:ln>
        </p:spPr>
      </p:pic>
    </p:spTree>
    <p:extLst>
      <p:ext uri="{BB962C8B-B14F-4D97-AF65-F5344CB8AC3E}">
        <p14:creationId xmlns:p14="http://schemas.microsoft.com/office/powerpoint/2010/main" val="108931328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162" name="Overview of UHN"/>
          <p:cNvSpPr txBox="1">
            <a:spLocks noGrp="1"/>
          </p:cNvSpPr>
          <p:nvPr>
            <p:ph type="title"/>
          </p:nvPr>
        </p:nvSpPr>
        <p:spPr>
          <a:prstGeom prst="rect">
            <a:avLst/>
          </a:prstGeom>
        </p:spPr>
        <p:txBody>
          <a:bodyPr/>
          <a:lstStyle>
            <a:lvl1pPr>
              <a:defRPr b="1">
                <a:latin typeface="+mn-lt"/>
                <a:ea typeface="+mn-ea"/>
                <a:cs typeface="+mn-cs"/>
                <a:sym typeface="Helvetica"/>
              </a:defRPr>
            </a:lvl1pPr>
          </a:lstStyle>
          <a:p>
            <a:r>
              <a:t>Overview of UHN</a:t>
            </a:r>
          </a:p>
        </p:txBody>
      </p:sp>
    </p:spTree>
    <p:extLst>
      <p:ext uri="{BB962C8B-B14F-4D97-AF65-F5344CB8AC3E}">
        <p14:creationId xmlns:p14="http://schemas.microsoft.com/office/powerpoint/2010/main" val="32499744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165" name="Line"/>
          <p:cNvSpPr/>
          <p:nvPr/>
        </p:nvSpPr>
        <p:spPr>
          <a:xfrm flipV="1">
            <a:off x="6316819" y="2222708"/>
            <a:ext cx="2" cy="2352534"/>
          </a:xfrm>
          <a:prstGeom prst="line">
            <a:avLst/>
          </a:prstGeom>
          <a:ln w="12700">
            <a:solidFill>
              <a:srgbClr val="000000"/>
            </a:solidFill>
            <a:custDash>
              <a:ds d="200000" sp="200000"/>
            </a:custDash>
            <a:miter lim="400000"/>
          </a:ln>
        </p:spPr>
        <p:txBody>
          <a:bodyPr lIns="34289" rIns="34289"/>
          <a:lstStyle/>
          <a:p>
            <a:endParaRPr sz="1350"/>
          </a:p>
        </p:txBody>
      </p:sp>
      <p:sp>
        <p:nvSpPr>
          <p:cNvPr id="166" name="Line"/>
          <p:cNvSpPr/>
          <p:nvPr/>
        </p:nvSpPr>
        <p:spPr>
          <a:xfrm flipV="1">
            <a:off x="2944644" y="2259968"/>
            <a:ext cx="1" cy="2352534"/>
          </a:xfrm>
          <a:prstGeom prst="line">
            <a:avLst/>
          </a:prstGeom>
          <a:ln w="12700">
            <a:solidFill>
              <a:srgbClr val="000000"/>
            </a:solidFill>
            <a:custDash>
              <a:ds d="200000" sp="200000"/>
            </a:custDash>
            <a:miter lim="400000"/>
          </a:ln>
        </p:spPr>
        <p:txBody>
          <a:bodyPr lIns="34289" rIns="34289"/>
          <a:lstStyle/>
          <a:p>
            <a:endParaRPr sz="1350"/>
          </a:p>
        </p:txBody>
      </p:sp>
      <p:pic>
        <p:nvPicPr>
          <p:cNvPr id="167" name="C:\Users\t33254uhn\Pictures\20141029_120859.jpg" descr="C:\Users\t33254uhn\Pictures\20141029_120859.jpg"/>
          <p:cNvPicPr>
            <a:picLocks noChangeAspect="1"/>
          </p:cNvPicPr>
          <p:nvPr/>
        </p:nvPicPr>
        <p:blipFill>
          <a:blip r:embed="rId2"/>
          <a:srcRect l="10433" r="5593"/>
          <a:stretch>
            <a:fillRect/>
          </a:stretch>
        </p:blipFill>
        <p:spPr>
          <a:xfrm>
            <a:off x="1453022" y="3386017"/>
            <a:ext cx="914763" cy="975210"/>
          </a:xfrm>
          <a:prstGeom prst="rect">
            <a:avLst/>
          </a:prstGeom>
          <a:ln w="12700">
            <a:miter lim="400000"/>
          </a:ln>
        </p:spPr>
      </p:pic>
      <p:pic>
        <p:nvPicPr>
          <p:cNvPr id="168" name="Z:\Photos\Sites\TGH corner angle outside shot oct07.jpg" descr="Z:\Photos\Sites\TGH corner angle outside shot oct07.jpg"/>
          <p:cNvPicPr>
            <a:picLocks noChangeAspect="1"/>
          </p:cNvPicPr>
          <p:nvPr/>
        </p:nvPicPr>
        <p:blipFill>
          <a:blip r:embed="rId3"/>
          <a:stretch>
            <a:fillRect/>
          </a:stretch>
        </p:blipFill>
        <p:spPr>
          <a:xfrm>
            <a:off x="490434" y="2361647"/>
            <a:ext cx="914806" cy="980984"/>
          </a:xfrm>
          <a:prstGeom prst="rect">
            <a:avLst/>
          </a:prstGeom>
          <a:ln w="12700">
            <a:miter lim="400000"/>
          </a:ln>
        </p:spPr>
      </p:pic>
      <p:pic>
        <p:nvPicPr>
          <p:cNvPr id="169" name="http://thepmcf.ca/pmcf/pmcf/News%20Media/2014/Images/PrincessMargaretCancerCentrewithCampaignbanner2013.jpg" descr="http://thepmcf.ca/pmcf/pmcf/News%20Media/2014/Images/PrincessMargaretCancerCentrewithCampaignbanner2013.jpg"/>
          <p:cNvPicPr>
            <a:picLocks noChangeAspect="1"/>
          </p:cNvPicPr>
          <p:nvPr/>
        </p:nvPicPr>
        <p:blipFill>
          <a:blip r:embed="rId4"/>
          <a:srcRect r="18755"/>
          <a:stretch>
            <a:fillRect/>
          </a:stretch>
        </p:blipFill>
        <p:spPr>
          <a:xfrm>
            <a:off x="490468" y="3386017"/>
            <a:ext cx="914777" cy="985144"/>
          </a:xfrm>
          <a:prstGeom prst="rect">
            <a:avLst/>
          </a:prstGeom>
          <a:ln w="12700">
            <a:miter lim="400000"/>
          </a:ln>
        </p:spPr>
      </p:pic>
      <p:pic>
        <p:nvPicPr>
          <p:cNvPr id="170" name="Z:\Photos\Sites\TWH KNC Nassau entrance.jpg" descr="Z:\Photos\Sites\TWH KNC Nassau entrance.jpg"/>
          <p:cNvPicPr>
            <a:picLocks noChangeAspect="1"/>
          </p:cNvPicPr>
          <p:nvPr/>
        </p:nvPicPr>
        <p:blipFill>
          <a:blip r:embed="rId5"/>
          <a:stretch>
            <a:fillRect/>
          </a:stretch>
        </p:blipFill>
        <p:spPr>
          <a:xfrm>
            <a:off x="1452987" y="2361647"/>
            <a:ext cx="914806" cy="980984"/>
          </a:xfrm>
          <a:prstGeom prst="rect">
            <a:avLst/>
          </a:prstGeom>
          <a:ln w="12700">
            <a:miter lim="400000"/>
          </a:ln>
        </p:spPr>
      </p:pic>
      <p:pic>
        <p:nvPicPr>
          <p:cNvPr id="171" name="image25.tif" descr="image25.tif"/>
          <p:cNvPicPr>
            <a:picLocks noChangeAspect="1"/>
          </p:cNvPicPr>
          <p:nvPr/>
        </p:nvPicPr>
        <p:blipFill>
          <a:blip r:embed="rId6"/>
          <a:stretch>
            <a:fillRect/>
          </a:stretch>
        </p:blipFill>
        <p:spPr>
          <a:xfrm>
            <a:off x="658348" y="4483387"/>
            <a:ext cx="1641134" cy="315728"/>
          </a:xfrm>
          <a:prstGeom prst="rect">
            <a:avLst/>
          </a:prstGeom>
          <a:ln w="12700">
            <a:miter lim="400000"/>
          </a:ln>
        </p:spPr>
      </p:pic>
      <p:pic>
        <p:nvPicPr>
          <p:cNvPr id="172" name="image26.tif" descr="image26.tif"/>
          <p:cNvPicPr>
            <a:picLocks noChangeAspect="1"/>
          </p:cNvPicPr>
          <p:nvPr/>
        </p:nvPicPr>
        <p:blipFill>
          <a:blip r:embed="rId7"/>
          <a:stretch>
            <a:fillRect/>
          </a:stretch>
        </p:blipFill>
        <p:spPr>
          <a:xfrm>
            <a:off x="8369703" y="1294730"/>
            <a:ext cx="466125" cy="233063"/>
          </a:xfrm>
          <a:prstGeom prst="rect">
            <a:avLst/>
          </a:prstGeom>
          <a:ln w="12700">
            <a:miter lim="400000"/>
          </a:ln>
        </p:spPr>
      </p:pic>
      <p:sp>
        <p:nvSpPr>
          <p:cNvPr id="173" name="Michael Caesar, Chief Data &amp; Analytics Officer, UHN, 2022"/>
          <p:cNvSpPr txBox="1"/>
          <p:nvPr/>
        </p:nvSpPr>
        <p:spPr>
          <a:xfrm>
            <a:off x="197628" y="5845967"/>
            <a:ext cx="184058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700"/>
            </a:lvl1pPr>
          </a:lstStyle>
          <a:p>
            <a:r>
              <a:rPr sz="525"/>
              <a:t>Michael Caesar, Chief Data &amp; Analytics Officer, UHN, 2022</a:t>
            </a:r>
          </a:p>
        </p:txBody>
      </p:sp>
      <p:sp>
        <p:nvSpPr>
          <p:cNvPr id="174" name="Providing care to the community for more than 200 years, UHN is a major landmark in Canada’s healthcare system and a teaching hospital of the University of Toronto"/>
          <p:cNvSpPr txBox="1"/>
          <p:nvPr/>
        </p:nvSpPr>
        <p:spPr>
          <a:xfrm>
            <a:off x="3106649" y="2350503"/>
            <a:ext cx="2930702" cy="2118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091" tIns="20091" rIns="20091" bIns="20091" anchor="ctr">
            <a:spAutoFit/>
          </a:bodyPr>
          <a:lstStyle/>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1,320 Beds</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37,996 Inpatients</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1,256,363 Outpatient Visits </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112,280 ED Visits</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$2.8B Revenue</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$475M External Research Funding</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19,318 Employees </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1,690 MDs</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2,078 Research Personnel</a:t>
            </a:r>
            <a:endParaRPr sz="2400" b="1">
              <a:latin typeface="+mn-lt"/>
              <a:ea typeface="+mn-ea"/>
              <a:cs typeface="+mn-cs"/>
              <a:sym typeface="Helvetica"/>
            </a:endParaRPr>
          </a:p>
          <a:p>
            <a:pPr algn="ctr" defTabSz="616147">
              <a:defRPr>
                <a:solidFill>
                  <a:srgbClr val="535353"/>
                </a:solidFill>
                <a:latin typeface="游ゴシック体 ボールド"/>
                <a:ea typeface="游ゴシック体 ボールド"/>
                <a:cs typeface="游ゴシック体 ボールド"/>
                <a:sym typeface="游ゴシック体 ボールド"/>
              </a:defRPr>
            </a:pPr>
            <a:r>
              <a:rPr sz="1350"/>
              <a:t>11,000 Students</a:t>
            </a:r>
          </a:p>
        </p:txBody>
      </p:sp>
      <p:sp>
        <p:nvSpPr>
          <p:cNvPr id="175" name="Providing care to the community for more than 200 years, UHN is a major landmark in Canada’s healthcare system and a teaching hospital of the University of Toronto"/>
          <p:cNvSpPr txBox="1"/>
          <p:nvPr/>
        </p:nvSpPr>
        <p:spPr>
          <a:xfrm>
            <a:off x="6421349" y="2236067"/>
            <a:ext cx="2633310" cy="2325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091" tIns="20091" rIns="20091" bIns="20091" anchor="ctr">
            <a:spAutoFit/>
          </a:bodyPr>
          <a:lstStyle/>
          <a:p>
            <a:pPr defTabSz="616147">
              <a:defRPr>
                <a:solidFill>
                  <a:srgbClr val="535353"/>
                </a:solidFill>
                <a:latin typeface="游ゴシック体 ボールド"/>
                <a:ea typeface="游ゴシック体 ボールド"/>
                <a:cs typeface="游ゴシック体 ボールド"/>
                <a:sym typeface="游ゴシック体 ボールド"/>
              </a:defRPr>
            </a:pPr>
            <a:r>
              <a:rPr sz="1350"/>
              <a:t>10 Clinical Programs</a:t>
            </a:r>
            <a:endParaRPr sz="2400" b="1">
              <a:latin typeface="+mn-lt"/>
              <a:ea typeface="+mn-ea"/>
              <a:cs typeface="+mn-cs"/>
              <a:sym typeface="Helvetica"/>
            </a:endParaRPr>
          </a:p>
          <a:p>
            <a:pPr marL="214313" indent="-214313" defTabSz="616147">
              <a:buSzPct val="100000"/>
              <a:buChar char="▪"/>
              <a:defRPr>
                <a:solidFill>
                  <a:srgbClr val="535353"/>
                </a:solidFill>
              </a:defRPr>
            </a:pPr>
            <a:r>
              <a:rPr sz="1350"/>
              <a:t>Arthritis (MSK)</a:t>
            </a:r>
            <a:endParaRPr sz="2400">
              <a:latin typeface="+mn-lt"/>
              <a:ea typeface="+mn-ea"/>
              <a:cs typeface="+mn-cs"/>
              <a:sym typeface="Helvetica"/>
            </a:endParaRPr>
          </a:p>
          <a:p>
            <a:pPr marL="214313" indent="-214313" defTabSz="616147">
              <a:buSzPct val="100000"/>
              <a:buChar char="▪"/>
              <a:defRPr>
                <a:solidFill>
                  <a:srgbClr val="535353"/>
                </a:solidFill>
              </a:defRPr>
            </a:pPr>
            <a:r>
              <a:rPr sz="1350"/>
              <a:t>Neuroscience</a:t>
            </a:r>
            <a:endParaRPr sz="2400">
              <a:latin typeface="+mn-lt"/>
              <a:ea typeface="+mn-ea"/>
              <a:cs typeface="+mn-cs"/>
              <a:sym typeface="Helvetica"/>
            </a:endParaRPr>
          </a:p>
          <a:p>
            <a:pPr marL="214313" indent="-214313" defTabSz="616147">
              <a:buSzPct val="100000"/>
              <a:buChar char="▪"/>
              <a:defRPr>
                <a:solidFill>
                  <a:srgbClr val="535353"/>
                </a:solidFill>
              </a:defRPr>
            </a:pPr>
            <a:r>
              <a:rPr sz="1350"/>
              <a:t>Laboratory Medicine</a:t>
            </a:r>
            <a:endParaRPr sz="2400">
              <a:latin typeface="+mn-lt"/>
              <a:ea typeface="+mn-ea"/>
              <a:cs typeface="+mn-cs"/>
              <a:sym typeface="Helvetica"/>
            </a:endParaRPr>
          </a:p>
          <a:p>
            <a:pPr marL="214313" indent="-214313" defTabSz="616147">
              <a:buSzPct val="100000"/>
              <a:buChar char="▪"/>
              <a:defRPr>
                <a:solidFill>
                  <a:srgbClr val="535353"/>
                </a:solidFill>
              </a:defRPr>
            </a:pPr>
            <a:r>
              <a:rPr sz="1350"/>
              <a:t>Medical &amp; Community Care</a:t>
            </a:r>
            <a:endParaRPr sz="2400">
              <a:latin typeface="+mn-lt"/>
              <a:ea typeface="+mn-ea"/>
              <a:cs typeface="+mn-cs"/>
              <a:sym typeface="Helvetica"/>
            </a:endParaRPr>
          </a:p>
          <a:p>
            <a:pPr marL="214313" indent="-214313" defTabSz="616147">
              <a:buSzPct val="100000"/>
              <a:buChar char="▪"/>
              <a:defRPr>
                <a:solidFill>
                  <a:srgbClr val="535353"/>
                </a:solidFill>
              </a:defRPr>
            </a:pPr>
            <a:r>
              <a:rPr sz="1350"/>
              <a:t>Cardiac Centre</a:t>
            </a:r>
            <a:endParaRPr sz="2400">
              <a:latin typeface="+mn-lt"/>
              <a:ea typeface="+mn-ea"/>
              <a:cs typeface="+mn-cs"/>
              <a:sym typeface="Helvetica"/>
            </a:endParaRPr>
          </a:p>
          <a:p>
            <a:pPr marL="214313" indent="-214313" defTabSz="616147">
              <a:buSzPct val="100000"/>
              <a:buChar char="▪"/>
              <a:defRPr>
                <a:solidFill>
                  <a:srgbClr val="535353"/>
                </a:solidFill>
              </a:defRPr>
            </a:pPr>
            <a:r>
              <a:rPr sz="1350"/>
              <a:t>Cancer Centre</a:t>
            </a:r>
            <a:endParaRPr sz="2400">
              <a:latin typeface="+mn-lt"/>
              <a:ea typeface="+mn-ea"/>
              <a:cs typeface="+mn-cs"/>
              <a:sym typeface="Helvetica"/>
            </a:endParaRPr>
          </a:p>
          <a:p>
            <a:pPr marL="214313" indent="-214313" defTabSz="616147">
              <a:buSzPct val="100000"/>
              <a:buChar char="▪"/>
              <a:defRPr>
                <a:solidFill>
                  <a:srgbClr val="535353"/>
                </a:solidFill>
              </a:defRPr>
            </a:pPr>
            <a:r>
              <a:rPr sz="1350"/>
              <a:t>Surgery &amp; Critical Care</a:t>
            </a:r>
            <a:endParaRPr sz="2400">
              <a:latin typeface="+mn-lt"/>
              <a:ea typeface="+mn-ea"/>
              <a:cs typeface="+mn-cs"/>
              <a:sym typeface="Helvetica"/>
            </a:endParaRPr>
          </a:p>
          <a:p>
            <a:pPr marL="214313" indent="-214313" defTabSz="616147">
              <a:buSzPct val="100000"/>
              <a:buChar char="▪"/>
              <a:defRPr>
                <a:solidFill>
                  <a:srgbClr val="535353"/>
                </a:solidFill>
              </a:defRPr>
            </a:pPr>
            <a:r>
              <a:rPr sz="1350"/>
              <a:t>Toronto Rehab Institute</a:t>
            </a:r>
            <a:endParaRPr sz="2400">
              <a:latin typeface="+mn-lt"/>
              <a:ea typeface="+mn-ea"/>
              <a:cs typeface="+mn-cs"/>
              <a:sym typeface="Helvetica"/>
            </a:endParaRPr>
          </a:p>
          <a:p>
            <a:pPr marL="214313" indent="-214313" defTabSz="616147">
              <a:buSzPct val="100000"/>
              <a:buChar char="▪"/>
              <a:defRPr>
                <a:solidFill>
                  <a:srgbClr val="535353"/>
                </a:solidFill>
              </a:defRPr>
            </a:pPr>
            <a:r>
              <a:rPr sz="1350"/>
              <a:t>Multi Organ Transplant</a:t>
            </a:r>
            <a:endParaRPr sz="2400">
              <a:latin typeface="+mn-lt"/>
              <a:ea typeface="+mn-ea"/>
              <a:cs typeface="+mn-cs"/>
              <a:sym typeface="Helvetica"/>
            </a:endParaRPr>
          </a:p>
          <a:p>
            <a:pPr marL="214313" indent="-214313" defTabSz="616147">
              <a:buSzPct val="100000"/>
              <a:buChar char="▪"/>
              <a:defRPr>
                <a:solidFill>
                  <a:srgbClr val="535353"/>
                </a:solidFill>
              </a:defRPr>
            </a:pPr>
            <a:r>
              <a:rPr sz="1350"/>
              <a:t>Medical Imaging</a:t>
            </a:r>
          </a:p>
        </p:txBody>
      </p:sp>
      <p:pic>
        <p:nvPicPr>
          <p:cNvPr id="176" name="image10.tif" descr="image10.tif"/>
          <p:cNvPicPr>
            <a:picLocks noChangeAspect="1"/>
          </p:cNvPicPr>
          <p:nvPr/>
        </p:nvPicPr>
        <p:blipFill>
          <a:blip r:embed="rId8"/>
          <a:stretch>
            <a:fillRect/>
          </a:stretch>
        </p:blipFill>
        <p:spPr>
          <a:xfrm>
            <a:off x="3742474" y="4727902"/>
            <a:ext cx="1857302" cy="475471"/>
          </a:xfrm>
          <a:prstGeom prst="rect">
            <a:avLst/>
          </a:prstGeom>
          <a:ln w="12700">
            <a:miter lim="400000"/>
          </a:ln>
        </p:spPr>
      </p:pic>
      <p:sp>
        <p:nvSpPr>
          <p:cNvPr id="177" name="Rectangle 2"/>
          <p:cNvSpPr txBox="1"/>
          <p:nvPr/>
        </p:nvSpPr>
        <p:spPr>
          <a:xfrm>
            <a:off x="1897090" y="5274786"/>
            <a:ext cx="5548068" cy="55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algn="ctr" defTabSz="456959">
              <a:defRPr sz="2100" i="1">
                <a:latin typeface="+mn-lt"/>
                <a:ea typeface="+mn-ea"/>
                <a:cs typeface="+mn-cs"/>
                <a:sym typeface="Helvetica"/>
              </a:defRPr>
            </a:pPr>
            <a:r>
              <a:rPr sz="1575"/>
              <a:t>Transforming lives and communities through excellence in </a:t>
            </a:r>
            <a:endParaRPr sz="3150"/>
          </a:p>
          <a:p>
            <a:pPr algn="ctr" defTabSz="456959">
              <a:defRPr sz="2100" b="1" i="1">
                <a:latin typeface="+mn-lt"/>
                <a:ea typeface="+mn-ea"/>
                <a:cs typeface="+mn-cs"/>
                <a:sym typeface="Helvetica"/>
              </a:defRPr>
            </a:pPr>
            <a:r>
              <a:rPr sz="1575"/>
              <a:t>care</a:t>
            </a:r>
            <a:r>
              <a:rPr sz="1575" b="0"/>
              <a:t>, </a:t>
            </a:r>
            <a:r>
              <a:rPr sz="1575"/>
              <a:t>discovery</a:t>
            </a:r>
            <a:r>
              <a:rPr sz="1575" b="0"/>
              <a:t> and </a:t>
            </a:r>
            <a:r>
              <a:rPr sz="1575"/>
              <a:t>learning</a:t>
            </a:r>
          </a:p>
        </p:txBody>
      </p:sp>
      <p:sp>
        <p:nvSpPr>
          <p:cNvPr id="178" name="Rectangle 12"/>
          <p:cNvSpPr/>
          <p:nvPr/>
        </p:nvSpPr>
        <p:spPr>
          <a:xfrm>
            <a:off x="483005" y="1650688"/>
            <a:ext cx="838202"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179" name="Title 5"/>
          <p:cNvSpPr txBox="1"/>
          <p:nvPr/>
        </p:nvSpPr>
        <p:spPr>
          <a:xfrm>
            <a:off x="517296" y="1235676"/>
            <a:ext cx="2639290" cy="472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521208">
              <a:lnSpc>
                <a:spcPct val="70000"/>
              </a:lnSpc>
              <a:defRPr sz="3648" b="1">
                <a:latin typeface="+mn-lt"/>
                <a:ea typeface="+mn-ea"/>
                <a:cs typeface="+mn-cs"/>
                <a:sym typeface="Helvetica"/>
              </a:defRPr>
            </a:lvl1pPr>
          </a:lstStyle>
          <a:p>
            <a:r>
              <a:rPr sz="2736"/>
              <a:t>About UHN</a:t>
            </a:r>
          </a:p>
        </p:txBody>
      </p:sp>
      <p:sp>
        <p:nvSpPr>
          <p:cNvPr id="180" name="Providing care to the community for more than 200 years, UHN is a major landmark in Canada’s healthcare system and a teaching hospital of the University of Toronto"/>
          <p:cNvSpPr txBox="1"/>
          <p:nvPr/>
        </p:nvSpPr>
        <p:spPr>
          <a:xfrm>
            <a:off x="3587662" y="1024885"/>
            <a:ext cx="4220960" cy="902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091" tIns="20091" rIns="20091" bIns="20091" anchor="ctr">
            <a:spAutoFit/>
          </a:bodyPr>
          <a:lstStyle>
            <a:lvl1pPr algn="ctr" defTabSz="821529">
              <a:defRPr sz="1600">
                <a:solidFill>
                  <a:srgbClr val="535353"/>
                </a:solidFill>
              </a:defRPr>
            </a:lvl1pPr>
          </a:lstStyle>
          <a:p>
            <a:r>
              <a:rPr sz="1400" dirty="0"/>
              <a:t>Providing care to the community for more than 200 years, UHN is a major landmark in Canada’s healthcare system and a teaching hospital of the University of Toronto</a:t>
            </a:r>
          </a:p>
        </p:txBody>
      </p:sp>
    </p:spTree>
    <p:extLst>
      <p:ext uri="{BB962C8B-B14F-4D97-AF65-F5344CB8AC3E}">
        <p14:creationId xmlns:p14="http://schemas.microsoft.com/office/powerpoint/2010/main" val="4159859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83" name="TextBox 4"/>
          <p:cNvSpPr txBox="1"/>
          <p:nvPr/>
        </p:nvSpPr>
        <p:spPr>
          <a:xfrm>
            <a:off x="517297" y="3200852"/>
            <a:ext cx="3243365" cy="1844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defTabSz="342900">
              <a:spcBef>
                <a:spcPts val="450"/>
              </a:spcBef>
              <a:defRPr sz="2400" spc="-100">
                <a:latin typeface="游ゴシック体 ボールド"/>
                <a:ea typeface="游ゴシック体 ボールド"/>
                <a:cs typeface="游ゴシック体 ボールド"/>
                <a:sym typeface="游ゴシック体 ボールド"/>
              </a:defRPr>
            </a:pPr>
            <a:r>
              <a:rPr sz="1800"/>
              <a:t>UHN’s Strategic Priorities </a:t>
            </a:r>
            <a:endParaRPr sz="3600" b="1" spc="-150">
              <a:latin typeface="+mn-lt"/>
              <a:ea typeface="+mn-ea"/>
              <a:cs typeface="+mn-cs"/>
              <a:sym typeface="Helvetica"/>
            </a:endParaRPr>
          </a:p>
          <a:p>
            <a:pPr marL="161925" indent="-161925" defTabSz="342900">
              <a:spcBef>
                <a:spcPts val="450"/>
              </a:spcBef>
              <a:buSzPct val="100000"/>
              <a:buChar char="•"/>
              <a:defRPr sz="2000" spc="-100"/>
            </a:pPr>
            <a:r>
              <a:rPr sz="1500"/>
              <a:t>TeamUHN</a:t>
            </a:r>
            <a:endParaRPr sz="3000" spc="-150">
              <a:latin typeface="+mn-lt"/>
              <a:ea typeface="+mn-ea"/>
              <a:cs typeface="+mn-cs"/>
              <a:sym typeface="Helvetica"/>
            </a:endParaRPr>
          </a:p>
          <a:p>
            <a:pPr marL="161925" indent="-161925" defTabSz="342900">
              <a:spcBef>
                <a:spcPts val="450"/>
              </a:spcBef>
              <a:buSzPct val="100000"/>
              <a:buChar char="•"/>
              <a:defRPr sz="2000" spc="-100"/>
            </a:pPr>
            <a:r>
              <a:rPr sz="1500"/>
              <a:t>Converge care, research &amp; education</a:t>
            </a:r>
            <a:endParaRPr sz="3000" spc="-150">
              <a:latin typeface="+mn-lt"/>
              <a:ea typeface="+mn-ea"/>
              <a:cs typeface="+mn-cs"/>
              <a:sym typeface="Helvetica"/>
            </a:endParaRPr>
          </a:p>
          <a:p>
            <a:pPr marL="161925" indent="-161925" defTabSz="342900">
              <a:spcBef>
                <a:spcPts val="450"/>
              </a:spcBef>
              <a:buSzPct val="100000"/>
              <a:buChar char="•"/>
              <a:defRPr sz="2000" spc="-100"/>
            </a:pPr>
            <a:r>
              <a:rPr sz="1500"/>
              <a:t>Technology &amp; innovation</a:t>
            </a:r>
            <a:endParaRPr sz="3000" spc="-150">
              <a:latin typeface="+mn-lt"/>
              <a:ea typeface="+mn-ea"/>
              <a:cs typeface="+mn-cs"/>
              <a:sym typeface="Helvetica"/>
            </a:endParaRPr>
          </a:p>
          <a:p>
            <a:pPr marL="161925" indent="-161925" defTabSz="342900">
              <a:spcBef>
                <a:spcPts val="450"/>
              </a:spcBef>
              <a:buSzPct val="100000"/>
              <a:buChar char="•"/>
              <a:defRPr sz="2000" spc="-100"/>
            </a:pPr>
            <a:r>
              <a:rPr sz="1500"/>
              <a:t>Canada as a world destination</a:t>
            </a:r>
            <a:endParaRPr sz="3000" spc="-150">
              <a:latin typeface="+mn-lt"/>
              <a:ea typeface="+mn-ea"/>
              <a:cs typeface="+mn-cs"/>
              <a:sym typeface="Helvetica"/>
            </a:endParaRPr>
          </a:p>
          <a:p>
            <a:pPr marL="161925" indent="-161925" defTabSz="342900">
              <a:spcBef>
                <a:spcPts val="450"/>
              </a:spcBef>
              <a:buSzPct val="100000"/>
              <a:buChar char="•"/>
              <a:defRPr sz="2000" spc="-100"/>
            </a:pPr>
            <a:r>
              <a:rPr sz="1500"/>
              <a:t>Invent tomorrow’s care</a:t>
            </a:r>
          </a:p>
        </p:txBody>
      </p:sp>
      <p:sp>
        <p:nvSpPr>
          <p:cNvPr id="184" name="Title 5"/>
          <p:cNvSpPr txBox="1"/>
          <p:nvPr/>
        </p:nvSpPr>
        <p:spPr>
          <a:xfrm>
            <a:off x="517296" y="1235675"/>
            <a:ext cx="7818121" cy="1415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p>
            <a:pPr defTabSz="514350">
              <a:lnSpc>
                <a:spcPct val="70000"/>
              </a:lnSpc>
              <a:defRPr sz="4800" b="1">
                <a:latin typeface="+mn-lt"/>
                <a:ea typeface="+mn-ea"/>
                <a:cs typeface="+mn-cs"/>
                <a:sym typeface="Helvetica"/>
              </a:defRPr>
            </a:pPr>
            <a:r>
              <a:rPr sz="3600"/>
              <a:t>UHN’s </a:t>
            </a:r>
            <a:br>
              <a:rPr sz="3600"/>
            </a:br>
            <a:r>
              <a:rPr sz="3600"/>
              <a:t>Strategic </a:t>
            </a:r>
            <a:br>
              <a:rPr sz="3600"/>
            </a:br>
            <a:r>
              <a:rPr sz="3600"/>
              <a:t>Priorities</a:t>
            </a:r>
          </a:p>
        </p:txBody>
      </p:sp>
      <p:sp>
        <p:nvSpPr>
          <p:cNvPr id="185" name="Rectangle 12"/>
          <p:cNvSpPr/>
          <p:nvPr/>
        </p:nvSpPr>
        <p:spPr>
          <a:xfrm>
            <a:off x="483005" y="2684150"/>
            <a:ext cx="838202"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pic>
        <p:nvPicPr>
          <p:cNvPr id="186" name="Picture 2" descr="Picture 2"/>
          <p:cNvPicPr>
            <a:picLocks noChangeAspect="1"/>
          </p:cNvPicPr>
          <p:nvPr/>
        </p:nvPicPr>
        <p:blipFill>
          <a:blip r:embed="rId2"/>
          <a:stretch>
            <a:fillRect/>
          </a:stretch>
        </p:blipFill>
        <p:spPr>
          <a:xfrm>
            <a:off x="4206133" y="1218423"/>
            <a:ext cx="4759468" cy="5248759"/>
          </a:xfrm>
          <a:prstGeom prst="rect">
            <a:avLst/>
          </a:prstGeom>
          <a:ln w="12700">
            <a:miter lim="400000"/>
          </a:ln>
        </p:spPr>
      </p:pic>
      <p:grpSp>
        <p:nvGrpSpPr>
          <p:cNvPr id="189" name="Group"/>
          <p:cNvGrpSpPr/>
          <p:nvPr/>
        </p:nvGrpSpPr>
        <p:grpSpPr>
          <a:xfrm>
            <a:off x="8228389" y="5655479"/>
            <a:ext cx="839564" cy="517987"/>
            <a:chOff x="0" y="0"/>
            <a:chExt cx="1119416" cy="690647"/>
          </a:xfrm>
        </p:grpSpPr>
        <p:sp>
          <p:nvSpPr>
            <p:cNvPr id="187"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188" name="pasted-image.tiff" descr="pasted-image.tiff"/>
            <p:cNvPicPr>
              <a:picLocks noChangeAspect="1"/>
            </p:cNvPicPr>
            <p:nvPr/>
          </p:nvPicPr>
          <p:blipFill>
            <a:blip r:embed="rId3"/>
            <a:srcRect r="27280"/>
            <a:stretch>
              <a:fillRect/>
            </a:stretch>
          </p:blipFill>
          <p:spPr>
            <a:xfrm>
              <a:off x="0" y="0"/>
              <a:ext cx="733516" cy="229760"/>
            </a:xfrm>
            <a:prstGeom prst="rect">
              <a:avLst/>
            </a:prstGeom>
            <a:ln w="12700" cap="flat">
              <a:noFill/>
              <a:miter lim="400000"/>
            </a:ln>
            <a:effectLst/>
          </p:spPr>
        </p:pic>
      </p:grpSp>
      <p:sp>
        <p:nvSpPr>
          <p:cNvPr id="190" name="Michael Caesar, Chief Data &amp; Analytics Officer, UHN, 2022"/>
          <p:cNvSpPr txBox="1"/>
          <p:nvPr/>
        </p:nvSpPr>
        <p:spPr>
          <a:xfrm>
            <a:off x="253848" y="5824495"/>
            <a:ext cx="184058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a:t>Michael Caesar, Chief Data &amp; Analytics Officer, UHN, 2022</a:t>
            </a:r>
          </a:p>
        </p:txBody>
      </p:sp>
    </p:spTree>
    <p:extLst>
      <p:ext uri="{BB962C8B-B14F-4D97-AF65-F5344CB8AC3E}">
        <p14:creationId xmlns:p14="http://schemas.microsoft.com/office/powerpoint/2010/main" val="37563931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193" name="Line"/>
          <p:cNvSpPr/>
          <p:nvPr/>
        </p:nvSpPr>
        <p:spPr>
          <a:xfrm flipV="1">
            <a:off x="2466961" y="3309243"/>
            <a:ext cx="2" cy="321328"/>
          </a:xfrm>
          <a:prstGeom prst="line">
            <a:avLst/>
          </a:prstGeom>
          <a:ln w="50800">
            <a:solidFill>
              <a:srgbClr val="000000"/>
            </a:solidFill>
            <a:miter lim="400000"/>
          </a:ln>
        </p:spPr>
        <p:txBody>
          <a:bodyPr lIns="34289" rIns="34289"/>
          <a:lstStyle/>
          <a:p>
            <a:endParaRPr sz="1350"/>
          </a:p>
        </p:txBody>
      </p:sp>
      <p:sp>
        <p:nvSpPr>
          <p:cNvPr id="194" name="Line"/>
          <p:cNvSpPr/>
          <p:nvPr/>
        </p:nvSpPr>
        <p:spPr>
          <a:xfrm>
            <a:off x="936027" y="3625806"/>
            <a:ext cx="3022772" cy="1"/>
          </a:xfrm>
          <a:prstGeom prst="line">
            <a:avLst/>
          </a:prstGeom>
          <a:ln w="50800">
            <a:solidFill>
              <a:srgbClr val="000000"/>
            </a:solidFill>
            <a:miter lim="400000"/>
          </a:ln>
        </p:spPr>
        <p:txBody>
          <a:bodyPr lIns="34289" rIns="34289"/>
          <a:lstStyle/>
          <a:p>
            <a:endParaRPr sz="1350"/>
          </a:p>
        </p:txBody>
      </p:sp>
      <p:sp>
        <p:nvSpPr>
          <p:cNvPr id="195" name="Line"/>
          <p:cNvSpPr/>
          <p:nvPr/>
        </p:nvSpPr>
        <p:spPr>
          <a:xfrm flipV="1">
            <a:off x="943043" y="3616082"/>
            <a:ext cx="2" cy="321328"/>
          </a:xfrm>
          <a:prstGeom prst="line">
            <a:avLst/>
          </a:prstGeom>
          <a:ln w="50800">
            <a:solidFill>
              <a:srgbClr val="000000"/>
            </a:solidFill>
            <a:miter lim="400000"/>
          </a:ln>
        </p:spPr>
        <p:txBody>
          <a:bodyPr lIns="34289" rIns="34289"/>
          <a:lstStyle/>
          <a:p>
            <a:endParaRPr sz="1350"/>
          </a:p>
        </p:txBody>
      </p:sp>
      <p:sp>
        <p:nvSpPr>
          <p:cNvPr id="196" name="Line"/>
          <p:cNvSpPr/>
          <p:nvPr/>
        </p:nvSpPr>
        <p:spPr>
          <a:xfrm flipV="1">
            <a:off x="2466961" y="3624943"/>
            <a:ext cx="2" cy="312467"/>
          </a:xfrm>
          <a:prstGeom prst="line">
            <a:avLst/>
          </a:prstGeom>
          <a:ln w="50800">
            <a:solidFill>
              <a:srgbClr val="000000"/>
            </a:solidFill>
            <a:miter lim="400000"/>
          </a:ln>
        </p:spPr>
        <p:txBody>
          <a:bodyPr lIns="34289" rIns="34289"/>
          <a:lstStyle/>
          <a:p>
            <a:endParaRPr sz="1350"/>
          </a:p>
        </p:txBody>
      </p:sp>
      <p:sp>
        <p:nvSpPr>
          <p:cNvPr id="197" name="Line"/>
          <p:cNvSpPr/>
          <p:nvPr/>
        </p:nvSpPr>
        <p:spPr>
          <a:xfrm flipV="1">
            <a:off x="3839232" y="2909785"/>
            <a:ext cx="2" cy="321328"/>
          </a:xfrm>
          <a:prstGeom prst="line">
            <a:avLst/>
          </a:prstGeom>
          <a:ln w="50800">
            <a:solidFill>
              <a:srgbClr val="000000"/>
            </a:solidFill>
            <a:miter lim="400000"/>
          </a:ln>
        </p:spPr>
        <p:txBody>
          <a:bodyPr lIns="34289" rIns="34289"/>
          <a:lstStyle/>
          <a:p>
            <a:endParaRPr sz="1350"/>
          </a:p>
        </p:txBody>
      </p:sp>
      <p:sp>
        <p:nvSpPr>
          <p:cNvPr id="198" name="Rectangle"/>
          <p:cNvSpPr/>
          <p:nvPr/>
        </p:nvSpPr>
        <p:spPr>
          <a:xfrm>
            <a:off x="536518" y="2446823"/>
            <a:ext cx="3860888" cy="889358"/>
          </a:xfrm>
          <a:prstGeom prst="rect">
            <a:avLst/>
          </a:prstGeom>
          <a:solidFill>
            <a:srgbClr val="D6D5D5"/>
          </a:solidFill>
          <a:ln w="12700">
            <a:miter lim="400000"/>
          </a:ln>
        </p:spPr>
        <p:txBody>
          <a:bodyPr lIns="34289" rIns="34289" anchor="ctr"/>
          <a:lstStyle/>
          <a:p>
            <a:pPr defTabSz="342900">
              <a:defRPr sz="1500">
                <a:solidFill>
                  <a:srgbClr val="FFFFFF"/>
                </a:solidFill>
              </a:defRPr>
            </a:pPr>
            <a:endParaRPr sz="1125"/>
          </a:p>
        </p:txBody>
      </p:sp>
      <p:sp>
        <p:nvSpPr>
          <p:cNvPr id="199" name="Rectangle"/>
          <p:cNvSpPr/>
          <p:nvPr/>
        </p:nvSpPr>
        <p:spPr>
          <a:xfrm>
            <a:off x="1807634" y="3915433"/>
            <a:ext cx="1279558" cy="606372"/>
          </a:xfrm>
          <a:prstGeom prst="rect">
            <a:avLst/>
          </a:prstGeom>
          <a:solidFill>
            <a:srgbClr val="929292"/>
          </a:solidFill>
          <a:ln w="12700">
            <a:miter lim="400000"/>
          </a:ln>
        </p:spPr>
        <p:txBody>
          <a:bodyPr lIns="34289" rIns="34289" anchor="ctr"/>
          <a:lstStyle/>
          <a:p>
            <a:pPr defTabSz="342900">
              <a:defRPr sz="1500">
                <a:solidFill>
                  <a:srgbClr val="FFFFFF"/>
                </a:solidFill>
              </a:defRPr>
            </a:pPr>
            <a:endParaRPr sz="1125"/>
          </a:p>
        </p:txBody>
      </p:sp>
      <p:sp>
        <p:nvSpPr>
          <p:cNvPr id="200" name="Rectangle"/>
          <p:cNvSpPr/>
          <p:nvPr/>
        </p:nvSpPr>
        <p:spPr>
          <a:xfrm>
            <a:off x="311946" y="3915433"/>
            <a:ext cx="1279558" cy="606372"/>
          </a:xfrm>
          <a:prstGeom prst="rect">
            <a:avLst/>
          </a:prstGeom>
          <a:solidFill>
            <a:srgbClr val="929292"/>
          </a:solidFill>
          <a:ln w="12700">
            <a:miter lim="400000"/>
          </a:ln>
        </p:spPr>
        <p:txBody>
          <a:bodyPr lIns="34289" rIns="34289" anchor="ctr"/>
          <a:lstStyle/>
          <a:p>
            <a:pPr algn="ctr" defTabSz="342900">
              <a:defRPr sz="1500">
                <a:solidFill>
                  <a:srgbClr val="FFFFFF"/>
                </a:solidFill>
              </a:defRPr>
            </a:pPr>
            <a:endParaRPr sz="1125"/>
          </a:p>
        </p:txBody>
      </p:sp>
      <p:sp>
        <p:nvSpPr>
          <p:cNvPr id="201" name="Building Capabilities"/>
          <p:cNvSpPr txBox="1"/>
          <p:nvPr/>
        </p:nvSpPr>
        <p:spPr>
          <a:xfrm>
            <a:off x="5074761" y="1317611"/>
            <a:ext cx="3370375" cy="284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defTabSz="457200">
              <a:defRPr sz="2000">
                <a:solidFill>
                  <a:srgbClr val="404040"/>
                </a:solidFill>
                <a:latin typeface="游ゴシック体 ボールド"/>
                <a:ea typeface="游ゴシック体 ボールド"/>
                <a:cs typeface="游ゴシック体 ボールド"/>
                <a:sym typeface="游ゴシック体 ボールド"/>
              </a:defRPr>
            </a:lvl1pPr>
          </a:lstStyle>
          <a:p>
            <a:r>
              <a:rPr sz="1500" dirty="0"/>
              <a:t>Building Organizational Capabilities</a:t>
            </a:r>
          </a:p>
        </p:txBody>
      </p:sp>
      <p:sp>
        <p:nvSpPr>
          <p:cNvPr id="202" name="Business Relationship Management"/>
          <p:cNvSpPr txBox="1"/>
          <p:nvPr/>
        </p:nvSpPr>
        <p:spPr>
          <a:xfrm>
            <a:off x="1831944" y="4025143"/>
            <a:ext cx="1255248" cy="386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57200">
              <a:defRPr sz="1400">
                <a:solidFill>
                  <a:srgbClr val="FFFFFF"/>
                </a:solidFill>
                <a:latin typeface="游ゴシック体 ボールド"/>
                <a:ea typeface="游ゴシック体 ボールド"/>
                <a:cs typeface="游ゴシック体 ボールド"/>
                <a:sym typeface="游ゴシック体 ボールド"/>
              </a:defRPr>
            </a:lvl1pPr>
          </a:lstStyle>
          <a:p>
            <a:r>
              <a:rPr sz="1050"/>
              <a:t>Re-engineer Decision Making</a:t>
            </a:r>
          </a:p>
        </p:txBody>
      </p:sp>
      <p:sp>
        <p:nvSpPr>
          <p:cNvPr id="203" name="Data &amp; Implementation Science"/>
          <p:cNvSpPr txBox="1"/>
          <p:nvPr/>
        </p:nvSpPr>
        <p:spPr>
          <a:xfrm>
            <a:off x="1261497" y="2529612"/>
            <a:ext cx="2410931" cy="319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57200">
              <a:defRPr sz="2300">
                <a:latin typeface="游ゴシック体 ボールド"/>
                <a:ea typeface="游ゴシック体 ボールド"/>
                <a:cs typeface="游ゴシック体 ボールド"/>
                <a:sym typeface="游ゴシック体 ボールド"/>
              </a:defRPr>
            </a:lvl1pPr>
          </a:lstStyle>
          <a:p>
            <a:r>
              <a:rPr sz="1725"/>
              <a:t>UHN Data &amp; Analytics</a:t>
            </a:r>
          </a:p>
        </p:txBody>
      </p:sp>
      <p:sp>
        <p:nvSpPr>
          <p:cNvPr id="204" name="Rectangle"/>
          <p:cNvSpPr/>
          <p:nvPr/>
        </p:nvSpPr>
        <p:spPr>
          <a:xfrm>
            <a:off x="3303321" y="3915433"/>
            <a:ext cx="1279558" cy="606372"/>
          </a:xfrm>
          <a:prstGeom prst="rect">
            <a:avLst/>
          </a:prstGeom>
          <a:solidFill>
            <a:srgbClr val="929292"/>
          </a:solidFill>
          <a:ln w="12700">
            <a:miter lim="400000"/>
          </a:ln>
        </p:spPr>
        <p:txBody>
          <a:bodyPr lIns="34289" rIns="34289" anchor="ctr"/>
          <a:lstStyle/>
          <a:p>
            <a:pPr defTabSz="342900">
              <a:defRPr sz="1500">
                <a:solidFill>
                  <a:srgbClr val="FFFFFF"/>
                </a:solidFill>
              </a:defRPr>
            </a:pPr>
            <a:endParaRPr sz="1125"/>
          </a:p>
        </p:txBody>
      </p:sp>
      <p:sp>
        <p:nvSpPr>
          <p:cNvPr id="205" name="Portfolio &amp; Program Management"/>
          <p:cNvSpPr txBox="1"/>
          <p:nvPr/>
        </p:nvSpPr>
        <p:spPr>
          <a:xfrm>
            <a:off x="3342418" y="4110777"/>
            <a:ext cx="1201364" cy="21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57200">
              <a:defRPr sz="1400">
                <a:solidFill>
                  <a:srgbClr val="FFFFFF"/>
                </a:solidFill>
                <a:latin typeface="游ゴシック体 ボールド"/>
                <a:ea typeface="游ゴシック体 ボールド"/>
                <a:cs typeface="游ゴシック体 ボールド"/>
                <a:sym typeface="游ゴシック体 ボールド"/>
              </a:defRPr>
            </a:lvl1pPr>
          </a:lstStyle>
          <a:p>
            <a:r>
              <a:rPr sz="1050"/>
              <a:t>Partners in Change</a:t>
            </a:r>
          </a:p>
        </p:txBody>
      </p:sp>
      <p:sp>
        <p:nvSpPr>
          <p:cNvPr id="206" name="Key Synergies…"/>
          <p:cNvSpPr txBox="1"/>
          <p:nvPr/>
        </p:nvSpPr>
        <p:spPr>
          <a:xfrm>
            <a:off x="748950" y="4710017"/>
            <a:ext cx="3396926" cy="992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defTabSz="342900">
              <a:spcBef>
                <a:spcPts val="225"/>
              </a:spcBef>
              <a:defRPr sz="1400">
                <a:solidFill>
                  <a:srgbClr val="00B0F0"/>
                </a:solidFill>
                <a:latin typeface="游ゴシック体 ボールド"/>
                <a:ea typeface="游ゴシック体 ボールド"/>
                <a:cs typeface="游ゴシック体 ボールド"/>
                <a:sym typeface="游ゴシック体 ボールド"/>
              </a:defRPr>
            </a:pPr>
            <a:r>
              <a:rPr sz="1100" dirty="0"/>
              <a:t>Key Synergies</a:t>
            </a:r>
            <a:endParaRPr sz="2400" dirty="0"/>
          </a:p>
          <a:p>
            <a:pPr marL="110217" indent="-110217" defTabSz="342900">
              <a:buSzPct val="100000"/>
              <a:buChar char="•"/>
              <a:defRPr sz="1200"/>
            </a:pPr>
            <a:r>
              <a:rPr sz="1000" dirty="0"/>
              <a:t>Support impactful delivery of value to the health system</a:t>
            </a:r>
            <a:endParaRPr sz="2000" dirty="0"/>
          </a:p>
          <a:p>
            <a:pPr marL="110217" indent="-110217" defTabSz="342900">
              <a:buSzPct val="100000"/>
              <a:buChar char="•"/>
              <a:defRPr sz="1200"/>
            </a:pPr>
            <a:r>
              <a:rPr sz="1000" dirty="0"/>
              <a:t>Discover, validate, design and deliver opportunities of change</a:t>
            </a:r>
            <a:endParaRPr sz="2000" dirty="0"/>
          </a:p>
          <a:p>
            <a:pPr marL="110217" indent="-110217" defTabSz="342900">
              <a:buSzPct val="100000"/>
              <a:buChar char="•"/>
              <a:defRPr sz="1200"/>
            </a:pPr>
            <a:r>
              <a:rPr sz="1000" dirty="0"/>
              <a:t>Contextual awareness to ensure successful implementation</a:t>
            </a:r>
          </a:p>
        </p:txBody>
      </p:sp>
      <p:sp>
        <p:nvSpPr>
          <p:cNvPr id="207" name="Knowing • Understanding • Changing in a digital world"/>
          <p:cNvSpPr txBox="1"/>
          <p:nvPr/>
        </p:nvSpPr>
        <p:spPr>
          <a:xfrm>
            <a:off x="1285691" y="2849524"/>
            <a:ext cx="2362542" cy="386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57200">
              <a:defRPr sz="1400"/>
            </a:lvl1pPr>
          </a:lstStyle>
          <a:p>
            <a:r>
              <a:rPr sz="1050"/>
              <a:t>seeing, understanding and using data to create a healthier world</a:t>
            </a:r>
          </a:p>
        </p:txBody>
      </p:sp>
      <p:sp>
        <p:nvSpPr>
          <p:cNvPr id="208" name="Business Relationship Management…"/>
          <p:cNvSpPr txBox="1"/>
          <p:nvPr/>
        </p:nvSpPr>
        <p:spPr>
          <a:xfrm>
            <a:off x="4780546" y="3143097"/>
            <a:ext cx="4213231" cy="11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defTabSz="342900">
              <a:defRPr sz="1200">
                <a:solidFill>
                  <a:srgbClr val="00B0F0"/>
                </a:solidFill>
                <a:latin typeface="游ゴシック体 ボールド"/>
                <a:ea typeface="游ゴシック体 ボールド"/>
                <a:cs typeface="游ゴシック体 ボールド"/>
                <a:sym typeface="游ゴシック体 ボールド"/>
              </a:defRPr>
            </a:pPr>
            <a:r>
              <a:rPr sz="1000" dirty="0"/>
              <a:t>Re-engineering decision making</a:t>
            </a:r>
            <a:endParaRPr sz="2400" b="1"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Support decisions &amp; enabling transparency in all that we do</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Build and implement new tools (descriptive, diagnostic, predictive, prescriptive)</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Data literacy - improve the understanding and use of data</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Enable the organization to make better, faster, more accurate decisions</a:t>
            </a:r>
          </a:p>
        </p:txBody>
      </p:sp>
      <p:sp>
        <p:nvSpPr>
          <p:cNvPr id="209" name="Portfolio &amp; Program Management…"/>
          <p:cNvSpPr txBox="1"/>
          <p:nvPr/>
        </p:nvSpPr>
        <p:spPr>
          <a:xfrm>
            <a:off x="4741014" y="4389716"/>
            <a:ext cx="4117811" cy="11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defTabSz="342900">
              <a:defRPr sz="1200">
                <a:solidFill>
                  <a:srgbClr val="00B0F0"/>
                </a:solidFill>
                <a:latin typeface="游ゴシック体 ボールド"/>
                <a:ea typeface="游ゴシック体 ボールド"/>
                <a:cs typeface="游ゴシック体 ボールド"/>
                <a:sym typeface="游ゴシック体 ボールド"/>
              </a:defRPr>
            </a:pPr>
            <a:r>
              <a:rPr sz="1000" dirty="0"/>
              <a:t>Partners in change</a:t>
            </a:r>
            <a:endParaRPr sz="2400" dirty="0"/>
          </a:p>
          <a:p>
            <a:pPr marL="202499" indent="-202499" defTabSz="342900">
              <a:buSzPct val="100000"/>
              <a:buChar char="•"/>
              <a:defRPr sz="1200">
                <a:solidFill>
                  <a:srgbClr val="404040"/>
                </a:solidFill>
              </a:defRPr>
            </a:pPr>
            <a:r>
              <a:rPr sz="1000" dirty="0"/>
              <a:t>Understanding of the business (operations &amp; strategy)</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Performance improvement - support focused and measurable improvement</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Understand, anticipate, interpret &amp; translate business processes</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Support the convergence of enterprise and local strategies</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Manage risk and highlight opportunities</a:t>
            </a:r>
          </a:p>
        </p:txBody>
      </p:sp>
      <p:sp>
        <p:nvSpPr>
          <p:cNvPr id="210" name="Line"/>
          <p:cNvSpPr/>
          <p:nvPr/>
        </p:nvSpPr>
        <p:spPr>
          <a:xfrm flipV="1">
            <a:off x="3952625" y="3615416"/>
            <a:ext cx="2" cy="312468"/>
          </a:xfrm>
          <a:prstGeom prst="line">
            <a:avLst/>
          </a:prstGeom>
          <a:ln w="50800">
            <a:solidFill>
              <a:srgbClr val="000000"/>
            </a:solidFill>
            <a:miter lim="400000"/>
          </a:ln>
        </p:spPr>
        <p:txBody>
          <a:bodyPr lIns="34289" rIns="34289"/>
          <a:lstStyle/>
          <a:p>
            <a:endParaRPr sz="1350"/>
          </a:p>
        </p:txBody>
      </p:sp>
      <p:sp>
        <p:nvSpPr>
          <p:cNvPr id="211" name="Data Science…"/>
          <p:cNvSpPr txBox="1"/>
          <p:nvPr/>
        </p:nvSpPr>
        <p:spPr>
          <a:xfrm>
            <a:off x="4741014" y="1817071"/>
            <a:ext cx="4117811" cy="1131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defTabSz="342900">
              <a:defRPr sz="1200">
                <a:solidFill>
                  <a:srgbClr val="00B0F0"/>
                </a:solidFill>
                <a:latin typeface="游ゴシック体 ボールド"/>
                <a:ea typeface="游ゴシック体 ボールド"/>
                <a:cs typeface="游ゴシック体 ボールド"/>
                <a:sym typeface="游ゴシック体 ボールド"/>
              </a:defRPr>
            </a:pPr>
            <a:r>
              <a:rPr sz="1000" dirty="0"/>
              <a:t>Data Operations</a:t>
            </a:r>
            <a:endParaRPr sz="2400" dirty="0"/>
          </a:p>
          <a:p>
            <a:pPr marL="202499" indent="-202499" defTabSz="342900">
              <a:buSzPct val="100000"/>
              <a:buChar char="•"/>
              <a:defRPr sz="1200">
                <a:solidFill>
                  <a:srgbClr val="404040"/>
                </a:solidFill>
              </a:defRPr>
            </a:pPr>
            <a:r>
              <a:rPr sz="1000" dirty="0"/>
              <a:t>Support manage data stores</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Enable access and use of data</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Support the organization in understanding ontologies and data definitions</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See and understand data quality</a:t>
            </a:r>
            <a:endParaRPr sz="2400" dirty="0">
              <a:latin typeface="HP Simplified Light"/>
              <a:ea typeface="HP Simplified Light"/>
              <a:cs typeface="HP Simplified Light"/>
              <a:sym typeface="HP Simplified Light"/>
            </a:endParaRPr>
          </a:p>
          <a:p>
            <a:pPr marL="202499" indent="-202499" defTabSz="342900">
              <a:buSzPct val="100000"/>
              <a:buChar char="•"/>
              <a:defRPr sz="1200">
                <a:solidFill>
                  <a:srgbClr val="404040"/>
                </a:solidFill>
              </a:defRPr>
            </a:pPr>
            <a:r>
              <a:rPr sz="1000" dirty="0"/>
              <a:t>Manage the data life-cycle - capture, use, purge</a:t>
            </a:r>
          </a:p>
        </p:txBody>
      </p:sp>
      <p:sp>
        <p:nvSpPr>
          <p:cNvPr id="212" name="Business Relationship Management"/>
          <p:cNvSpPr txBox="1"/>
          <p:nvPr/>
        </p:nvSpPr>
        <p:spPr>
          <a:xfrm>
            <a:off x="336250" y="4103645"/>
            <a:ext cx="1255247" cy="21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57200">
              <a:defRPr sz="1400">
                <a:solidFill>
                  <a:srgbClr val="FFFFFF"/>
                </a:solidFill>
                <a:latin typeface="游ゴシック体 ボールド"/>
                <a:ea typeface="游ゴシック体 ボールド"/>
                <a:cs typeface="游ゴシック体 ボールド"/>
                <a:sym typeface="游ゴシック体 ボールド"/>
              </a:defRPr>
            </a:lvl1pPr>
          </a:lstStyle>
          <a:p>
            <a:r>
              <a:rPr sz="1050"/>
              <a:t>Data Operations</a:t>
            </a:r>
          </a:p>
        </p:txBody>
      </p:sp>
      <p:sp>
        <p:nvSpPr>
          <p:cNvPr id="213" name="Title 5"/>
          <p:cNvSpPr txBox="1"/>
          <p:nvPr/>
        </p:nvSpPr>
        <p:spPr>
          <a:xfrm>
            <a:off x="520262" y="1013816"/>
            <a:ext cx="4515491" cy="1028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685800">
              <a:lnSpc>
                <a:spcPct val="70000"/>
              </a:lnSpc>
              <a:defRPr sz="4200" b="1">
                <a:latin typeface="+mn-lt"/>
                <a:ea typeface="+mn-ea"/>
                <a:cs typeface="+mn-cs"/>
                <a:sym typeface="Helvetica"/>
              </a:defRPr>
            </a:lvl1pPr>
          </a:lstStyle>
          <a:p>
            <a:r>
              <a:rPr sz="3150"/>
              <a:t>About UHN Data &amp; Analytics</a:t>
            </a:r>
          </a:p>
        </p:txBody>
      </p:sp>
      <p:sp>
        <p:nvSpPr>
          <p:cNvPr id="214" name="Rectangle 12"/>
          <p:cNvSpPr/>
          <p:nvPr/>
        </p:nvSpPr>
        <p:spPr>
          <a:xfrm>
            <a:off x="504396" y="1985064"/>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215" name="Michael Caesar, Chief Data &amp; Analytics Officer, UHN, 2022"/>
          <p:cNvSpPr txBox="1"/>
          <p:nvPr/>
        </p:nvSpPr>
        <p:spPr>
          <a:xfrm>
            <a:off x="520262" y="6173467"/>
            <a:ext cx="184058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dirty="0"/>
              <a:t>Michael Caesar, Chief Data &amp; Analytics Officer, UHN, 2022</a:t>
            </a:r>
          </a:p>
        </p:txBody>
      </p:sp>
      <p:grpSp>
        <p:nvGrpSpPr>
          <p:cNvPr id="218" name="Group"/>
          <p:cNvGrpSpPr/>
          <p:nvPr/>
        </p:nvGrpSpPr>
        <p:grpSpPr>
          <a:xfrm>
            <a:off x="7467600" y="6033736"/>
            <a:ext cx="839564" cy="517987"/>
            <a:chOff x="0" y="0"/>
            <a:chExt cx="1119416" cy="690647"/>
          </a:xfrm>
        </p:grpSpPr>
        <p:sp>
          <p:nvSpPr>
            <p:cNvPr id="216"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217" name="pasted-image.tiff" descr="pasted-image.tiff"/>
            <p:cNvPicPr>
              <a:picLocks noChangeAspect="1"/>
            </p:cNvPicPr>
            <p:nvPr/>
          </p:nvPicPr>
          <p:blipFill>
            <a:blip r:embed="rId2"/>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31481142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221" name="Title 5"/>
          <p:cNvSpPr txBox="1"/>
          <p:nvPr/>
        </p:nvSpPr>
        <p:spPr>
          <a:xfrm>
            <a:off x="517296" y="1178525"/>
            <a:ext cx="2352577" cy="2166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685800">
              <a:lnSpc>
                <a:spcPct val="70000"/>
              </a:lnSpc>
              <a:defRPr sz="5200" b="1">
                <a:latin typeface="+mn-lt"/>
                <a:ea typeface="+mn-ea"/>
                <a:cs typeface="+mn-cs"/>
                <a:sym typeface="Helvetica"/>
              </a:defRPr>
            </a:lvl1pPr>
          </a:lstStyle>
          <a:p>
            <a:r>
              <a:rPr sz="3900"/>
              <a:t>UHN’s Data &amp; Analytics Strategy</a:t>
            </a:r>
          </a:p>
        </p:txBody>
      </p:sp>
      <p:sp>
        <p:nvSpPr>
          <p:cNvPr id="222" name="Rectangle 12"/>
          <p:cNvSpPr/>
          <p:nvPr/>
        </p:nvSpPr>
        <p:spPr>
          <a:xfrm>
            <a:off x="524075" y="3206101"/>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223" name="Delivering value through focused efforts on enabling UHN’s strategic pursuits in care, discovery and learning"/>
          <p:cNvSpPr txBox="1"/>
          <p:nvPr/>
        </p:nvSpPr>
        <p:spPr>
          <a:xfrm>
            <a:off x="474248" y="3613176"/>
            <a:ext cx="2239584" cy="1112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lvl1pPr defTabSz="410766">
              <a:lnSpc>
                <a:spcPct val="130000"/>
              </a:lnSpc>
            </a:lvl1pPr>
          </a:lstStyle>
          <a:p>
            <a:r>
              <a:rPr sz="1350"/>
              <a:t>Building UHN’s ability to see, understand and use its data to advance patient care, education and research</a:t>
            </a:r>
          </a:p>
        </p:txBody>
      </p:sp>
      <p:sp>
        <p:nvSpPr>
          <p:cNvPr id="224" name="Shape"/>
          <p:cNvSpPr/>
          <p:nvPr/>
        </p:nvSpPr>
        <p:spPr>
          <a:xfrm>
            <a:off x="3620038" y="2903179"/>
            <a:ext cx="5280879" cy="828545"/>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0">
                <a:srgbClr val="100115">
                  <a:alpha val="17300"/>
                </a:srgbClr>
              </a:gs>
              <a:gs pos="100000">
                <a:srgbClr val="5A3171">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25" name="Picture 2" descr="Picture 2"/>
          <p:cNvPicPr>
            <a:picLocks noChangeAspect="1"/>
          </p:cNvPicPr>
          <p:nvPr/>
        </p:nvPicPr>
        <p:blipFill>
          <a:blip r:embed="rId2"/>
          <a:srcRect l="65099" t="27140" r="13746" b="53904"/>
          <a:stretch>
            <a:fillRect/>
          </a:stretch>
        </p:blipFill>
        <p:spPr>
          <a:xfrm>
            <a:off x="3209617" y="2903180"/>
            <a:ext cx="838141" cy="828213"/>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5" y="0"/>
                  <a:pt x="4803" y="1001"/>
                  <a:pt x="2882" y="3012"/>
                </a:cubicBezTo>
                <a:cubicBezTo>
                  <a:pt x="-961" y="7035"/>
                  <a:pt x="-961" y="13557"/>
                  <a:pt x="2882" y="17579"/>
                </a:cubicBezTo>
                <a:cubicBezTo>
                  <a:pt x="6724" y="21600"/>
                  <a:pt x="12954" y="21600"/>
                  <a:pt x="16796" y="17579"/>
                </a:cubicBezTo>
                <a:cubicBezTo>
                  <a:pt x="20639" y="13557"/>
                  <a:pt x="20639" y="7035"/>
                  <a:pt x="16796" y="3012"/>
                </a:cubicBezTo>
                <a:cubicBezTo>
                  <a:pt x="14875" y="1001"/>
                  <a:pt x="12360" y="0"/>
                  <a:pt x="9842" y="0"/>
                </a:cubicBezTo>
                <a:close/>
              </a:path>
            </a:pathLst>
          </a:custGeom>
          <a:ln w="12700">
            <a:miter lim="400000"/>
          </a:ln>
        </p:spPr>
      </p:pic>
      <p:sp>
        <p:nvSpPr>
          <p:cNvPr id="226" name="Shape"/>
          <p:cNvSpPr/>
          <p:nvPr/>
        </p:nvSpPr>
        <p:spPr>
          <a:xfrm>
            <a:off x="3644941" y="1056557"/>
            <a:ext cx="5280770" cy="828545"/>
          </a:xfrm>
          <a:custGeom>
            <a:avLst/>
            <a:gdLst/>
            <a:ahLst/>
            <a:cxnLst>
              <a:cxn ang="0">
                <a:pos x="wd2" y="hd2"/>
              </a:cxn>
              <a:cxn ang="5400000">
                <a:pos x="wd2" y="hd2"/>
              </a:cxn>
              <a:cxn ang="10800000">
                <a:pos x="wd2" y="hd2"/>
              </a:cxn>
              <a:cxn ang="16200000">
                <a:pos x="wd2" y="hd2"/>
              </a:cxn>
            </a:cxnLst>
            <a:rect l="0" t="0" r="r" b="b"/>
            <a:pathLst>
              <a:path w="21574" h="21600" extrusionOk="0">
                <a:moveTo>
                  <a:pt x="0" y="0"/>
                </a:moveTo>
                <a:lnTo>
                  <a:pt x="19792" y="0"/>
                </a:lnTo>
                <a:cubicBezTo>
                  <a:pt x="20805" y="212"/>
                  <a:pt x="21600" y="5171"/>
                  <a:pt x="21573" y="11115"/>
                </a:cubicBezTo>
                <a:cubicBezTo>
                  <a:pt x="21548" y="16829"/>
                  <a:pt x="20766" y="21431"/>
                  <a:pt x="19792" y="21600"/>
                </a:cubicBezTo>
                <a:lnTo>
                  <a:pt x="0" y="21600"/>
                </a:lnTo>
                <a:lnTo>
                  <a:pt x="0" y="0"/>
                </a:lnTo>
                <a:close/>
              </a:path>
            </a:pathLst>
          </a:custGeom>
          <a:gradFill>
            <a:gsLst>
              <a:gs pos="0">
                <a:srgbClr val="020812">
                  <a:alpha val="17300"/>
                </a:srgbClr>
              </a:gs>
              <a:gs pos="100000">
                <a:srgbClr val="489FF7">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27" name="Picture 2" descr="Picture 2"/>
          <p:cNvPicPr>
            <a:picLocks noChangeAspect="1"/>
          </p:cNvPicPr>
          <p:nvPr/>
        </p:nvPicPr>
        <p:blipFill>
          <a:blip r:embed="rId2"/>
          <a:srcRect l="52365" t="58120" r="23702" b="20435"/>
          <a:stretch>
            <a:fillRect/>
          </a:stretch>
        </p:blipFill>
        <p:spPr>
          <a:xfrm>
            <a:off x="3233412" y="1056839"/>
            <a:ext cx="838149" cy="828236"/>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5" y="0"/>
                  <a:pt x="4803" y="1008"/>
                  <a:pt x="2882" y="3020"/>
                </a:cubicBezTo>
                <a:cubicBezTo>
                  <a:pt x="-961" y="7041"/>
                  <a:pt x="-961" y="13557"/>
                  <a:pt x="2882" y="17578"/>
                </a:cubicBezTo>
                <a:cubicBezTo>
                  <a:pt x="6725" y="21600"/>
                  <a:pt x="12953" y="21600"/>
                  <a:pt x="16796" y="17578"/>
                </a:cubicBezTo>
                <a:cubicBezTo>
                  <a:pt x="20639" y="13557"/>
                  <a:pt x="20639" y="7041"/>
                  <a:pt x="16796" y="3020"/>
                </a:cubicBezTo>
                <a:cubicBezTo>
                  <a:pt x="14875" y="1008"/>
                  <a:pt x="12360" y="0"/>
                  <a:pt x="9842" y="0"/>
                </a:cubicBezTo>
                <a:close/>
              </a:path>
            </a:pathLst>
          </a:custGeom>
          <a:ln w="12700">
            <a:miter lim="400000"/>
          </a:ln>
        </p:spPr>
      </p:pic>
      <p:sp>
        <p:nvSpPr>
          <p:cNvPr id="228" name="Shape"/>
          <p:cNvSpPr/>
          <p:nvPr/>
        </p:nvSpPr>
        <p:spPr>
          <a:xfrm>
            <a:off x="3620038" y="1979890"/>
            <a:ext cx="5280879" cy="828545"/>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0">
                <a:srgbClr val="000100">
                  <a:alpha val="17300"/>
                </a:srgbClr>
              </a:gs>
              <a:gs pos="100000">
                <a:srgbClr val="5EA753">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29" name="Picture 2" descr="Picture 2"/>
          <p:cNvPicPr>
            <a:picLocks noChangeAspect="1"/>
          </p:cNvPicPr>
          <p:nvPr/>
        </p:nvPicPr>
        <p:blipFill>
          <a:blip r:embed="rId2"/>
          <a:srcRect l="15726" t="58265" r="61182" b="21044"/>
          <a:stretch>
            <a:fillRect/>
          </a:stretch>
        </p:blipFill>
        <p:spPr>
          <a:xfrm>
            <a:off x="3209597" y="1979765"/>
            <a:ext cx="838150" cy="828236"/>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5" y="0"/>
                  <a:pt x="4803" y="1008"/>
                  <a:pt x="2882" y="3020"/>
                </a:cubicBezTo>
                <a:cubicBezTo>
                  <a:pt x="-961" y="7041"/>
                  <a:pt x="-961" y="13557"/>
                  <a:pt x="2882" y="17578"/>
                </a:cubicBezTo>
                <a:cubicBezTo>
                  <a:pt x="6725" y="21600"/>
                  <a:pt x="12953" y="21600"/>
                  <a:pt x="16796" y="17578"/>
                </a:cubicBezTo>
                <a:cubicBezTo>
                  <a:pt x="20639" y="13557"/>
                  <a:pt x="20639" y="7041"/>
                  <a:pt x="16796" y="3020"/>
                </a:cubicBezTo>
                <a:cubicBezTo>
                  <a:pt x="14875" y="1008"/>
                  <a:pt x="12360" y="0"/>
                  <a:pt x="9842" y="0"/>
                </a:cubicBezTo>
                <a:close/>
              </a:path>
            </a:pathLst>
          </a:custGeom>
          <a:ln w="12700">
            <a:miter lim="400000"/>
          </a:ln>
        </p:spPr>
      </p:pic>
      <p:sp>
        <p:nvSpPr>
          <p:cNvPr id="230" name="Shape"/>
          <p:cNvSpPr/>
          <p:nvPr/>
        </p:nvSpPr>
        <p:spPr>
          <a:xfrm>
            <a:off x="3615275" y="3819373"/>
            <a:ext cx="5280879" cy="828544"/>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0">
                <a:srgbClr val="020C0D">
                  <a:alpha val="17300"/>
                </a:srgbClr>
              </a:gs>
              <a:gs pos="100000">
                <a:srgbClr val="408F99">
                  <a:alpha val="17300"/>
                </a:srgbClr>
              </a:gs>
            </a:gsLst>
          </a:gradFill>
          <a:ln w="12700">
            <a:miter lim="400000"/>
          </a:ln>
        </p:spPr>
        <p:txBody>
          <a:bodyPr lIns="34289" rIns="34289" anchor="ct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231" name="Picture 2" descr="Picture 2"/>
          <p:cNvPicPr>
            <a:picLocks noChangeAspect="1"/>
          </p:cNvPicPr>
          <p:nvPr/>
        </p:nvPicPr>
        <p:blipFill>
          <a:blip r:embed="rId2"/>
          <a:srcRect l="34262" t="5470" r="42232" b="73467"/>
          <a:stretch>
            <a:fillRect/>
          </a:stretch>
        </p:blipFill>
        <p:spPr>
          <a:xfrm>
            <a:off x="3209514" y="3821668"/>
            <a:ext cx="838431" cy="82853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8"/>
                  <a:pt x="2881" y="3019"/>
                </a:cubicBezTo>
                <a:cubicBezTo>
                  <a:pt x="-960" y="7039"/>
                  <a:pt x="-960" y="13558"/>
                  <a:pt x="2881" y="17580"/>
                </a:cubicBezTo>
                <a:cubicBezTo>
                  <a:pt x="6724" y="21600"/>
                  <a:pt x="12956" y="21600"/>
                  <a:pt x="16799" y="17580"/>
                </a:cubicBezTo>
                <a:cubicBezTo>
                  <a:pt x="20640" y="13558"/>
                  <a:pt x="20640" y="7039"/>
                  <a:pt x="16799" y="3019"/>
                </a:cubicBezTo>
                <a:cubicBezTo>
                  <a:pt x="14877" y="1008"/>
                  <a:pt x="12358" y="0"/>
                  <a:pt x="9840" y="0"/>
                </a:cubicBezTo>
                <a:close/>
              </a:path>
            </a:pathLst>
          </a:custGeom>
          <a:ln w="12700">
            <a:miter lim="400000"/>
          </a:ln>
        </p:spPr>
      </p:pic>
      <p:sp>
        <p:nvSpPr>
          <p:cNvPr id="232" name="Strategically aligned enterprise data architecture…"/>
          <p:cNvSpPr txBox="1"/>
          <p:nvPr/>
        </p:nvSpPr>
        <p:spPr>
          <a:xfrm>
            <a:off x="4116909" y="2055809"/>
            <a:ext cx="4368137"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Strategically aligned </a:t>
            </a:r>
            <a:r>
              <a:rPr sz="1050">
                <a:latin typeface="游ゴシック体 ボールド"/>
                <a:ea typeface="游ゴシック体 ボールド"/>
                <a:cs typeface="游ゴシック体 ボールド"/>
                <a:sym typeface="游ゴシック体 ボールド"/>
              </a:rPr>
              <a:t>enterprise data architecture</a:t>
            </a:r>
            <a:r>
              <a:rPr sz="1050"/>
              <a:t> </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Standardized datasets and data management</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Protect and unlock data through balanced infrastructure investment</a:t>
            </a:r>
          </a:p>
        </p:txBody>
      </p:sp>
      <p:sp>
        <p:nvSpPr>
          <p:cNvPr id="233" name="Data-driven decision making enabled across UHN…"/>
          <p:cNvSpPr txBox="1"/>
          <p:nvPr/>
        </p:nvSpPr>
        <p:spPr>
          <a:xfrm>
            <a:off x="4116908" y="1133215"/>
            <a:ext cx="3961953"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latin typeface="游ゴシック体 ボールド"/>
                <a:ea typeface="游ゴシック体 ボールド"/>
                <a:cs typeface="游ゴシック体 ボールド"/>
                <a:sym typeface="游ゴシック体 ボールド"/>
              </a:rPr>
              <a:t>Data-driven decision making</a:t>
            </a:r>
            <a:r>
              <a:rPr sz="1050"/>
              <a:t> enabled across UHN</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Liberated data assets for patient care, discovery and learning</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Policies built to support and enable strategic pursuits</a:t>
            </a:r>
          </a:p>
        </p:txBody>
      </p:sp>
      <p:sp>
        <p:nvSpPr>
          <p:cNvPr id="234" name="Improved data literacy across UHN (UHN community at large)…"/>
          <p:cNvSpPr txBox="1"/>
          <p:nvPr/>
        </p:nvSpPr>
        <p:spPr>
          <a:xfrm>
            <a:off x="4116908" y="2983908"/>
            <a:ext cx="4067300"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Improved </a:t>
            </a:r>
            <a:r>
              <a:rPr sz="1050">
                <a:latin typeface="游ゴシック体 ボールド"/>
                <a:ea typeface="游ゴシック体 ボールド"/>
                <a:cs typeface="游ゴシック体 ボールド"/>
                <a:sym typeface="游ゴシック体 ボールド"/>
              </a:rPr>
              <a:t>data literacy across</a:t>
            </a:r>
            <a:r>
              <a:rPr sz="1050"/>
              <a:t> UHN (UHN community at large)</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Transparency through data in all that we do</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Liberated capacity by balancing human-machine automation</a:t>
            </a:r>
          </a:p>
        </p:txBody>
      </p:sp>
      <p:sp>
        <p:nvSpPr>
          <p:cNvPr id="235" name="Empowered Leadership using analytics to drive novel care models…"/>
          <p:cNvSpPr txBox="1"/>
          <p:nvPr/>
        </p:nvSpPr>
        <p:spPr>
          <a:xfrm>
            <a:off x="4116908" y="3900100"/>
            <a:ext cx="4400942" cy="667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Empowered Leadership </a:t>
            </a:r>
            <a:r>
              <a:rPr sz="1050">
                <a:latin typeface="游ゴシック体 ボールド"/>
                <a:ea typeface="游ゴシック体 ボールド"/>
                <a:cs typeface="游ゴシック体 ボールド"/>
                <a:sym typeface="游ゴシック体 ボールド"/>
              </a:rPr>
              <a:t>using analytics to drive novel care models</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Supported insight and decision making through predictive analytics</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Empowered staff building innovative solutions using data</a:t>
            </a:r>
          </a:p>
        </p:txBody>
      </p:sp>
      <p:sp>
        <p:nvSpPr>
          <p:cNvPr id="236" name="Shape"/>
          <p:cNvSpPr/>
          <p:nvPr/>
        </p:nvSpPr>
        <p:spPr>
          <a:xfrm>
            <a:off x="3606448" y="4748249"/>
            <a:ext cx="5280879" cy="830680"/>
          </a:xfrm>
          <a:custGeom>
            <a:avLst/>
            <a:gdLst/>
            <a:ahLst/>
            <a:cxnLst>
              <a:cxn ang="0">
                <a:pos x="wd2" y="hd2"/>
              </a:cxn>
              <a:cxn ang="5400000">
                <a:pos x="wd2" y="hd2"/>
              </a:cxn>
              <a:cxn ang="10800000">
                <a:pos x="wd2" y="hd2"/>
              </a:cxn>
              <a:cxn ang="16200000">
                <a:pos x="wd2" y="hd2"/>
              </a:cxn>
            </a:cxnLst>
            <a:rect l="0" t="0" r="r" b="b"/>
            <a:pathLst>
              <a:path w="21589" h="21600" extrusionOk="0">
                <a:moveTo>
                  <a:pt x="0" y="0"/>
                </a:moveTo>
                <a:lnTo>
                  <a:pt x="19835" y="0"/>
                </a:lnTo>
                <a:cubicBezTo>
                  <a:pt x="20809" y="281"/>
                  <a:pt x="21577" y="4953"/>
                  <a:pt x="21589" y="10662"/>
                </a:cubicBezTo>
                <a:cubicBezTo>
                  <a:pt x="21600" y="16472"/>
                  <a:pt x="20826" y="21299"/>
                  <a:pt x="19835" y="21600"/>
                </a:cubicBezTo>
                <a:lnTo>
                  <a:pt x="0" y="21600"/>
                </a:lnTo>
                <a:lnTo>
                  <a:pt x="0" y="0"/>
                </a:lnTo>
                <a:close/>
              </a:path>
            </a:pathLst>
          </a:custGeom>
          <a:gradFill>
            <a:gsLst>
              <a:gs pos="110">
                <a:srgbClr val="CA9E1A">
                  <a:alpha val="17300"/>
                </a:srgbClr>
              </a:gs>
              <a:gs pos="90177">
                <a:srgbClr val="433100">
                  <a:alpha val="17300"/>
                </a:srgbClr>
              </a:gs>
            </a:gsLst>
            <a:lin ang="10800000"/>
          </a:gradFill>
          <a:ln w="12700">
            <a:miter lim="400000"/>
          </a:ln>
        </p:spPr>
        <p:txBody>
          <a:bodyPr lIns="34289" rIns="34289" anchor="ctr"/>
          <a:lstStyle/>
          <a:p>
            <a:pPr algn="ctr" defTabSz="308073">
              <a:defRPr sz="1500">
                <a:solidFill>
                  <a:srgbClr val="6B5117"/>
                </a:solidFill>
                <a:latin typeface="Helvetica Neue Medium"/>
                <a:ea typeface="Helvetica Neue Medium"/>
                <a:cs typeface="Helvetica Neue Medium"/>
                <a:sym typeface="Helvetica Neue Medium"/>
              </a:defRPr>
            </a:pPr>
            <a:endParaRPr sz="1125"/>
          </a:p>
        </p:txBody>
      </p:sp>
      <p:sp>
        <p:nvSpPr>
          <p:cNvPr id="237" name="TextBox 1"/>
          <p:cNvSpPr txBox="1"/>
          <p:nvPr/>
        </p:nvSpPr>
        <p:spPr>
          <a:xfrm>
            <a:off x="4098338" y="4929023"/>
            <a:ext cx="4588451" cy="441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138113" indent="-138113" defTabSz="342900">
              <a:spcBef>
                <a:spcPts val="450"/>
              </a:spcBef>
              <a:buSzPct val="100000"/>
              <a:buFont typeface="Arial"/>
              <a:buChar char="•"/>
              <a:defRPr sz="1400">
                <a:solidFill>
                  <a:srgbClr val="5E5E5E"/>
                </a:solidFill>
              </a:defRPr>
            </a:pPr>
            <a:r>
              <a:rPr sz="1050"/>
              <a:t>Established partnerships supporting learning and development</a:t>
            </a:r>
            <a:endParaRPr sz="2100">
              <a:latin typeface="+mn-lt"/>
              <a:ea typeface="+mn-ea"/>
              <a:cs typeface="+mn-cs"/>
              <a:sym typeface="Helvetica"/>
            </a:endParaRPr>
          </a:p>
          <a:p>
            <a:pPr marL="138113" indent="-138113" defTabSz="342900">
              <a:spcBef>
                <a:spcPts val="450"/>
              </a:spcBef>
              <a:buSzPct val="100000"/>
              <a:buFont typeface="Arial"/>
              <a:buChar char="•"/>
              <a:defRPr sz="1400">
                <a:solidFill>
                  <a:srgbClr val="5E5E5E"/>
                </a:solidFill>
              </a:defRPr>
            </a:pPr>
            <a:r>
              <a:rPr sz="1050"/>
              <a:t>Enabled ethical public-private collaboration in the use of data and insight</a:t>
            </a:r>
          </a:p>
        </p:txBody>
      </p:sp>
      <p:pic>
        <p:nvPicPr>
          <p:cNvPr id="238" name="Picture 2" descr="Picture 2"/>
          <p:cNvPicPr>
            <a:picLocks noChangeAspect="1"/>
          </p:cNvPicPr>
          <p:nvPr/>
        </p:nvPicPr>
        <p:blipFill>
          <a:blip r:embed="rId2"/>
          <a:srcRect l="2780" t="24020" r="70715" b="52230"/>
          <a:stretch>
            <a:fillRect/>
          </a:stretch>
        </p:blipFill>
        <p:spPr>
          <a:xfrm>
            <a:off x="3204753" y="4749690"/>
            <a:ext cx="838430" cy="82853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8"/>
                  <a:pt x="2881" y="3019"/>
                </a:cubicBezTo>
                <a:cubicBezTo>
                  <a:pt x="-960" y="7039"/>
                  <a:pt x="-960" y="13558"/>
                  <a:pt x="2881" y="17580"/>
                </a:cubicBezTo>
                <a:cubicBezTo>
                  <a:pt x="6724" y="21600"/>
                  <a:pt x="12956" y="21600"/>
                  <a:pt x="16799" y="17580"/>
                </a:cubicBezTo>
                <a:cubicBezTo>
                  <a:pt x="20640" y="13558"/>
                  <a:pt x="20640" y="7039"/>
                  <a:pt x="16799" y="3019"/>
                </a:cubicBezTo>
                <a:cubicBezTo>
                  <a:pt x="14877" y="1008"/>
                  <a:pt x="12358" y="0"/>
                  <a:pt x="9840" y="0"/>
                </a:cubicBezTo>
                <a:close/>
              </a:path>
            </a:pathLst>
          </a:custGeom>
          <a:ln w="12700">
            <a:miter lim="400000"/>
          </a:ln>
        </p:spPr>
      </p:pic>
      <p:sp>
        <p:nvSpPr>
          <p:cNvPr id="239" name="Michael Caesar, Chief Data &amp; Analytics Officer, UHN, 2022"/>
          <p:cNvSpPr txBox="1"/>
          <p:nvPr/>
        </p:nvSpPr>
        <p:spPr>
          <a:xfrm>
            <a:off x="136980" y="5824495"/>
            <a:ext cx="177904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atin typeface="Helvetica Neue"/>
                <a:ea typeface="Helvetica Neue"/>
                <a:cs typeface="Helvetica Neue"/>
                <a:sym typeface="Helvetica Neue"/>
              </a:defRPr>
            </a:lvl1pPr>
          </a:lstStyle>
          <a:p>
            <a:r>
              <a:rPr sz="525"/>
              <a:t>Michael Caesar, Chief Data &amp; Analytics Officer, UHN, 2022</a:t>
            </a:r>
          </a:p>
        </p:txBody>
      </p:sp>
      <p:grpSp>
        <p:nvGrpSpPr>
          <p:cNvPr id="242" name="Group"/>
          <p:cNvGrpSpPr/>
          <p:nvPr/>
        </p:nvGrpSpPr>
        <p:grpSpPr>
          <a:xfrm>
            <a:off x="8228389" y="5655479"/>
            <a:ext cx="839564" cy="517987"/>
            <a:chOff x="0" y="0"/>
            <a:chExt cx="1119416" cy="690647"/>
          </a:xfrm>
        </p:grpSpPr>
        <p:sp>
          <p:nvSpPr>
            <p:cNvPr id="240"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241" name="pasted-image.tiff" descr="pasted-image.tiff"/>
            <p:cNvPicPr>
              <a:picLocks noChangeAspect="1"/>
            </p:cNvPicPr>
            <p:nvPr/>
          </p:nvPicPr>
          <p:blipFill>
            <a:blip r:embed="rId3"/>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2394913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245" name="Rectangle"/>
          <p:cNvSpPr/>
          <p:nvPr/>
        </p:nvSpPr>
        <p:spPr>
          <a:xfrm>
            <a:off x="5139762"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6" name="Rectangle"/>
          <p:cNvSpPr/>
          <p:nvPr/>
        </p:nvSpPr>
        <p:spPr>
          <a:xfrm>
            <a:off x="3207655"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7" name="Rectangle"/>
          <p:cNvSpPr/>
          <p:nvPr/>
        </p:nvSpPr>
        <p:spPr>
          <a:xfrm>
            <a:off x="6447910" y="4117528"/>
            <a:ext cx="2507082" cy="916646"/>
          </a:xfrm>
          <a:prstGeom prst="rect">
            <a:avLst/>
          </a:prstGeom>
          <a:solidFill>
            <a:schemeClr val="accent1">
              <a:alpha val="74690"/>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8" name="Rectangle"/>
          <p:cNvSpPr/>
          <p:nvPr/>
        </p:nvSpPr>
        <p:spPr>
          <a:xfrm>
            <a:off x="1275789" y="4117528"/>
            <a:ext cx="2507082" cy="916646"/>
          </a:xfrm>
          <a:prstGeom prst="rect">
            <a:avLst/>
          </a:prstGeom>
          <a:solidFill>
            <a:schemeClr val="accent1">
              <a:alpha val="74690"/>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49" name="Rectangle"/>
          <p:cNvSpPr/>
          <p:nvPr/>
        </p:nvSpPr>
        <p:spPr>
          <a:xfrm>
            <a:off x="3861293" y="4114930"/>
            <a:ext cx="2507083" cy="916646"/>
          </a:xfrm>
          <a:prstGeom prst="rect">
            <a:avLst/>
          </a:prstGeom>
          <a:solidFill>
            <a:schemeClr val="accent1">
              <a:alpha val="74690"/>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50" name="Rectangle"/>
          <p:cNvSpPr/>
          <p:nvPr/>
        </p:nvSpPr>
        <p:spPr>
          <a:xfrm>
            <a:off x="7071868"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51" name="Rectangle"/>
          <p:cNvSpPr/>
          <p:nvPr/>
        </p:nvSpPr>
        <p:spPr>
          <a:xfrm>
            <a:off x="1275993" y="2414129"/>
            <a:ext cx="1889777" cy="1624928"/>
          </a:xfrm>
          <a:prstGeom prst="rect">
            <a:avLst/>
          </a:prstGeom>
          <a:solidFill>
            <a:schemeClr val="accent1">
              <a:alpha val="89822"/>
            </a:schemeClr>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pic>
        <p:nvPicPr>
          <p:cNvPr id="252" name="921305.png" descr="921305.png"/>
          <p:cNvPicPr>
            <a:picLocks noChangeAspect="1"/>
          </p:cNvPicPr>
          <p:nvPr/>
        </p:nvPicPr>
        <p:blipFill>
          <a:blip r:embed="rId2">
            <a:alphaModFix amt="10350"/>
          </a:blip>
          <a:stretch>
            <a:fillRect/>
          </a:stretch>
        </p:blipFill>
        <p:spPr>
          <a:xfrm>
            <a:off x="5283340" y="2411268"/>
            <a:ext cx="1596313" cy="1596313"/>
          </a:xfrm>
          <a:prstGeom prst="rect">
            <a:avLst/>
          </a:prstGeom>
          <a:ln w="12700">
            <a:miter lim="400000"/>
          </a:ln>
        </p:spPr>
      </p:pic>
      <p:sp>
        <p:nvSpPr>
          <p:cNvPr id="253" name="Rectangle"/>
          <p:cNvSpPr/>
          <p:nvPr/>
        </p:nvSpPr>
        <p:spPr>
          <a:xfrm>
            <a:off x="1275789" y="5111374"/>
            <a:ext cx="7683966" cy="582932"/>
          </a:xfrm>
          <a:prstGeom prst="rect">
            <a:avLst/>
          </a:prstGeom>
          <a:solidFill>
            <a:srgbClr val="2B6EBA">
              <a:alpha val="64822"/>
            </a:srgbClr>
          </a:solidFill>
          <a:ln w="12700">
            <a:miter lim="400000"/>
          </a:ln>
        </p:spPr>
        <p:txBody>
          <a:bodyPr lIns="34289" rIns="34289" anchor="ctr"/>
          <a:lstStyle/>
          <a:p>
            <a:pPr algn="ctr" defTabSz="309563">
              <a:defRPr sz="1600">
                <a:latin typeface="Helvetica Neue Medium"/>
                <a:ea typeface="Helvetica Neue Medium"/>
                <a:cs typeface="Helvetica Neue Medium"/>
                <a:sym typeface="Helvetica Neue Medium"/>
              </a:defRPr>
            </a:pPr>
            <a:endParaRPr sz="1200"/>
          </a:p>
        </p:txBody>
      </p:sp>
      <p:sp>
        <p:nvSpPr>
          <p:cNvPr id="254" name="Rectangle"/>
          <p:cNvSpPr/>
          <p:nvPr/>
        </p:nvSpPr>
        <p:spPr>
          <a:xfrm>
            <a:off x="1275789" y="1158654"/>
            <a:ext cx="7683966" cy="1184364"/>
          </a:xfrm>
          <a:prstGeom prst="rect">
            <a:avLst/>
          </a:prstGeom>
          <a:solidFill>
            <a:srgbClr val="AA9969"/>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255" name="VISION"/>
          <p:cNvSpPr txBox="1"/>
          <p:nvPr/>
        </p:nvSpPr>
        <p:spPr>
          <a:xfrm>
            <a:off x="227158" y="1423459"/>
            <a:ext cx="687242"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VISION</a:t>
            </a:r>
          </a:p>
        </p:txBody>
      </p:sp>
      <p:sp>
        <p:nvSpPr>
          <p:cNvPr id="256" name="MISSION"/>
          <p:cNvSpPr txBox="1"/>
          <p:nvPr/>
        </p:nvSpPr>
        <p:spPr>
          <a:xfrm>
            <a:off x="227158" y="1893757"/>
            <a:ext cx="788826" cy="161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MISSION</a:t>
            </a:r>
          </a:p>
        </p:txBody>
      </p:sp>
      <p:sp>
        <p:nvSpPr>
          <p:cNvPr id="257" name="AREAS OF FOCUS"/>
          <p:cNvSpPr txBox="1"/>
          <p:nvPr/>
        </p:nvSpPr>
        <p:spPr>
          <a:xfrm>
            <a:off x="227159" y="3181429"/>
            <a:ext cx="862986"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AREAS OF FOCUS</a:t>
            </a:r>
          </a:p>
        </p:txBody>
      </p:sp>
      <p:sp>
        <p:nvSpPr>
          <p:cNvPr id="258" name="STRATEGIC UNDERPINNINGS"/>
          <p:cNvSpPr txBox="1"/>
          <p:nvPr/>
        </p:nvSpPr>
        <p:spPr>
          <a:xfrm>
            <a:off x="216205" y="5252324"/>
            <a:ext cx="1053863"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dirty="0"/>
              <a:t>STRATEGIC UNDERPINNINGS</a:t>
            </a:r>
          </a:p>
        </p:txBody>
      </p:sp>
      <p:sp>
        <p:nvSpPr>
          <p:cNvPr id="259" name="ROADMAP &amp; DELIVERABLES"/>
          <p:cNvSpPr txBox="1"/>
          <p:nvPr/>
        </p:nvSpPr>
        <p:spPr>
          <a:xfrm>
            <a:off x="232216" y="4452026"/>
            <a:ext cx="984203"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900" spc="171">
                <a:latin typeface="游ゴシック体 ボールド"/>
                <a:ea typeface="游ゴシック体 ボールド"/>
                <a:cs typeface="游ゴシック体 ボールド"/>
                <a:sym typeface="游ゴシック体 ボールド"/>
              </a:defRPr>
            </a:lvl1pPr>
          </a:lstStyle>
          <a:p>
            <a:r>
              <a:rPr sz="800"/>
              <a:t>ROADMAP &amp; DELIVERABLES</a:t>
            </a:r>
          </a:p>
        </p:txBody>
      </p:sp>
      <p:pic>
        <p:nvPicPr>
          <p:cNvPr id="260" name="istockphoto-1166941839-612x612.jpg" descr="istockphoto-1166941839-612x612.jpg"/>
          <p:cNvPicPr>
            <a:picLocks noChangeAspect="1"/>
          </p:cNvPicPr>
          <p:nvPr/>
        </p:nvPicPr>
        <p:blipFill>
          <a:blip r:embed="rId3">
            <a:alphaModFix amt="9756"/>
          </a:blip>
          <a:srcRect l="22606" t="21411" r="22613" b="23733"/>
          <a:stretch>
            <a:fillRect/>
          </a:stretch>
        </p:blipFill>
        <p:spPr>
          <a:xfrm>
            <a:off x="3349211" y="2414122"/>
            <a:ext cx="1598641" cy="1600799"/>
          </a:xfrm>
          <a:custGeom>
            <a:avLst/>
            <a:gdLst/>
            <a:ahLst/>
            <a:cxnLst>
              <a:cxn ang="0">
                <a:pos x="wd2" y="hd2"/>
              </a:cxn>
              <a:cxn ang="5400000">
                <a:pos x="wd2" y="hd2"/>
              </a:cxn>
              <a:cxn ang="10800000">
                <a:pos x="wd2" y="hd2"/>
              </a:cxn>
              <a:cxn ang="16200000">
                <a:pos x="wd2" y="hd2"/>
              </a:cxn>
            </a:cxnLst>
            <a:rect l="0" t="0" r="r" b="b"/>
            <a:pathLst>
              <a:path w="21560" h="21584" extrusionOk="0">
                <a:moveTo>
                  <a:pt x="10772" y="0"/>
                </a:moveTo>
                <a:cubicBezTo>
                  <a:pt x="10761" y="11"/>
                  <a:pt x="10155" y="1145"/>
                  <a:pt x="9424" y="2520"/>
                </a:cubicBezTo>
                <a:lnTo>
                  <a:pt x="8091" y="5021"/>
                </a:lnTo>
                <a:lnTo>
                  <a:pt x="8966" y="5065"/>
                </a:lnTo>
                <a:lnTo>
                  <a:pt x="9837" y="5117"/>
                </a:lnTo>
                <a:lnTo>
                  <a:pt x="9861" y="13349"/>
                </a:lnTo>
                <a:lnTo>
                  <a:pt x="9885" y="21584"/>
                </a:lnTo>
                <a:lnTo>
                  <a:pt x="11680" y="21584"/>
                </a:lnTo>
                <a:lnTo>
                  <a:pt x="11704" y="13349"/>
                </a:lnTo>
                <a:lnTo>
                  <a:pt x="11728" y="5117"/>
                </a:lnTo>
                <a:lnTo>
                  <a:pt x="12603" y="5085"/>
                </a:lnTo>
                <a:cubicBezTo>
                  <a:pt x="13087" y="5070"/>
                  <a:pt x="13471" y="5028"/>
                  <a:pt x="13454" y="4989"/>
                </a:cubicBezTo>
                <a:cubicBezTo>
                  <a:pt x="13354" y="4759"/>
                  <a:pt x="10787" y="-16"/>
                  <a:pt x="10772" y="0"/>
                </a:cubicBezTo>
                <a:close/>
                <a:moveTo>
                  <a:pt x="2" y="5101"/>
                </a:moveTo>
                <a:cubicBezTo>
                  <a:pt x="-20" y="5123"/>
                  <a:pt x="153" y="5753"/>
                  <a:pt x="383" y="6498"/>
                </a:cubicBezTo>
                <a:cubicBezTo>
                  <a:pt x="612" y="7243"/>
                  <a:pt x="982" y="8461"/>
                  <a:pt x="1206" y="9203"/>
                </a:cubicBezTo>
                <a:lnTo>
                  <a:pt x="1616" y="10547"/>
                </a:lnTo>
                <a:lnTo>
                  <a:pt x="2262" y="9909"/>
                </a:lnTo>
                <a:lnTo>
                  <a:pt x="2904" y="9267"/>
                </a:lnTo>
                <a:lnTo>
                  <a:pt x="4554" y="10924"/>
                </a:lnTo>
                <a:lnTo>
                  <a:pt x="6204" y="12578"/>
                </a:lnTo>
                <a:lnTo>
                  <a:pt x="6204" y="17081"/>
                </a:lnTo>
                <a:lnTo>
                  <a:pt x="6204" y="21584"/>
                </a:lnTo>
                <a:lnTo>
                  <a:pt x="7950" y="21584"/>
                </a:lnTo>
                <a:lnTo>
                  <a:pt x="7926" y="16652"/>
                </a:lnTo>
                <a:lnTo>
                  <a:pt x="7906" y="11723"/>
                </a:lnTo>
                <a:lnTo>
                  <a:pt x="6040" y="9861"/>
                </a:lnTo>
                <a:lnTo>
                  <a:pt x="4181" y="7995"/>
                </a:lnTo>
                <a:lnTo>
                  <a:pt x="4819" y="7349"/>
                </a:lnTo>
                <a:lnTo>
                  <a:pt x="5457" y="6702"/>
                </a:lnTo>
                <a:lnTo>
                  <a:pt x="4723" y="6486"/>
                </a:lnTo>
                <a:cubicBezTo>
                  <a:pt x="4318" y="6367"/>
                  <a:pt x="3101" y="5996"/>
                  <a:pt x="2017" y="5663"/>
                </a:cubicBezTo>
                <a:cubicBezTo>
                  <a:pt x="933" y="5331"/>
                  <a:pt x="25" y="5078"/>
                  <a:pt x="2" y="5101"/>
                </a:cubicBezTo>
                <a:close/>
                <a:moveTo>
                  <a:pt x="21559" y="5101"/>
                </a:moveTo>
                <a:cubicBezTo>
                  <a:pt x="21538" y="5079"/>
                  <a:pt x="20305" y="5432"/>
                  <a:pt x="18817" y="5884"/>
                </a:cubicBezTo>
                <a:lnTo>
                  <a:pt x="16108" y="6710"/>
                </a:lnTo>
                <a:lnTo>
                  <a:pt x="16746" y="7349"/>
                </a:lnTo>
                <a:lnTo>
                  <a:pt x="17384" y="7991"/>
                </a:lnTo>
                <a:lnTo>
                  <a:pt x="15477" y="9909"/>
                </a:lnTo>
                <a:lnTo>
                  <a:pt x="13570" y="11823"/>
                </a:lnTo>
                <a:lnTo>
                  <a:pt x="13570" y="16700"/>
                </a:lnTo>
                <a:lnTo>
                  <a:pt x="13570" y="21584"/>
                </a:lnTo>
                <a:lnTo>
                  <a:pt x="15357" y="21584"/>
                </a:lnTo>
                <a:lnTo>
                  <a:pt x="15357" y="17077"/>
                </a:lnTo>
                <a:lnTo>
                  <a:pt x="15357" y="12566"/>
                </a:lnTo>
                <a:lnTo>
                  <a:pt x="17011" y="10916"/>
                </a:lnTo>
                <a:lnTo>
                  <a:pt x="18661" y="9271"/>
                </a:lnTo>
                <a:lnTo>
                  <a:pt x="19307" y="9913"/>
                </a:lnTo>
                <a:lnTo>
                  <a:pt x="19949" y="10551"/>
                </a:lnTo>
                <a:lnTo>
                  <a:pt x="20146" y="9909"/>
                </a:lnTo>
                <a:cubicBezTo>
                  <a:pt x="20253" y="9556"/>
                  <a:pt x="20623" y="8339"/>
                  <a:pt x="20969" y="7204"/>
                </a:cubicBezTo>
                <a:cubicBezTo>
                  <a:pt x="21314" y="6069"/>
                  <a:pt x="21580" y="5122"/>
                  <a:pt x="21559" y="5101"/>
                </a:cubicBezTo>
                <a:close/>
              </a:path>
            </a:pathLst>
          </a:custGeom>
          <a:ln w="12700">
            <a:miter lim="400000"/>
          </a:ln>
        </p:spPr>
      </p:pic>
      <p:pic>
        <p:nvPicPr>
          <p:cNvPr id="261" name="1886188-200.png" descr="1886188-200.png"/>
          <p:cNvPicPr>
            <a:picLocks noChangeAspect="1"/>
          </p:cNvPicPr>
          <p:nvPr/>
        </p:nvPicPr>
        <p:blipFill>
          <a:blip r:embed="rId4">
            <a:alphaModFix amt="10350"/>
          </a:blip>
          <a:stretch>
            <a:fillRect/>
          </a:stretch>
        </p:blipFill>
        <p:spPr>
          <a:xfrm>
            <a:off x="7271511" y="2452353"/>
            <a:ext cx="1654895" cy="1654895"/>
          </a:xfrm>
          <a:prstGeom prst="rect">
            <a:avLst/>
          </a:prstGeom>
          <a:ln w="12700">
            <a:miter lim="400000"/>
          </a:ln>
        </p:spPr>
      </p:pic>
      <p:pic>
        <p:nvPicPr>
          <p:cNvPr id="262" name="935840-200.png" descr="935840-200.png"/>
          <p:cNvPicPr>
            <a:picLocks noChangeAspect="1"/>
          </p:cNvPicPr>
          <p:nvPr/>
        </p:nvPicPr>
        <p:blipFill>
          <a:blip r:embed="rId5">
            <a:alphaModFix amt="20326"/>
          </a:blip>
          <a:stretch>
            <a:fillRect/>
          </a:stretch>
        </p:blipFill>
        <p:spPr>
          <a:xfrm>
            <a:off x="2520638" y="5089430"/>
            <a:ext cx="582962" cy="582962"/>
          </a:xfrm>
          <a:prstGeom prst="rect">
            <a:avLst/>
          </a:prstGeom>
          <a:ln w="12700">
            <a:miter lim="400000"/>
          </a:ln>
        </p:spPr>
      </p:pic>
      <p:pic>
        <p:nvPicPr>
          <p:cNvPr id="263" name="1630963-200.png" descr="1630963-200.png"/>
          <p:cNvPicPr>
            <a:picLocks noChangeAspect="1"/>
          </p:cNvPicPr>
          <p:nvPr/>
        </p:nvPicPr>
        <p:blipFill>
          <a:blip r:embed="rId6">
            <a:alphaModFix amt="19765"/>
          </a:blip>
          <a:stretch>
            <a:fillRect/>
          </a:stretch>
        </p:blipFill>
        <p:spPr>
          <a:xfrm>
            <a:off x="4788267" y="5125348"/>
            <a:ext cx="538976" cy="538976"/>
          </a:xfrm>
          <a:prstGeom prst="rect">
            <a:avLst/>
          </a:prstGeom>
          <a:ln w="12700">
            <a:miter lim="400000"/>
          </a:ln>
        </p:spPr>
      </p:pic>
      <p:pic>
        <p:nvPicPr>
          <p:cNvPr id="264" name="1178583-200.png" descr="1178583-200.png"/>
          <p:cNvPicPr>
            <a:picLocks noChangeAspect="1"/>
          </p:cNvPicPr>
          <p:nvPr/>
        </p:nvPicPr>
        <p:blipFill>
          <a:blip r:embed="rId7">
            <a:alphaModFix amt="20436"/>
          </a:blip>
          <a:stretch>
            <a:fillRect/>
          </a:stretch>
        </p:blipFill>
        <p:spPr>
          <a:xfrm>
            <a:off x="6417135" y="5103356"/>
            <a:ext cx="583004" cy="583004"/>
          </a:xfrm>
          <a:prstGeom prst="rect">
            <a:avLst/>
          </a:prstGeom>
          <a:ln w="12700">
            <a:miter lim="400000"/>
          </a:ln>
        </p:spPr>
      </p:pic>
      <p:pic>
        <p:nvPicPr>
          <p:cNvPr id="265" name="1361408-200.png" descr="1361408-200.png"/>
          <p:cNvPicPr>
            <a:picLocks noChangeAspect="1"/>
          </p:cNvPicPr>
          <p:nvPr/>
        </p:nvPicPr>
        <p:blipFill>
          <a:blip r:embed="rId8">
            <a:alphaModFix amt="20329"/>
          </a:blip>
          <a:stretch>
            <a:fillRect/>
          </a:stretch>
        </p:blipFill>
        <p:spPr>
          <a:xfrm>
            <a:off x="8321077" y="5153926"/>
            <a:ext cx="481821" cy="481821"/>
          </a:xfrm>
          <a:prstGeom prst="rect">
            <a:avLst/>
          </a:prstGeom>
          <a:ln w="12700">
            <a:miter lim="400000"/>
          </a:ln>
        </p:spPr>
      </p:pic>
      <p:pic>
        <p:nvPicPr>
          <p:cNvPr id="266" name="232487-200.png" descr="232487-200.png"/>
          <p:cNvPicPr>
            <a:picLocks noChangeAspect="1"/>
          </p:cNvPicPr>
          <p:nvPr/>
        </p:nvPicPr>
        <p:blipFill>
          <a:blip r:embed="rId9">
            <a:alphaModFix amt="20000"/>
          </a:blip>
          <a:stretch>
            <a:fillRect/>
          </a:stretch>
        </p:blipFill>
        <p:spPr>
          <a:xfrm>
            <a:off x="1186398" y="4074044"/>
            <a:ext cx="1016226" cy="1016226"/>
          </a:xfrm>
          <a:prstGeom prst="rect">
            <a:avLst/>
          </a:prstGeom>
          <a:ln w="12700">
            <a:miter lim="400000"/>
          </a:ln>
        </p:spPr>
      </p:pic>
      <p:pic>
        <p:nvPicPr>
          <p:cNvPr id="267" name="2532351.png" descr="2532351.png"/>
          <p:cNvPicPr>
            <a:picLocks noChangeAspect="1"/>
          </p:cNvPicPr>
          <p:nvPr/>
        </p:nvPicPr>
        <p:blipFill>
          <a:blip r:embed="rId10">
            <a:alphaModFix amt="20000"/>
          </a:blip>
          <a:stretch>
            <a:fillRect/>
          </a:stretch>
        </p:blipFill>
        <p:spPr>
          <a:xfrm>
            <a:off x="3845072" y="4085888"/>
            <a:ext cx="984203" cy="984203"/>
          </a:xfrm>
          <a:prstGeom prst="rect">
            <a:avLst/>
          </a:prstGeom>
          <a:ln w="12700">
            <a:miter lim="400000"/>
          </a:ln>
        </p:spPr>
      </p:pic>
      <p:sp>
        <p:nvSpPr>
          <p:cNvPr id="268" name="Analytics &amp; Insight"/>
          <p:cNvSpPr txBox="1"/>
          <p:nvPr/>
        </p:nvSpPr>
        <p:spPr>
          <a:xfrm>
            <a:off x="4246529" y="4235730"/>
            <a:ext cx="1761537" cy="176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70000"/>
              </a:lnSpc>
              <a:defRPr sz="1600" b="1">
                <a:solidFill>
                  <a:srgbClr val="FFFFFF"/>
                </a:solidFill>
                <a:uFill>
                  <a:solidFill>
                    <a:srgbClr val="0078D4"/>
                  </a:solidFill>
                </a:uFill>
                <a:latin typeface="+mj-lt"/>
                <a:ea typeface="+mj-ea"/>
                <a:cs typeface="+mj-cs"/>
                <a:sym typeface="Calibri"/>
              </a:defRPr>
            </a:lvl1pPr>
          </a:lstStyle>
          <a:p>
            <a:r>
              <a:rPr sz="1200"/>
              <a:t>Analytics &amp; Insight</a:t>
            </a:r>
          </a:p>
        </p:txBody>
      </p:sp>
      <p:sp>
        <p:nvSpPr>
          <p:cNvPr id="269" name="Decision Intelligence"/>
          <p:cNvSpPr txBox="1"/>
          <p:nvPr/>
        </p:nvSpPr>
        <p:spPr>
          <a:xfrm>
            <a:off x="1481395" y="4235730"/>
            <a:ext cx="2095871" cy="176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70000"/>
              </a:lnSpc>
              <a:defRPr sz="1600" b="1">
                <a:solidFill>
                  <a:srgbClr val="FFFFFF"/>
                </a:solidFill>
                <a:uFill>
                  <a:solidFill>
                    <a:srgbClr val="0078D4"/>
                  </a:solidFill>
                </a:uFill>
                <a:latin typeface="+mj-lt"/>
                <a:ea typeface="+mj-ea"/>
                <a:cs typeface="+mj-cs"/>
                <a:sym typeface="Calibri"/>
              </a:defRPr>
            </a:lvl1pPr>
          </a:lstStyle>
          <a:p>
            <a:r>
              <a:rPr sz="1200"/>
              <a:t>Decision Intelligence</a:t>
            </a:r>
          </a:p>
        </p:txBody>
      </p:sp>
      <p:pic>
        <p:nvPicPr>
          <p:cNvPr id="270" name="3094933.png" descr="3094933.png"/>
          <p:cNvPicPr>
            <a:picLocks noChangeAspect="1"/>
          </p:cNvPicPr>
          <p:nvPr/>
        </p:nvPicPr>
        <p:blipFill>
          <a:blip r:embed="rId11">
            <a:alphaModFix amt="19995"/>
          </a:blip>
          <a:stretch>
            <a:fillRect/>
          </a:stretch>
        </p:blipFill>
        <p:spPr>
          <a:xfrm>
            <a:off x="6452673" y="4100171"/>
            <a:ext cx="917183" cy="917184"/>
          </a:xfrm>
          <a:prstGeom prst="rect">
            <a:avLst/>
          </a:prstGeom>
          <a:ln w="12700">
            <a:miter lim="400000"/>
          </a:ln>
        </p:spPr>
      </p:pic>
      <p:sp>
        <p:nvSpPr>
          <p:cNvPr id="271" name="Performance Management Systems"/>
          <p:cNvSpPr txBox="1"/>
          <p:nvPr/>
        </p:nvSpPr>
        <p:spPr>
          <a:xfrm>
            <a:off x="6658278" y="4175869"/>
            <a:ext cx="2049775" cy="337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p>
            <a:pPr algn="ctr" defTabSz="171450">
              <a:lnSpc>
                <a:spcPct val="80000"/>
              </a:lnSpc>
              <a:defRPr sz="1600" b="1" spc="-132">
                <a:solidFill>
                  <a:srgbClr val="FFFFFF"/>
                </a:solidFill>
                <a:uFill>
                  <a:solidFill>
                    <a:srgbClr val="0078D4"/>
                  </a:solidFill>
                </a:uFill>
                <a:latin typeface="+mj-lt"/>
                <a:ea typeface="+mj-ea"/>
                <a:cs typeface="+mj-cs"/>
                <a:sym typeface="Calibri"/>
              </a:defRPr>
            </a:pPr>
            <a:r>
              <a:rPr sz="1200"/>
              <a:t>P</a:t>
            </a:r>
            <a:r>
              <a:rPr sz="1200" spc="0"/>
              <a:t>erformance Management Systems</a:t>
            </a:r>
          </a:p>
        </p:txBody>
      </p:sp>
      <p:sp>
        <p:nvSpPr>
          <p:cNvPr id="272" name="Standard work supporting data exploration, benchmarking, KPI, registries, and improvement"/>
          <p:cNvSpPr txBox="1"/>
          <p:nvPr/>
        </p:nvSpPr>
        <p:spPr>
          <a:xfrm>
            <a:off x="6517508" y="4584649"/>
            <a:ext cx="2402028" cy="262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228600">
              <a:lnSpc>
                <a:spcPct val="80000"/>
              </a:lnSpc>
              <a:spcBef>
                <a:spcPts val="700"/>
              </a:spcBef>
              <a:defRPr sz="1200">
                <a:solidFill>
                  <a:srgbClr val="FFFFFF"/>
                </a:solidFill>
                <a:uFill>
                  <a:solidFill>
                    <a:srgbClr val="0078D4"/>
                  </a:solidFill>
                </a:uFill>
                <a:latin typeface="+mj-lt"/>
                <a:ea typeface="+mj-ea"/>
                <a:cs typeface="+mj-cs"/>
                <a:sym typeface="Calibri"/>
              </a:defRPr>
            </a:lvl1pPr>
          </a:lstStyle>
          <a:p>
            <a:r>
              <a:rPr sz="900"/>
              <a:t>Standard work supporting data exploration, benchmarking, KPI, registries, and improvement</a:t>
            </a:r>
          </a:p>
        </p:txBody>
      </p:sp>
      <p:sp>
        <p:nvSpPr>
          <p:cNvPr id="273" name="Surface improvement opportunities and automate solutions through analytics, modelling, simulation &amp; optimizing"/>
          <p:cNvSpPr txBox="1"/>
          <p:nvPr/>
        </p:nvSpPr>
        <p:spPr>
          <a:xfrm>
            <a:off x="3976559" y="4587016"/>
            <a:ext cx="2366312" cy="373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228600">
              <a:lnSpc>
                <a:spcPct val="80000"/>
              </a:lnSpc>
              <a:spcBef>
                <a:spcPts val="700"/>
              </a:spcBef>
              <a:defRPr sz="1200">
                <a:solidFill>
                  <a:srgbClr val="FFFFFF"/>
                </a:solidFill>
                <a:uFill>
                  <a:solidFill>
                    <a:srgbClr val="0078D4"/>
                  </a:solidFill>
                </a:uFill>
                <a:latin typeface="+mj-lt"/>
                <a:ea typeface="+mj-ea"/>
                <a:cs typeface="+mj-cs"/>
                <a:sym typeface="Calibri"/>
              </a:defRPr>
            </a:lvl1pPr>
          </a:lstStyle>
          <a:p>
            <a:r>
              <a:rPr sz="900"/>
              <a:t>Surface improvement opportunities and automate solutions through analytics, modelling, simulation &amp; optimizing</a:t>
            </a:r>
          </a:p>
        </p:txBody>
      </p:sp>
      <p:sp>
        <p:nvSpPr>
          <p:cNvPr id="274" name="Dashboards &amp; scorecards through visualization, storytelling tools &amp; automation"/>
          <p:cNvSpPr txBox="1"/>
          <p:nvPr/>
        </p:nvSpPr>
        <p:spPr>
          <a:xfrm>
            <a:off x="1341698" y="4584649"/>
            <a:ext cx="2351411" cy="262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defTabSz="228600">
              <a:lnSpc>
                <a:spcPct val="80000"/>
              </a:lnSpc>
              <a:spcBef>
                <a:spcPts val="700"/>
              </a:spcBef>
              <a:defRPr sz="1200">
                <a:solidFill>
                  <a:srgbClr val="FFFFFF"/>
                </a:solidFill>
                <a:uFill>
                  <a:solidFill>
                    <a:srgbClr val="0078D4"/>
                  </a:solidFill>
                </a:uFill>
                <a:latin typeface="+mj-lt"/>
                <a:ea typeface="+mj-ea"/>
                <a:cs typeface="+mj-cs"/>
                <a:sym typeface="Calibri"/>
              </a:defRPr>
            </a:lvl1pPr>
          </a:lstStyle>
          <a:p>
            <a:r>
              <a:rPr sz="900"/>
              <a:t>Dashboards &amp; scorecards through visualization, storytelling tools &amp; automation  </a:t>
            </a:r>
          </a:p>
        </p:txBody>
      </p:sp>
      <p:pic>
        <p:nvPicPr>
          <p:cNvPr id="275" name="3314608.png" descr="3314608.png"/>
          <p:cNvPicPr>
            <a:picLocks noChangeAspect="1"/>
          </p:cNvPicPr>
          <p:nvPr/>
        </p:nvPicPr>
        <p:blipFill>
          <a:blip r:embed="rId12">
            <a:alphaModFix amt="18415"/>
          </a:blip>
          <a:stretch>
            <a:fillRect/>
          </a:stretch>
        </p:blipFill>
        <p:spPr>
          <a:xfrm>
            <a:off x="1203717" y="1154629"/>
            <a:ext cx="1192342" cy="1192343"/>
          </a:xfrm>
          <a:prstGeom prst="rect">
            <a:avLst/>
          </a:prstGeom>
          <a:ln w="12700">
            <a:miter lim="400000"/>
          </a:ln>
        </p:spPr>
      </p:pic>
      <p:sp>
        <p:nvSpPr>
          <p:cNvPr id="276" name="Enabling Insight"/>
          <p:cNvSpPr txBox="1"/>
          <p:nvPr/>
        </p:nvSpPr>
        <p:spPr>
          <a:xfrm>
            <a:off x="2583792" y="1282788"/>
            <a:ext cx="2807590" cy="407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412750">
              <a:defRPr sz="3200" b="1" spc="228">
                <a:solidFill>
                  <a:srgbClr val="FFFFFF"/>
                </a:solidFill>
                <a:latin typeface="Avenir Next Regular"/>
                <a:ea typeface="Avenir Next Regular"/>
                <a:cs typeface="Avenir Next Regular"/>
                <a:sym typeface="Avenir Next Regular"/>
              </a:defRPr>
            </a:lvl1pPr>
          </a:lstStyle>
          <a:p>
            <a:r>
              <a:rPr sz="2400"/>
              <a:t>Enabling Insight</a:t>
            </a:r>
          </a:p>
        </p:txBody>
      </p:sp>
      <p:sp>
        <p:nvSpPr>
          <p:cNvPr id="277" name="To build UHN’s ability to see, understand and use its data to advance patient care, education, and research"/>
          <p:cNvSpPr txBox="1"/>
          <p:nvPr/>
        </p:nvSpPr>
        <p:spPr>
          <a:xfrm>
            <a:off x="2577501" y="1770731"/>
            <a:ext cx="4960507" cy="305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p>
            <a:pPr defTabSz="309563">
              <a:lnSpc>
                <a:spcPct val="70000"/>
              </a:lnSpc>
              <a:defRPr sz="1600" b="1" spc="-144">
                <a:solidFill>
                  <a:srgbClr val="FFFFFF"/>
                </a:solidFill>
                <a:latin typeface="Avenir Next Regular"/>
                <a:ea typeface="Avenir Next Regular"/>
                <a:cs typeface="Avenir Next Regular"/>
                <a:sym typeface="Avenir Next Regular"/>
              </a:defRPr>
            </a:pPr>
            <a:r>
              <a:rPr sz="1200"/>
              <a:t>T</a:t>
            </a:r>
            <a:r>
              <a:rPr sz="1200" spc="60"/>
              <a:t>o build UHN’s ability to see, understand and use its data to advance patient care, education, and research </a:t>
            </a:r>
          </a:p>
        </p:txBody>
      </p:sp>
      <p:sp>
        <p:nvSpPr>
          <p:cNvPr id="278" name="Build Data Operations"/>
          <p:cNvSpPr txBox="1"/>
          <p:nvPr/>
        </p:nvSpPr>
        <p:spPr>
          <a:xfrm>
            <a:off x="7229669" y="5233525"/>
            <a:ext cx="1234699" cy="321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80000"/>
              </a:lnSpc>
              <a:defRPr sz="1500" b="1" u="sng">
                <a:solidFill>
                  <a:srgbClr val="FFFFFF"/>
                </a:solidFill>
                <a:uFill>
                  <a:solidFill>
                    <a:srgbClr val="0078D4"/>
                  </a:solidFill>
                </a:uFill>
                <a:latin typeface="+mj-lt"/>
                <a:ea typeface="+mj-ea"/>
                <a:cs typeface="+mj-cs"/>
                <a:sym typeface="Calibri"/>
              </a:defRPr>
            </a:lvl1pPr>
          </a:lstStyle>
          <a:p>
            <a:r>
              <a:rPr sz="1125"/>
              <a:t>Build Data Operations</a:t>
            </a:r>
          </a:p>
        </p:txBody>
      </p:sp>
      <p:sp>
        <p:nvSpPr>
          <p:cNvPr id="279" name="Data &amp; Analytics Literacy"/>
          <p:cNvSpPr txBox="1"/>
          <p:nvPr/>
        </p:nvSpPr>
        <p:spPr>
          <a:xfrm>
            <a:off x="5564174" y="5248470"/>
            <a:ext cx="1130514" cy="321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80000"/>
              </a:lnSpc>
              <a:spcBef>
                <a:spcPts val="400"/>
              </a:spcBef>
              <a:defRPr sz="1500" b="1">
                <a:solidFill>
                  <a:srgbClr val="FFFFFF"/>
                </a:solidFill>
                <a:uFill>
                  <a:solidFill>
                    <a:srgbClr val="0078D4"/>
                  </a:solidFill>
                </a:uFill>
                <a:latin typeface="+mj-lt"/>
                <a:ea typeface="+mj-ea"/>
                <a:cs typeface="+mj-cs"/>
                <a:sym typeface="Calibri"/>
              </a:defRPr>
            </a:lvl1pPr>
          </a:lstStyle>
          <a:p>
            <a:r>
              <a:rPr sz="1125"/>
              <a:t>Data &amp; Analytics Literacy</a:t>
            </a:r>
          </a:p>
        </p:txBody>
      </p:sp>
      <p:sp>
        <p:nvSpPr>
          <p:cNvPr id="280" name="Data &amp; Information Governance"/>
          <p:cNvSpPr txBox="1"/>
          <p:nvPr/>
        </p:nvSpPr>
        <p:spPr>
          <a:xfrm>
            <a:off x="3380699" y="5233525"/>
            <a:ext cx="1716734" cy="321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algn="ctr" defTabSz="228600">
              <a:lnSpc>
                <a:spcPct val="80000"/>
              </a:lnSpc>
              <a:defRPr sz="1500" b="1">
                <a:solidFill>
                  <a:srgbClr val="FFFFFF"/>
                </a:solidFill>
                <a:uFill>
                  <a:solidFill>
                    <a:srgbClr val="0078D4"/>
                  </a:solidFill>
                </a:uFill>
                <a:latin typeface="+mj-lt"/>
                <a:ea typeface="+mj-ea"/>
                <a:cs typeface="+mj-cs"/>
                <a:sym typeface="Calibri"/>
              </a:defRPr>
            </a:lvl1pPr>
          </a:lstStyle>
          <a:p>
            <a:r>
              <a:rPr sz="1125"/>
              <a:t>Data &amp; Information Governance</a:t>
            </a:r>
          </a:p>
        </p:txBody>
      </p:sp>
      <p:sp>
        <p:nvSpPr>
          <p:cNvPr id="281" name="Unified Data Framework"/>
          <p:cNvSpPr txBox="1"/>
          <p:nvPr/>
        </p:nvSpPr>
        <p:spPr>
          <a:xfrm>
            <a:off x="1684981" y="5219895"/>
            <a:ext cx="1071797" cy="321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p>
            <a:pPr algn="ctr" defTabSz="171450">
              <a:lnSpc>
                <a:spcPct val="80000"/>
              </a:lnSpc>
              <a:defRPr sz="1500" b="1" u="sng">
                <a:solidFill>
                  <a:srgbClr val="FFFFFF"/>
                </a:solidFill>
                <a:uFill>
                  <a:solidFill>
                    <a:srgbClr val="0078D4"/>
                  </a:solidFill>
                </a:uFill>
                <a:latin typeface="+mj-lt"/>
                <a:ea typeface="+mj-ea"/>
                <a:cs typeface="+mj-cs"/>
                <a:sym typeface="Calibri"/>
              </a:defRPr>
            </a:pPr>
            <a:r>
              <a:rPr sz="1125"/>
              <a:t>Unified Data Framework</a:t>
            </a:r>
            <a:r>
              <a:rPr sz="1125" b="0"/>
              <a:t> </a:t>
            </a:r>
          </a:p>
        </p:txBody>
      </p:sp>
      <p:pic>
        <p:nvPicPr>
          <p:cNvPr id="282" name="Medicine_healthcare_medical_protection-512.png" descr="Medicine_healthcare_medical_protection-512.png"/>
          <p:cNvPicPr>
            <a:picLocks noChangeAspect="1"/>
          </p:cNvPicPr>
          <p:nvPr/>
        </p:nvPicPr>
        <p:blipFill>
          <a:blip r:embed="rId13">
            <a:alphaModFix amt="16689"/>
          </a:blip>
          <a:srcRect l="3443" t="6590" r="3455" b="6585"/>
          <a:stretch>
            <a:fillRect/>
          </a:stretch>
        </p:blipFill>
        <p:spPr>
          <a:xfrm>
            <a:off x="1342466" y="2452321"/>
            <a:ext cx="1716521" cy="1600796"/>
          </a:xfrm>
          <a:custGeom>
            <a:avLst/>
            <a:gdLst/>
            <a:ahLst/>
            <a:cxnLst>
              <a:cxn ang="0">
                <a:pos x="wd2" y="hd2"/>
              </a:cxn>
              <a:cxn ang="5400000">
                <a:pos x="wd2" y="hd2"/>
              </a:cxn>
              <a:cxn ang="10800000">
                <a:pos x="wd2" y="hd2"/>
              </a:cxn>
              <a:cxn ang="16200000">
                <a:pos x="wd2" y="hd2"/>
              </a:cxn>
            </a:cxnLst>
            <a:rect l="0" t="0" r="r" b="b"/>
            <a:pathLst>
              <a:path w="21554" h="21600" extrusionOk="0">
                <a:moveTo>
                  <a:pt x="9085" y="0"/>
                </a:moveTo>
                <a:lnTo>
                  <a:pt x="7444" y="719"/>
                </a:lnTo>
                <a:cubicBezTo>
                  <a:pt x="6542" y="1116"/>
                  <a:pt x="5752" y="1504"/>
                  <a:pt x="5688" y="1582"/>
                </a:cubicBezTo>
                <a:cubicBezTo>
                  <a:pt x="5214" y="2161"/>
                  <a:pt x="5530" y="3283"/>
                  <a:pt x="6267" y="3643"/>
                </a:cubicBezTo>
                <a:cubicBezTo>
                  <a:pt x="6654" y="3832"/>
                  <a:pt x="7340" y="3817"/>
                  <a:pt x="8121" y="3599"/>
                </a:cubicBezTo>
                <a:cubicBezTo>
                  <a:pt x="9198" y="3298"/>
                  <a:pt x="9401" y="3144"/>
                  <a:pt x="9216" y="2775"/>
                </a:cubicBezTo>
                <a:cubicBezTo>
                  <a:pt x="9122" y="2585"/>
                  <a:pt x="8906" y="2606"/>
                  <a:pt x="8068" y="2876"/>
                </a:cubicBezTo>
                <a:cubicBezTo>
                  <a:pt x="7264" y="3136"/>
                  <a:pt x="6654" y="3135"/>
                  <a:pt x="6372" y="2880"/>
                </a:cubicBezTo>
                <a:cubicBezTo>
                  <a:pt x="6136" y="2666"/>
                  <a:pt x="6029" y="2253"/>
                  <a:pt x="6173" y="2105"/>
                </a:cubicBezTo>
                <a:cubicBezTo>
                  <a:pt x="6255" y="2021"/>
                  <a:pt x="6793" y="1773"/>
                  <a:pt x="8790" y="892"/>
                </a:cubicBezTo>
                <a:lnTo>
                  <a:pt x="9384" y="631"/>
                </a:lnTo>
                <a:lnTo>
                  <a:pt x="11541" y="659"/>
                </a:lnTo>
                <a:cubicBezTo>
                  <a:pt x="14113" y="694"/>
                  <a:pt x="13883" y="635"/>
                  <a:pt x="16067" y="1771"/>
                </a:cubicBezTo>
                <a:cubicBezTo>
                  <a:pt x="17602" y="2570"/>
                  <a:pt x="18124" y="2788"/>
                  <a:pt x="18799" y="2916"/>
                </a:cubicBezTo>
                <a:cubicBezTo>
                  <a:pt x="19360" y="3023"/>
                  <a:pt x="21377" y="3018"/>
                  <a:pt x="21479" y="2908"/>
                </a:cubicBezTo>
                <a:cubicBezTo>
                  <a:pt x="21531" y="2852"/>
                  <a:pt x="21555" y="2737"/>
                  <a:pt x="21554" y="2627"/>
                </a:cubicBezTo>
                <a:cubicBezTo>
                  <a:pt x="21554" y="2517"/>
                  <a:pt x="21529" y="2411"/>
                  <a:pt x="21476" y="2374"/>
                </a:cubicBezTo>
                <a:cubicBezTo>
                  <a:pt x="21430" y="2342"/>
                  <a:pt x="20797" y="2299"/>
                  <a:pt x="20066" y="2277"/>
                </a:cubicBezTo>
                <a:cubicBezTo>
                  <a:pt x="18803" y="2240"/>
                  <a:pt x="18712" y="2227"/>
                  <a:pt x="18175" y="2020"/>
                </a:cubicBezTo>
                <a:cubicBezTo>
                  <a:pt x="17865" y="1901"/>
                  <a:pt x="16924" y="1449"/>
                  <a:pt x="16086" y="1012"/>
                </a:cubicBezTo>
                <a:cubicBezTo>
                  <a:pt x="15138" y="519"/>
                  <a:pt x="14397" y="176"/>
                  <a:pt x="14120" y="108"/>
                </a:cubicBezTo>
                <a:cubicBezTo>
                  <a:pt x="13766" y="22"/>
                  <a:pt x="13197" y="0"/>
                  <a:pt x="11376" y="0"/>
                </a:cubicBezTo>
                <a:lnTo>
                  <a:pt x="9085" y="0"/>
                </a:lnTo>
                <a:close/>
                <a:moveTo>
                  <a:pt x="10393" y="1835"/>
                </a:moveTo>
                <a:cubicBezTo>
                  <a:pt x="10129" y="1899"/>
                  <a:pt x="9932" y="2970"/>
                  <a:pt x="10076" y="3542"/>
                </a:cubicBezTo>
                <a:cubicBezTo>
                  <a:pt x="10189" y="3990"/>
                  <a:pt x="10539" y="4488"/>
                  <a:pt x="10946" y="4783"/>
                </a:cubicBezTo>
                <a:cubicBezTo>
                  <a:pt x="11146" y="4929"/>
                  <a:pt x="11839" y="5286"/>
                  <a:pt x="12490" y="5579"/>
                </a:cubicBezTo>
                <a:cubicBezTo>
                  <a:pt x="13531" y="6048"/>
                  <a:pt x="13693" y="6143"/>
                  <a:pt x="13810" y="6354"/>
                </a:cubicBezTo>
                <a:cubicBezTo>
                  <a:pt x="14222" y="7096"/>
                  <a:pt x="15067" y="7711"/>
                  <a:pt x="15955" y="7916"/>
                </a:cubicBezTo>
                <a:cubicBezTo>
                  <a:pt x="16413" y="8022"/>
                  <a:pt x="17566" y="7947"/>
                  <a:pt x="18044" y="7780"/>
                </a:cubicBezTo>
                <a:cubicBezTo>
                  <a:pt x="18429" y="7646"/>
                  <a:pt x="18628" y="7632"/>
                  <a:pt x="19939" y="7631"/>
                </a:cubicBezTo>
                <a:cubicBezTo>
                  <a:pt x="21342" y="7630"/>
                  <a:pt x="21552" y="7620"/>
                  <a:pt x="21554" y="7354"/>
                </a:cubicBezTo>
                <a:cubicBezTo>
                  <a:pt x="21555" y="7316"/>
                  <a:pt x="21552" y="7270"/>
                  <a:pt x="21547" y="7221"/>
                </a:cubicBezTo>
                <a:lnTo>
                  <a:pt x="21528" y="7021"/>
                </a:lnTo>
                <a:lnTo>
                  <a:pt x="19898" y="7001"/>
                </a:lnTo>
                <a:cubicBezTo>
                  <a:pt x="18410" y="6983"/>
                  <a:pt x="18231" y="6996"/>
                  <a:pt x="17745" y="7137"/>
                </a:cubicBezTo>
                <a:cubicBezTo>
                  <a:pt x="17313" y="7261"/>
                  <a:pt x="17095" y="7280"/>
                  <a:pt x="16583" y="7250"/>
                </a:cubicBezTo>
                <a:cubicBezTo>
                  <a:pt x="15555" y="7191"/>
                  <a:pt x="14924" y="6825"/>
                  <a:pt x="14430" y="6008"/>
                </a:cubicBezTo>
                <a:lnTo>
                  <a:pt x="14161" y="5571"/>
                </a:lnTo>
                <a:lnTo>
                  <a:pt x="13099" y="5093"/>
                </a:lnTo>
                <a:cubicBezTo>
                  <a:pt x="12515" y="4830"/>
                  <a:pt x="11874" y="4527"/>
                  <a:pt x="11672" y="4418"/>
                </a:cubicBezTo>
                <a:cubicBezTo>
                  <a:pt x="11219" y="4174"/>
                  <a:pt x="10769" y="3666"/>
                  <a:pt x="10711" y="3334"/>
                </a:cubicBezTo>
                <a:cubicBezTo>
                  <a:pt x="10651" y="2989"/>
                  <a:pt x="10693" y="2668"/>
                  <a:pt x="10797" y="2691"/>
                </a:cubicBezTo>
                <a:cubicBezTo>
                  <a:pt x="10845" y="2702"/>
                  <a:pt x="11708" y="3079"/>
                  <a:pt x="12714" y="3530"/>
                </a:cubicBezTo>
                <a:cubicBezTo>
                  <a:pt x="13722" y="3980"/>
                  <a:pt x="14600" y="4346"/>
                  <a:pt x="14665" y="4346"/>
                </a:cubicBezTo>
                <a:cubicBezTo>
                  <a:pt x="14801" y="4346"/>
                  <a:pt x="14991" y="4166"/>
                  <a:pt x="14991" y="4036"/>
                </a:cubicBezTo>
                <a:cubicBezTo>
                  <a:pt x="14991" y="3815"/>
                  <a:pt x="14707" y="3654"/>
                  <a:pt x="12935" y="2864"/>
                </a:cubicBezTo>
                <a:cubicBezTo>
                  <a:pt x="10623" y="1833"/>
                  <a:pt x="10540" y="1799"/>
                  <a:pt x="10393" y="1835"/>
                </a:cubicBezTo>
                <a:close/>
                <a:moveTo>
                  <a:pt x="6147" y="4607"/>
                </a:moveTo>
                <a:cubicBezTo>
                  <a:pt x="6102" y="4603"/>
                  <a:pt x="6063" y="4605"/>
                  <a:pt x="6035" y="4615"/>
                </a:cubicBezTo>
                <a:cubicBezTo>
                  <a:pt x="5775" y="4710"/>
                  <a:pt x="5677" y="5138"/>
                  <a:pt x="5886" y="5269"/>
                </a:cubicBezTo>
                <a:cubicBezTo>
                  <a:pt x="6169" y="5446"/>
                  <a:pt x="6431" y="5290"/>
                  <a:pt x="6431" y="4948"/>
                </a:cubicBezTo>
                <a:cubicBezTo>
                  <a:pt x="6431" y="4754"/>
                  <a:pt x="6401" y="4686"/>
                  <a:pt x="6286" y="4639"/>
                </a:cubicBezTo>
                <a:cubicBezTo>
                  <a:pt x="6245" y="4623"/>
                  <a:pt x="6192" y="4611"/>
                  <a:pt x="6147" y="4607"/>
                </a:cubicBezTo>
                <a:close/>
                <a:moveTo>
                  <a:pt x="4921" y="5812"/>
                </a:moveTo>
                <a:cubicBezTo>
                  <a:pt x="4897" y="5816"/>
                  <a:pt x="4875" y="5824"/>
                  <a:pt x="4854" y="5836"/>
                </a:cubicBezTo>
                <a:cubicBezTo>
                  <a:pt x="4509" y="6035"/>
                  <a:pt x="3736" y="7662"/>
                  <a:pt x="3471" y="8748"/>
                </a:cubicBezTo>
                <a:cubicBezTo>
                  <a:pt x="3194" y="9881"/>
                  <a:pt x="3183" y="12087"/>
                  <a:pt x="3452" y="12627"/>
                </a:cubicBezTo>
                <a:cubicBezTo>
                  <a:pt x="3614" y="12953"/>
                  <a:pt x="4087" y="12684"/>
                  <a:pt x="4017" y="12306"/>
                </a:cubicBezTo>
                <a:cubicBezTo>
                  <a:pt x="3655" y="10358"/>
                  <a:pt x="4029" y="8304"/>
                  <a:pt x="5033" y="6715"/>
                </a:cubicBezTo>
                <a:cubicBezTo>
                  <a:pt x="5183" y="6477"/>
                  <a:pt x="5306" y="6216"/>
                  <a:pt x="5306" y="6137"/>
                </a:cubicBezTo>
                <a:cubicBezTo>
                  <a:pt x="5306" y="5956"/>
                  <a:pt x="5087" y="5786"/>
                  <a:pt x="4921" y="5812"/>
                </a:cubicBezTo>
                <a:close/>
                <a:moveTo>
                  <a:pt x="10778" y="6976"/>
                </a:moveTo>
                <a:cubicBezTo>
                  <a:pt x="10127" y="6976"/>
                  <a:pt x="9478" y="7010"/>
                  <a:pt x="9440" y="7073"/>
                </a:cubicBezTo>
                <a:cubicBezTo>
                  <a:pt x="9410" y="7122"/>
                  <a:pt x="9372" y="7629"/>
                  <a:pt x="9354" y="8197"/>
                </a:cubicBezTo>
                <a:lnTo>
                  <a:pt x="9317" y="9230"/>
                </a:lnTo>
                <a:lnTo>
                  <a:pt x="8356" y="9270"/>
                </a:lnTo>
                <a:cubicBezTo>
                  <a:pt x="7827" y="9289"/>
                  <a:pt x="7356" y="9326"/>
                  <a:pt x="7310" y="9358"/>
                </a:cubicBezTo>
                <a:cubicBezTo>
                  <a:pt x="7249" y="9401"/>
                  <a:pt x="7227" y="9773"/>
                  <a:pt x="7227" y="10800"/>
                </a:cubicBezTo>
                <a:cubicBezTo>
                  <a:pt x="7227" y="11827"/>
                  <a:pt x="7249" y="12199"/>
                  <a:pt x="7310" y="12242"/>
                </a:cubicBezTo>
                <a:cubicBezTo>
                  <a:pt x="7356" y="12274"/>
                  <a:pt x="7827" y="12311"/>
                  <a:pt x="8356" y="12330"/>
                </a:cubicBezTo>
                <a:lnTo>
                  <a:pt x="9317" y="12370"/>
                </a:lnTo>
                <a:lnTo>
                  <a:pt x="9354" y="13403"/>
                </a:lnTo>
                <a:cubicBezTo>
                  <a:pt x="9372" y="13971"/>
                  <a:pt x="9410" y="14474"/>
                  <a:pt x="9440" y="14523"/>
                </a:cubicBezTo>
                <a:cubicBezTo>
                  <a:pt x="9480" y="14589"/>
                  <a:pt x="9822" y="14616"/>
                  <a:pt x="10778" y="14616"/>
                </a:cubicBezTo>
                <a:cubicBezTo>
                  <a:pt x="11733" y="14616"/>
                  <a:pt x="12076" y="14589"/>
                  <a:pt x="12116" y="14523"/>
                </a:cubicBezTo>
                <a:cubicBezTo>
                  <a:pt x="12146" y="14474"/>
                  <a:pt x="12184" y="13971"/>
                  <a:pt x="12202" y="13403"/>
                </a:cubicBezTo>
                <a:lnTo>
                  <a:pt x="12240" y="12370"/>
                </a:lnTo>
                <a:lnTo>
                  <a:pt x="13200" y="12330"/>
                </a:lnTo>
                <a:cubicBezTo>
                  <a:pt x="13729" y="12311"/>
                  <a:pt x="14201" y="12274"/>
                  <a:pt x="14247" y="12242"/>
                </a:cubicBezTo>
                <a:cubicBezTo>
                  <a:pt x="14308" y="12199"/>
                  <a:pt x="14329" y="11827"/>
                  <a:pt x="14329" y="10800"/>
                </a:cubicBezTo>
                <a:cubicBezTo>
                  <a:pt x="14329" y="9773"/>
                  <a:pt x="14308" y="9401"/>
                  <a:pt x="14247" y="9358"/>
                </a:cubicBezTo>
                <a:cubicBezTo>
                  <a:pt x="14201" y="9326"/>
                  <a:pt x="13729" y="9289"/>
                  <a:pt x="13200" y="9270"/>
                </a:cubicBezTo>
                <a:lnTo>
                  <a:pt x="12240" y="9230"/>
                </a:lnTo>
                <a:lnTo>
                  <a:pt x="12202" y="8197"/>
                </a:lnTo>
                <a:cubicBezTo>
                  <a:pt x="12184" y="7629"/>
                  <a:pt x="12146" y="7122"/>
                  <a:pt x="12116" y="7073"/>
                </a:cubicBezTo>
                <a:cubicBezTo>
                  <a:pt x="12078" y="7010"/>
                  <a:pt x="11428" y="6976"/>
                  <a:pt x="10778" y="6976"/>
                </a:cubicBezTo>
                <a:close/>
                <a:moveTo>
                  <a:pt x="10049" y="7663"/>
                </a:moveTo>
                <a:lnTo>
                  <a:pt x="10778" y="7663"/>
                </a:lnTo>
                <a:lnTo>
                  <a:pt x="11507" y="7663"/>
                </a:lnTo>
                <a:lnTo>
                  <a:pt x="11526" y="8744"/>
                </a:lnTo>
                <a:cubicBezTo>
                  <a:pt x="11539" y="9521"/>
                  <a:pt x="11568" y="9841"/>
                  <a:pt x="11630" y="9896"/>
                </a:cubicBezTo>
                <a:cubicBezTo>
                  <a:pt x="11680" y="9941"/>
                  <a:pt x="12127" y="9985"/>
                  <a:pt x="12707" y="9997"/>
                </a:cubicBezTo>
                <a:lnTo>
                  <a:pt x="13697" y="10017"/>
                </a:lnTo>
                <a:lnTo>
                  <a:pt x="13697" y="10800"/>
                </a:lnTo>
                <a:lnTo>
                  <a:pt x="13697" y="11583"/>
                </a:lnTo>
                <a:lnTo>
                  <a:pt x="12692" y="11603"/>
                </a:lnTo>
                <a:cubicBezTo>
                  <a:pt x="11970" y="11617"/>
                  <a:pt x="11670" y="11650"/>
                  <a:pt x="11619" y="11716"/>
                </a:cubicBezTo>
                <a:cubicBezTo>
                  <a:pt x="11577" y="11770"/>
                  <a:pt x="11537" y="12249"/>
                  <a:pt x="11526" y="12872"/>
                </a:cubicBezTo>
                <a:lnTo>
                  <a:pt x="11507" y="13937"/>
                </a:lnTo>
                <a:lnTo>
                  <a:pt x="10808" y="13957"/>
                </a:lnTo>
                <a:cubicBezTo>
                  <a:pt x="10424" y="13968"/>
                  <a:pt x="10089" y="13952"/>
                  <a:pt x="10064" y="13925"/>
                </a:cubicBezTo>
                <a:cubicBezTo>
                  <a:pt x="10038" y="13898"/>
                  <a:pt x="10016" y="13405"/>
                  <a:pt x="10016" y="12828"/>
                </a:cubicBezTo>
                <a:cubicBezTo>
                  <a:pt x="10016" y="12047"/>
                  <a:pt x="9992" y="11762"/>
                  <a:pt x="9926" y="11704"/>
                </a:cubicBezTo>
                <a:cubicBezTo>
                  <a:pt x="9874" y="11657"/>
                  <a:pt x="9442" y="11615"/>
                  <a:pt x="8850" y="11603"/>
                </a:cubicBezTo>
                <a:lnTo>
                  <a:pt x="7859" y="11583"/>
                </a:lnTo>
                <a:lnTo>
                  <a:pt x="7859" y="10800"/>
                </a:lnTo>
                <a:lnTo>
                  <a:pt x="7859" y="10017"/>
                </a:lnTo>
                <a:lnTo>
                  <a:pt x="8850" y="9997"/>
                </a:lnTo>
                <a:cubicBezTo>
                  <a:pt x="9430" y="9985"/>
                  <a:pt x="9876" y="9941"/>
                  <a:pt x="9926" y="9896"/>
                </a:cubicBezTo>
                <a:cubicBezTo>
                  <a:pt x="9988" y="9841"/>
                  <a:pt x="10018" y="9521"/>
                  <a:pt x="10031" y="8744"/>
                </a:cubicBezTo>
                <a:lnTo>
                  <a:pt x="10049" y="7663"/>
                </a:lnTo>
                <a:close/>
                <a:moveTo>
                  <a:pt x="17857" y="8872"/>
                </a:moveTo>
                <a:cubicBezTo>
                  <a:pt x="17812" y="8867"/>
                  <a:pt x="17770" y="8875"/>
                  <a:pt x="17719" y="8904"/>
                </a:cubicBezTo>
                <a:cubicBezTo>
                  <a:pt x="17583" y="8982"/>
                  <a:pt x="17479" y="9222"/>
                  <a:pt x="17536" y="9322"/>
                </a:cubicBezTo>
                <a:cubicBezTo>
                  <a:pt x="17554" y="9353"/>
                  <a:pt x="17600" y="9696"/>
                  <a:pt x="17641" y="10085"/>
                </a:cubicBezTo>
                <a:cubicBezTo>
                  <a:pt x="17809" y="11710"/>
                  <a:pt x="17388" y="13517"/>
                  <a:pt x="16523" y="14885"/>
                </a:cubicBezTo>
                <a:cubicBezTo>
                  <a:pt x="16230" y="15349"/>
                  <a:pt x="16179" y="15631"/>
                  <a:pt x="16366" y="15748"/>
                </a:cubicBezTo>
                <a:cubicBezTo>
                  <a:pt x="16604" y="15897"/>
                  <a:pt x="16736" y="15815"/>
                  <a:pt x="17039" y="15334"/>
                </a:cubicBezTo>
                <a:cubicBezTo>
                  <a:pt x="17874" y="14011"/>
                  <a:pt x="18306" y="12477"/>
                  <a:pt x="18306" y="10828"/>
                </a:cubicBezTo>
                <a:cubicBezTo>
                  <a:pt x="18306" y="9683"/>
                  <a:pt x="18212" y="9081"/>
                  <a:pt x="18007" y="8936"/>
                </a:cubicBezTo>
                <a:cubicBezTo>
                  <a:pt x="17949" y="8895"/>
                  <a:pt x="17901" y="8877"/>
                  <a:pt x="17857" y="8872"/>
                </a:cubicBezTo>
                <a:close/>
                <a:moveTo>
                  <a:pt x="4809" y="13660"/>
                </a:moveTo>
                <a:cubicBezTo>
                  <a:pt x="4096" y="13659"/>
                  <a:pt x="3872" y="13686"/>
                  <a:pt x="3516" y="13816"/>
                </a:cubicBezTo>
                <a:cubicBezTo>
                  <a:pt x="3124" y="13957"/>
                  <a:pt x="2949" y="13967"/>
                  <a:pt x="1625" y="13969"/>
                </a:cubicBezTo>
                <a:cubicBezTo>
                  <a:pt x="823" y="13970"/>
                  <a:pt x="126" y="14001"/>
                  <a:pt x="77" y="14033"/>
                </a:cubicBezTo>
                <a:cubicBezTo>
                  <a:pt x="24" y="14069"/>
                  <a:pt x="-3" y="14192"/>
                  <a:pt x="10" y="14338"/>
                </a:cubicBezTo>
                <a:lnTo>
                  <a:pt x="32" y="14579"/>
                </a:lnTo>
                <a:lnTo>
                  <a:pt x="1670" y="14599"/>
                </a:lnTo>
                <a:cubicBezTo>
                  <a:pt x="3143" y="14616"/>
                  <a:pt x="3358" y="14601"/>
                  <a:pt x="3793" y="14471"/>
                </a:cubicBezTo>
                <a:cubicBezTo>
                  <a:pt x="4599" y="14231"/>
                  <a:pt x="5479" y="14293"/>
                  <a:pt x="6155" y="14632"/>
                </a:cubicBezTo>
                <a:cubicBezTo>
                  <a:pt x="6525" y="14818"/>
                  <a:pt x="7092" y="15401"/>
                  <a:pt x="7250" y="15764"/>
                </a:cubicBezTo>
                <a:cubicBezTo>
                  <a:pt x="7355" y="16005"/>
                  <a:pt x="7430" y="16053"/>
                  <a:pt x="8438" y="16503"/>
                </a:cubicBezTo>
                <a:cubicBezTo>
                  <a:pt x="9033" y="16768"/>
                  <a:pt x="9683" y="17073"/>
                  <a:pt x="9885" y="17182"/>
                </a:cubicBezTo>
                <a:cubicBezTo>
                  <a:pt x="10338" y="17426"/>
                  <a:pt x="10791" y="17934"/>
                  <a:pt x="10849" y="18266"/>
                </a:cubicBezTo>
                <a:cubicBezTo>
                  <a:pt x="10907" y="18600"/>
                  <a:pt x="10862" y="18930"/>
                  <a:pt x="10763" y="18909"/>
                </a:cubicBezTo>
                <a:cubicBezTo>
                  <a:pt x="10719" y="18899"/>
                  <a:pt x="9857" y="18522"/>
                  <a:pt x="8846" y="18070"/>
                </a:cubicBezTo>
                <a:cubicBezTo>
                  <a:pt x="7834" y="17619"/>
                  <a:pt x="6950" y="17254"/>
                  <a:pt x="6887" y="17254"/>
                </a:cubicBezTo>
                <a:cubicBezTo>
                  <a:pt x="6754" y="17254"/>
                  <a:pt x="6566" y="17436"/>
                  <a:pt x="6566" y="17564"/>
                </a:cubicBezTo>
                <a:cubicBezTo>
                  <a:pt x="6566" y="17786"/>
                  <a:pt x="6864" y="17950"/>
                  <a:pt x="8790" y="18809"/>
                </a:cubicBezTo>
                <a:cubicBezTo>
                  <a:pt x="9921" y="19314"/>
                  <a:pt x="10891" y="19743"/>
                  <a:pt x="10946" y="19761"/>
                </a:cubicBezTo>
                <a:cubicBezTo>
                  <a:pt x="11254" y="19865"/>
                  <a:pt x="11455" y="19514"/>
                  <a:pt x="11518" y="18781"/>
                </a:cubicBezTo>
                <a:cubicBezTo>
                  <a:pt x="11564" y="18253"/>
                  <a:pt x="11472" y="17866"/>
                  <a:pt x="11193" y="17423"/>
                </a:cubicBezTo>
                <a:cubicBezTo>
                  <a:pt x="10888" y="16938"/>
                  <a:pt x="10413" y="16629"/>
                  <a:pt x="9063" y="16021"/>
                </a:cubicBezTo>
                <a:cubicBezTo>
                  <a:pt x="8022" y="15552"/>
                  <a:pt x="7864" y="15457"/>
                  <a:pt x="7747" y="15246"/>
                </a:cubicBezTo>
                <a:cubicBezTo>
                  <a:pt x="7420" y="14656"/>
                  <a:pt x="6824" y="14146"/>
                  <a:pt x="6117" y="13848"/>
                </a:cubicBezTo>
                <a:cubicBezTo>
                  <a:pt x="5714" y="13678"/>
                  <a:pt x="5584" y="13661"/>
                  <a:pt x="4809" y="13660"/>
                </a:cubicBezTo>
                <a:close/>
                <a:moveTo>
                  <a:pt x="15529" y="16322"/>
                </a:moveTo>
                <a:cubicBezTo>
                  <a:pt x="15300" y="16322"/>
                  <a:pt x="15189" y="16447"/>
                  <a:pt x="15189" y="16700"/>
                </a:cubicBezTo>
                <a:cubicBezTo>
                  <a:pt x="15189" y="16844"/>
                  <a:pt x="15235" y="16918"/>
                  <a:pt x="15342" y="16961"/>
                </a:cubicBezTo>
                <a:cubicBezTo>
                  <a:pt x="15549" y="17044"/>
                  <a:pt x="15741" y="16949"/>
                  <a:pt x="15813" y="16732"/>
                </a:cubicBezTo>
                <a:cubicBezTo>
                  <a:pt x="15891" y="16497"/>
                  <a:pt x="15773" y="16322"/>
                  <a:pt x="15529" y="16322"/>
                </a:cubicBezTo>
                <a:close/>
                <a:moveTo>
                  <a:pt x="14632" y="17813"/>
                </a:moveTo>
                <a:cubicBezTo>
                  <a:pt x="14201" y="17806"/>
                  <a:pt x="13653" y="17920"/>
                  <a:pt x="12950" y="18154"/>
                </a:cubicBezTo>
                <a:cubicBezTo>
                  <a:pt x="12339" y="18356"/>
                  <a:pt x="12205" y="18498"/>
                  <a:pt x="12333" y="18801"/>
                </a:cubicBezTo>
                <a:cubicBezTo>
                  <a:pt x="12398" y="18953"/>
                  <a:pt x="12442" y="18972"/>
                  <a:pt x="12655" y="18945"/>
                </a:cubicBezTo>
                <a:cubicBezTo>
                  <a:pt x="12790" y="18928"/>
                  <a:pt x="13169" y="18828"/>
                  <a:pt x="13492" y="18724"/>
                </a:cubicBezTo>
                <a:cubicBezTo>
                  <a:pt x="13885" y="18597"/>
                  <a:pt x="14229" y="18531"/>
                  <a:pt x="14538" y="18531"/>
                </a:cubicBezTo>
                <a:cubicBezTo>
                  <a:pt x="14958" y="18531"/>
                  <a:pt x="15019" y="18550"/>
                  <a:pt x="15192" y="18736"/>
                </a:cubicBezTo>
                <a:cubicBezTo>
                  <a:pt x="15410" y="18971"/>
                  <a:pt x="15506" y="19285"/>
                  <a:pt x="15409" y="19451"/>
                </a:cubicBezTo>
                <a:cubicBezTo>
                  <a:pt x="15372" y="19514"/>
                  <a:pt x="14644" y="19881"/>
                  <a:pt x="13791" y="20263"/>
                </a:cubicBezTo>
                <a:lnTo>
                  <a:pt x="12240" y="20957"/>
                </a:lnTo>
                <a:lnTo>
                  <a:pt x="10049" y="20933"/>
                </a:lnTo>
                <a:cubicBezTo>
                  <a:pt x="7441" y="20907"/>
                  <a:pt x="7687" y="20972"/>
                  <a:pt x="5489" y="19829"/>
                </a:cubicBezTo>
                <a:cubicBezTo>
                  <a:pt x="3954" y="19030"/>
                  <a:pt x="3432" y="18808"/>
                  <a:pt x="2757" y="18680"/>
                </a:cubicBezTo>
                <a:cubicBezTo>
                  <a:pt x="2196" y="18573"/>
                  <a:pt x="183" y="18582"/>
                  <a:pt x="81" y="18692"/>
                </a:cubicBezTo>
                <a:cubicBezTo>
                  <a:pt x="-45" y="18827"/>
                  <a:pt x="-20" y="19159"/>
                  <a:pt x="126" y="19242"/>
                </a:cubicBezTo>
                <a:cubicBezTo>
                  <a:pt x="200" y="19285"/>
                  <a:pt x="732" y="19319"/>
                  <a:pt x="1378" y="19319"/>
                </a:cubicBezTo>
                <a:cubicBezTo>
                  <a:pt x="2897" y="19319"/>
                  <a:pt x="3118" y="19384"/>
                  <a:pt x="5273" y="20491"/>
                </a:cubicBezTo>
                <a:cubicBezTo>
                  <a:pt x="6221" y="20979"/>
                  <a:pt x="7178" y="21427"/>
                  <a:pt x="7396" y="21484"/>
                </a:cubicBezTo>
                <a:cubicBezTo>
                  <a:pt x="7703" y="21563"/>
                  <a:pt x="8334" y="21587"/>
                  <a:pt x="10135" y="21592"/>
                </a:cubicBezTo>
                <a:lnTo>
                  <a:pt x="12475" y="21600"/>
                </a:lnTo>
                <a:lnTo>
                  <a:pt x="14116" y="20881"/>
                </a:lnTo>
                <a:cubicBezTo>
                  <a:pt x="15017" y="20485"/>
                  <a:pt x="15806" y="20092"/>
                  <a:pt x="15869" y="20014"/>
                </a:cubicBezTo>
                <a:cubicBezTo>
                  <a:pt x="16342" y="19433"/>
                  <a:pt x="16027" y="18317"/>
                  <a:pt x="15290" y="17957"/>
                </a:cubicBezTo>
                <a:cubicBezTo>
                  <a:pt x="15108" y="17868"/>
                  <a:pt x="14891" y="17818"/>
                  <a:pt x="14632" y="17813"/>
                </a:cubicBezTo>
                <a:close/>
              </a:path>
            </a:pathLst>
          </a:custGeom>
          <a:ln w="12700">
            <a:miter lim="400000"/>
          </a:ln>
        </p:spPr>
      </p:pic>
      <p:sp>
        <p:nvSpPr>
          <p:cNvPr id="283" name="Quality &amp; Safety"/>
          <p:cNvSpPr txBox="1"/>
          <p:nvPr/>
        </p:nvSpPr>
        <p:spPr>
          <a:xfrm>
            <a:off x="1575517" y="2613196"/>
            <a:ext cx="1354238" cy="199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Quality &amp; Safety</a:t>
            </a:r>
          </a:p>
        </p:txBody>
      </p:sp>
      <p:sp>
        <p:nvSpPr>
          <p:cNvPr id="284" name="TeamUHN &amp; Workforce"/>
          <p:cNvSpPr txBox="1"/>
          <p:nvPr/>
        </p:nvSpPr>
        <p:spPr>
          <a:xfrm>
            <a:off x="7451499" y="2534713"/>
            <a:ext cx="1130514" cy="35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TeamUHN &amp; Workforce</a:t>
            </a:r>
          </a:p>
        </p:txBody>
      </p:sp>
      <p:sp>
        <p:nvSpPr>
          <p:cNvPr id="285" name="Care Equity &amp; Models of Care"/>
          <p:cNvSpPr txBox="1"/>
          <p:nvPr/>
        </p:nvSpPr>
        <p:spPr>
          <a:xfrm>
            <a:off x="5419758" y="2534713"/>
            <a:ext cx="1482855" cy="35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Care Equity &amp; Models of Care</a:t>
            </a:r>
          </a:p>
        </p:txBody>
      </p:sp>
      <p:sp>
        <p:nvSpPr>
          <p:cNvPr id="286" name="Care Variation &amp; Utilization"/>
          <p:cNvSpPr txBox="1"/>
          <p:nvPr/>
        </p:nvSpPr>
        <p:spPr>
          <a:xfrm>
            <a:off x="3254943" y="2534713"/>
            <a:ext cx="1880993" cy="356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80000"/>
              </a:lnSpc>
              <a:defRPr sz="1700" b="1" spc="104">
                <a:solidFill>
                  <a:srgbClr val="FFFFFF"/>
                </a:solidFill>
                <a:latin typeface="Avenir Next Regular"/>
                <a:ea typeface="Avenir Next Regular"/>
                <a:cs typeface="Avenir Next Regular"/>
                <a:sym typeface="Avenir Next Regular"/>
              </a:defRPr>
            </a:lvl1pPr>
          </a:lstStyle>
          <a:p>
            <a:r>
              <a:rPr sz="1275"/>
              <a:t>Care Variation &amp; Utilization</a:t>
            </a:r>
          </a:p>
        </p:txBody>
      </p:sp>
      <p:sp>
        <p:nvSpPr>
          <p:cNvPr id="287" name="To increase understanding and measurement of care quality and patient harm across UHN and enable focused efforts of improvement"/>
          <p:cNvSpPr txBox="1"/>
          <p:nvPr/>
        </p:nvSpPr>
        <p:spPr>
          <a:xfrm>
            <a:off x="1455108" y="3104217"/>
            <a:ext cx="1631825" cy="722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increase </a:t>
            </a:r>
            <a:r>
              <a:rPr sz="975" b="1"/>
              <a:t>understanding and measurement</a:t>
            </a:r>
            <a:r>
              <a:rPr sz="975"/>
              <a:t> of care quality and patient harm across UHN and </a:t>
            </a:r>
            <a:r>
              <a:rPr sz="975" b="1"/>
              <a:t>enable focused efforts of improvement</a:t>
            </a:r>
            <a:r>
              <a:rPr sz="975"/>
              <a:t> </a:t>
            </a:r>
          </a:p>
        </p:txBody>
      </p:sp>
      <p:sp>
        <p:nvSpPr>
          <p:cNvPr id="288" name="To enable visibility of resource utilization and care variation, identify opportunities for improvement and partner to build efficiencies and eliminate waste"/>
          <p:cNvSpPr txBox="1"/>
          <p:nvPr/>
        </p:nvSpPr>
        <p:spPr>
          <a:xfrm>
            <a:off x="3309840" y="3084853"/>
            <a:ext cx="1677511" cy="862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enable visibility of </a:t>
            </a:r>
            <a:r>
              <a:rPr sz="975" b="1"/>
              <a:t>resource utilization and care variation</a:t>
            </a:r>
            <a:r>
              <a:rPr sz="975"/>
              <a:t>, identify opportunities for improvement and </a:t>
            </a:r>
            <a:r>
              <a:rPr sz="975" b="1"/>
              <a:t>partner to build efficiencies and eliminate waste</a:t>
            </a:r>
          </a:p>
        </p:txBody>
      </p:sp>
      <p:sp>
        <p:nvSpPr>
          <p:cNvPr id="289" name="To enable better visibility into UHN marginalized populations and identify and evaluate new models of care"/>
          <p:cNvSpPr txBox="1"/>
          <p:nvPr/>
        </p:nvSpPr>
        <p:spPr>
          <a:xfrm>
            <a:off x="5309805" y="3163054"/>
            <a:ext cx="1639252" cy="582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enable better </a:t>
            </a:r>
            <a:r>
              <a:rPr sz="975" b="1"/>
              <a:t>visibility into UHN marginalized populations </a:t>
            </a:r>
            <a:r>
              <a:rPr sz="975"/>
              <a:t>and </a:t>
            </a:r>
            <a:r>
              <a:rPr sz="975" b="1"/>
              <a:t>identify and evaluate new models of care</a:t>
            </a:r>
            <a:r>
              <a:rPr sz="975"/>
              <a:t> </a:t>
            </a:r>
          </a:p>
        </p:txBody>
      </p:sp>
      <p:sp>
        <p:nvSpPr>
          <p:cNvPr id="290" name="To increase UHN’s insight and enable planning of its workforce, its well-being, and its future"/>
          <p:cNvSpPr txBox="1"/>
          <p:nvPr/>
        </p:nvSpPr>
        <p:spPr>
          <a:xfrm>
            <a:off x="7311678" y="3150985"/>
            <a:ext cx="1410156" cy="582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171450">
              <a:lnSpc>
                <a:spcPct val="90000"/>
              </a:lnSpc>
              <a:defRPr sz="1300">
                <a:solidFill>
                  <a:srgbClr val="FFFFFF"/>
                </a:solidFill>
                <a:latin typeface="+mj-lt"/>
                <a:ea typeface="+mj-ea"/>
                <a:cs typeface="+mj-cs"/>
                <a:sym typeface="Calibri"/>
              </a:defRPr>
            </a:pPr>
            <a:r>
              <a:rPr sz="975"/>
              <a:t>To increase UHN’s insight and enable planning of its </a:t>
            </a:r>
            <a:r>
              <a:rPr sz="975" b="1"/>
              <a:t>workforce</a:t>
            </a:r>
            <a:r>
              <a:rPr sz="975"/>
              <a:t>, its </a:t>
            </a:r>
            <a:r>
              <a:rPr sz="975" b="1"/>
              <a:t>well-being,</a:t>
            </a:r>
            <a:r>
              <a:rPr sz="975"/>
              <a:t> and its </a:t>
            </a:r>
            <a:r>
              <a:rPr sz="975" b="1"/>
              <a:t>future</a:t>
            </a:r>
            <a:r>
              <a:rPr sz="975"/>
              <a:t> </a:t>
            </a:r>
          </a:p>
        </p:txBody>
      </p:sp>
      <p:sp>
        <p:nvSpPr>
          <p:cNvPr id="291" name="Care, Admin, Research &amp; Education"/>
          <p:cNvSpPr txBox="1"/>
          <p:nvPr/>
        </p:nvSpPr>
        <p:spPr>
          <a:xfrm>
            <a:off x="3561946" y="5534737"/>
            <a:ext cx="1354238" cy="116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228600">
              <a:lnSpc>
                <a:spcPct val="80000"/>
              </a:lnSpc>
              <a:spcBef>
                <a:spcPts val="700"/>
              </a:spcBef>
              <a:defRPr sz="800">
                <a:solidFill>
                  <a:srgbClr val="FFFFFF"/>
                </a:solidFill>
                <a:uFill>
                  <a:solidFill>
                    <a:srgbClr val="0078D4"/>
                  </a:solidFill>
                </a:uFill>
                <a:latin typeface="+mj-lt"/>
                <a:ea typeface="+mj-ea"/>
                <a:cs typeface="+mj-cs"/>
                <a:sym typeface="Calibri"/>
              </a:defRPr>
            </a:lvl1pPr>
          </a:lstStyle>
          <a:p>
            <a:r>
              <a:rPr sz="600"/>
              <a:t>Care, Admin, Research &amp; Education</a:t>
            </a:r>
          </a:p>
        </p:txBody>
      </p:sp>
      <p:sp>
        <p:nvSpPr>
          <p:cNvPr id="292" name="Care, Admin, Research &amp; Education"/>
          <p:cNvSpPr txBox="1"/>
          <p:nvPr/>
        </p:nvSpPr>
        <p:spPr>
          <a:xfrm>
            <a:off x="1575517" y="5534737"/>
            <a:ext cx="1354238" cy="116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228600">
              <a:lnSpc>
                <a:spcPct val="80000"/>
              </a:lnSpc>
              <a:spcBef>
                <a:spcPts val="700"/>
              </a:spcBef>
              <a:defRPr sz="800">
                <a:solidFill>
                  <a:srgbClr val="FFFFFF"/>
                </a:solidFill>
                <a:uFill>
                  <a:solidFill>
                    <a:srgbClr val="0078D4"/>
                  </a:solidFill>
                </a:uFill>
                <a:latin typeface="+mj-lt"/>
                <a:ea typeface="+mj-ea"/>
                <a:cs typeface="+mj-cs"/>
                <a:sym typeface="Calibri"/>
              </a:defRPr>
            </a:lvl1pPr>
          </a:lstStyle>
          <a:p>
            <a:r>
              <a:rPr sz="600"/>
              <a:t>Care, Admin, Research &amp; Education</a:t>
            </a:r>
          </a:p>
        </p:txBody>
      </p:sp>
    </p:spTree>
    <p:extLst>
      <p:ext uri="{BB962C8B-B14F-4D97-AF65-F5344CB8AC3E}">
        <p14:creationId xmlns:p14="http://schemas.microsoft.com/office/powerpoint/2010/main" val="10811800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lide Number Placeholder 5"/>
          <p:cNvSpPr txBox="1">
            <a:spLocks noGrp="1"/>
          </p:cNvSpPr>
          <p:nvPr>
            <p:ph type="sldNum" sz="quarter" idx="2"/>
          </p:nvPr>
        </p:nvSpPr>
        <p:spPr>
          <a:xfrm>
            <a:off x="8880556" y="5681902"/>
            <a:ext cx="125684"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295" name="Rectangle 6"/>
          <p:cNvSpPr txBox="1"/>
          <p:nvPr/>
        </p:nvSpPr>
        <p:spPr>
          <a:xfrm>
            <a:off x="7780320" y="5827627"/>
            <a:ext cx="176597" cy="161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lvl1pPr algn="ctr" defTabSz="619125">
              <a:defRPr sz="800">
                <a:solidFill>
                  <a:srgbClr val="FFFFFF"/>
                </a:solidFill>
                <a:latin typeface="Calibri Light"/>
                <a:ea typeface="Calibri Light"/>
                <a:cs typeface="Calibri Light"/>
                <a:sym typeface="Calibri Light"/>
              </a:defRPr>
            </a:lvl1pPr>
          </a:lstStyle>
          <a:p>
            <a:r>
              <a:rPr sz="600"/>
              <a:t>10</a:t>
            </a:r>
          </a:p>
        </p:txBody>
      </p:sp>
      <p:grpSp>
        <p:nvGrpSpPr>
          <p:cNvPr id="298" name="Group"/>
          <p:cNvGrpSpPr/>
          <p:nvPr/>
        </p:nvGrpSpPr>
        <p:grpSpPr>
          <a:xfrm>
            <a:off x="245280" y="1723017"/>
            <a:ext cx="8815367" cy="400385"/>
            <a:chOff x="-1" y="0"/>
            <a:chExt cx="11753821" cy="533846"/>
          </a:xfrm>
        </p:grpSpPr>
        <p:sp>
          <p:nvSpPr>
            <p:cNvPr id="296" name="Rectangle"/>
            <p:cNvSpPr/>
            <p:nvPr/>
          </p:nvSpPr>
          <p:spPr>
            <a:xfrm>
              <a:off x="-2" y="148706"/>
              <a:ext cx="11753823" cy="385141"/>
            </a:xfrm>
            <a:prstGeom prst="rect">
              <a:avLst/>
            </a:prstGeom>
            <a:solidFill>
              <a:srgbClr val="DCDEE0"/>
            </a:solidFill>
            <a:ln w="12700" cap="flat">
              <a:noFill/>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297" name="Rounded Rectangle"/>
            <p:cNvSpPr/>
            <p:nvPr/>
          </p:nvSpPr>
          <p:spPr>
            <a:xfrm>
              <a:off x="-1" y="0"/>
              <a:ext cx="11753822" cy="436847"/>
            </a:xfrm>
            <a:prstGeom prst="roundRect">
              <a:avLst>
                <a:gd name="adj" fmla="val 46463"/>
              </a:avLst>
            </a:prstGeom>
            <a:solidFill>
              <a:srgbClr val="DCDEE0"/>
            </a:solidFill>
            <a:ln w="12700" cap="flat">
              <a:noFill/>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grpSp>
      <p:sp>
        <p:nvSpPr>
          <p:cNvPr id="299" name="Rounded Rectangle"/>
          <p:cNvSpPr/>
          <p:nvPr/>
        </p:nvSpPr>
        <p:spPr>
          <a:xfrm>
            <a:off x="275869" y="5626011"/>
            <a:ext cx="8754189" cy="167431"/>
          </a:xfrm>
          <a:prstGeom prst="roundRect">
            <a:avLst>
              <a:gd name="adj" fmla="val 16831"/>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00" name="Line"/>
          <p:cNvSpPr/>
          <p:nvPr/>
        </p:nvSpPr>
        <p:spPr>
          <a:xfrm>
            <a:off x="3574981" y="3451246"/>
            <a:ext cx="332091" cy="2"/>
          </a:xfrm>
          <a:prstGeom prst="line">
            <a:avLst/>
          </a:prstGeom>
          <a:ln w="25400">
            <a:solidFill>
              <a:srgbClr val="DCDEE0"/>
            </a:solidFill>
            <a:miter lim="400000"/>
          </a:ln>
        </p:spPr>
        <p:txBody>
          <a:bodyPr lIns="34289" rIns="34289"/>
          <a:lstStyle/>
          <a:p>
            <a:endParaRPr sz="1350"/>
          </a:p>
        </p:txBody>
      </p:sp>
      <p:sp>
        <p:nvSpPr>
          <p:cNvPr id="301" name="Data Supply Drivers"/>
          <p:cNvSpPr txBox="1"/>
          <p:nvPr/>
        </p:nvSpPr>
        <p:spPr>
          <a:xfrm>
            <a:off x="1252006" y="1786513"/>
            <a:ext cx="1982532" cy="273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10766">
              <a:defRPr sz="1900" b="1">
                <a:latin typeface="Carlito"/>
                <a:ea typeface="Carlito"/>
                <a:cs typeface="Carlito"/>
                <a:sym typeface="Carlito"/>
              </a:defRPr>
            </a:lvl1pPr>
          </a:lstStyle>
          <a:p>
            <a:r>
              <a:rPr sz="1425"/>
              <a:t>Data Supply Drivers</a:t>
            </a:r>
          </a:p>
        </p:txBody>
      </p:sp>
      <p:sp>
        <p:nvSpPr>
          <p:cNvPr id="302" name="Data Demand Drivers"/>
          <p:cNvSpPr txBox="1"/>
          <p:nvPr/>
        </p:nvSpPr>
        <p:spPr>
          <a:xfrm>
            <a:off x="5690857" y="1802124"/>
            <a:ext cx="2257205" cy="273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10766">
              <a:defRPr sz="1900" b="1">
                <a:latin typeface="Carlito"/>
                <a:ea typeface="Carlito"/>
                <a:cs typeface="Carlito"/>
                <a:sym typeface="Carlito"/>
              </a:defRPr>
            </a:lvl1pPr>
          </a:lstStyle>
          <a:p>
            <a:r>
              <a:rPr sz="1425"/>
              <a:t>Data Demand Drivers</a:t>
            </a:r>
          </a:p>
        </p:txBody>
      </p:sp>
      <p:sp>
        <p:nvSpPr>
          <p:cNvPr id="303" name="Non-traditional care environments…"/>
          <p:cNvSpPr txBox="1"/>
          <p:nvPr/>
        </p:nvSpPr>
        <p:spPr>
          <a:xfrm>
            <a:off x="5803998" y="2945714"/>
            <a:ext cx="2030924" cy="43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Non-traditional care environments </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Reduced hospitalization • Video/tele health • Virtual and augmented reality •</a:t>
            </a:r>
          </a:p>
        </p:txBody>
      </p:sp>
      <p:sp>
        <p:nvSpPr>
          <p:cNvPr id="304" name="Continuous Data Streams…"/>
          <p:cNvSpPr txBox="1"/>
          <p:nvPr/>
        </p:nvSpPr>
        <p:spPr>
          <a:xfrm>
            <a:off x="1252006" y="2954750"/>
            <a:ext cx="1982532" cy="556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Continuous Data Streams</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Wearable body sensors • Implantable systems • Point of care testing • smart sensors/bandages • nanotechnology •</a:t>
            </a:r>
          </a:p>
        </p:txBody>
      </p:sp>
      <p:sp>
        <p:nvSpPr>
          <p:cNvPr id="305" name="Rich New Data Sources…"/>
          <p:cNvSpPr txBox="1"/>
          <p:nvPr/>
        </p:nvSpPr>
        <p:spPr>
          <a:xfrm>
            <a:off x="1252006" y="2292349"/>
            <a:ext cx="1982532" cy="556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Rich Data Sources</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Electronic Health Records • Health Information Exchange (HIE) • Genomic Information Systems • BioRepositories • Benchmarking •</a:t>
            </a:r>
          </a:p>
        </p:txBody>
      </p:sp>
      <p:sp>
        <p:nvSpPr>
          <p:cNvPr id="306" name="Patient Generated…"/>
          <p:cNvSpPr txBox="1"/>
          <p:nvPr/>
        </p:nvSpPr>
        <p:spPr>
          <a:xfrm>
            <a:off x="1252006" y="3567072"/>
            <a:ext cx="1982532" cy="43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Patient Generated</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Personal health applications (apps) • Patient portals • CRM • Patient engagement portfolios •</a:t>
            </a:r>
          </a:p>
        </p:txBody>
      </p:sp>
      <p:sp>
        <p:nvSpPr>
          <p:cNvPr id="307" name="Smart Machines…"/>
          <p:cNvSpPr txBox="1"/>
          <p:nvPr/>
        </p:nvSpPr>
        <p:spPr>
          <a:xfrm>
            <a:off x="1252006" y="4601554"/>
            <a:ext cx="1982532" cy="43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Smart Machines</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Internet of things • Intelligent processors •  Machine to machine • Robotics •</a:t>
            </a:r>
          </a:p>
        </p:txBody>
      </p:sp>
      <p:sp>
        <p:nvSpPr>
          <p:cNvPr id="308" name="Population health…"/>
          <p:cNvSpPr txBox="1"/>
          <p:nvPr/>
        </p:nvSpPr>
        <p:spPr>
          <a:xfrm>
            <a:off x="5803998" y="4510179"/>
            <a:ext cx="2030924" cy="556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Population health</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 Patient stratification • Disease prevention and health promotion • Chronic diseases • Value-based care delivery models •</a:t>
            </a:r>
          </a:p>
        </p:txBody>
      </p:sp>
      <p:sp>
        <p:nvSpPr>
          <p:cNvPr id="309" name="Personalized healthcare…"/>
          <p:cNvSpPr txBox="1"/>
          <p:nvPr/>
        </p:nvSpPr>
        <p:spPr>
          <a:xfrm>
            <a:off x="5803998" y="2273656"/>
            <a:ext cx="2030924" cy="43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Personalized healthcare </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Shared decision making • Personal ownership of health record • Engagement &amp; persuasion hub •</a:t>
            </a:r>
          </a:p>
        </p:txBody>
      </p:sp>
      <p:sp>
        <p:nvSpPr>
          <p:cNvPr id="310" name="Web and Social media…"/>
          <p:cNvSpPr txBox="1"/>
          <p:nvPr/>
        </p:nvSpPr>
        <p:spPr>
          <a:xfrm>
            <a:off x="1252006" y="4122691"/>
            <a:ext cx="1982532" cy="319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Web and Social media</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Online communities • Public forums •</a:t>
            </a:r>
          </a:p>
        </p:txBody>
      </p:sp>
      <p:sp>
        <p:nvSpPr>
          <p:cNvPr id="311" name="Predictive medicine…"/>
          <p:cNvSpPr txBox="1"/>
          <p:nvPr/>
        </p:nvSpPr>
        <p:spPr>
          <a:xfrm>
            <a:off x="5803038" y="3697005"/>
            <a:ext cx="2030924" cy="538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200" b="1">
                <a:latin typeface="Carlito"/>
                <a:ea typeface="Carlito"/>
                <a:cs typeface="Carlito"/>
                <a:sym typeface="Carlito"/>
              </a:defRPr>
            </a:pPr>
            <a:r>
              <a:rPr sz="900"/>
              <a:t> Predictive medicine</a:t>
            </a:r>
            <a:r>
              <a:rPr sz="900">
                <a:latin typeface="+mn-lt"/>
                <a:ea typeface="+mn-ea"/>
                <a:cs typeface="+mn-cs"/>
                <a:sym typeface="Helvetica"/>
              </a:rPr>
              <a:t> &amp; </a:t>
            </a:r>
            <a:r>
              <a:rPr sz="900"/>
              <a:t>AI enabled care</a:t>
            </a:r>
            <a:endParaRPr sz="900">
              <a:latin typeface="+mn-lt"/>
              <a:ea typeface="+mn-ea"/>
              <a:cs typeface="+mn-cs"/>
              <a:sym typeface="Helvetica"/>
            </a:endParaRPr>
          </a:p>
          <a:p>
            <a:pPr algn="ctr" defTabSz="308075">
              <a:defRPr sz="1000">
                <a:latin typeface="Calibri Light"/>
                <a:ea typeface="Calibri Light"/>
                <a:cs typeface="Calibri Light"/>
                <a:sym typeface="Calibri Light"/>
              </a:defRPr>
            </a:pPr>
            <a:r>
              <a:rPr sz="750"/>
              <a:t>• Shift from restrictive gatekeeper to coordinator • Rapid diagnosis and treatment • Predictive modelling • Learning health system •</a:t>
            </a:r>
          </a:p>
        </p:txBody>
      </p:sp>
      <p:pic>
        <p:nvPicPr>
          <p:cNvPr id="312" name="pasted-image.tiff" descr="pasted-image.tiff"/>
          <p:cNvPicPr>
            <a:picLocks noChangeAspect="1"/>
          </p:cNvPicPr>
          <p:nvPr/>
        </p:nvPicPr>
        <p:blipFill>
          <a:blip r:embed="rId3"/>
          <a:stretch>
            <a:fillRect/>
          </a:stretch>
        </p:blipFill>
        <p:spPr>
          <a:xfrm>
            <a:off x="8092699" y="2211368"/>
            <a:ext cx="533057" cy="533056"/>
          </a:xfrm>
          <a:prstGeom prst="rect">
            <a:avLst/>
          </a:prstGeom>
          <a:ln w="12700">
            <a:miter lim="400000"/>
          </a:ln>
        </p:spPr>
      </p:pic>
      <p:pic>
        <p:nvPicPr>
          <p:cNvPr id="313" name="pasted-image.tiff" descr="pasted-image.tiff"/>
          <p:cNvPicPr>
            <a:picLocks noChangeAspect="1"/>
          </p:cNvPicPr>
          <p:nvPr/>
        </p:nvPicPr>
        <p:blipFill>
          <a:blip r:embed="rId4"/>
          <a:stretch>
            <a:fillRect/>
          </a:stretch>
        </p:blipFill>
        <p:spPr>
          <a:xfrm>
            <a:off x="8111497" y="3633244"/>
            <a:ext cx="495461" cy="707765"/>
          </a:xfrm>
          <a:prstGeom prst="rect">
            <a:avLst/>
          </a:prstGeom>
          <a:ln w="12700">
            <a:miter lim="400000"/>
          </a:ln>
        </p:spPr>
      </p:pic>
      <p:pic>
        <p:nvPicPr>
          <p:cNvPr id="314" name="pasted-image.tiff" descr="pasted-image.tiff"/>
          <p:cNvPicPr>
            <a:picLocks noChangeAspect="1"/>
          </p:cNvPicPr>
          <p:nvPr/>
        </p:nvPicPr>
        <p:blipFill>
          <a:blip r:embed="rId5"/>
          <a:stretch>
            <a:fillRect/>
          </a:stretch>
        </p:blipFill>
        <p:spPr>
          <a:xfrm>
            <a:off x="8108725" y="4474254"/>
            <a:ext cx="501005" cy="524489"/>
          </a:xfrm>
          <a:prstGeom prst="rect">
            <a:avLst/>
          </a:prstGeom>
          <a:ln w="12700">
            <a:miter lim="400000"/>
          </a:ln>
        </p:spPr>
      </p:pic>
      <p:pic>
        <p:nvPicPr>
          <p:cNvPr id="315" name="pasted-image.tiff" descr="pasted-image.tiff"/>
          <p:cNvPicPr>
            <a:picLocks noChangeAspect="1"/>
          </p:cNvPicPr>
          <p:nvPr/>
        </p:nvPicPr>
        <p:blipFill>
          <a:blip r:embed="rId6"/>
          <a:stretch>
            <a:fillRect/>
          </a:stretch>
        </p:blipFill>
        <p:spPr>
          <a:xfrm>
            <a:off x="8097424" y="2889540"/>
            <a:ext cx="523608" cy="523608"/>
          </a:xfrm>
          <a:prstGeom prst="rect">
            <a:avLst/>
          </a:prstGeom>
          <a:ln w="12700">
            <a:miter lim="400000"/>
          </a:ln>
        </p:spPr>
      </p:pic>
      <p:pic>
        <p:nvPicPr>
          <p:cNvPr id="316" name="pasted-image.tiff" descr="pasted-image.tiff"/>
          <p:cNvPicPr>
            <a:picLocks noChangeAspect="1"/>
          </p:cNvPicPr>
          <p:nvPr/>
        </p:nvPicPr>
        <p:blipFill>
          <a:blip r:embed="rId7"/>
          <a:stretch>
            <a:fillRect/>
          </a:stretch>
        </p:blipFill>
        <p:spPr>
          <a:xfrm>
            <a:off x="682224" y="2326850"/>
            <a:ext cx="416369" cy="416369"/>
          </a:xfrm>
          <a:prstGeom prst="rect">
            <a:avLst/>
          </a:prstGeom>
          <a:ln w="12700">
            <a:miter lim="400000"/>
          </a:ln>
        </p:spPr>
      </p:pic>
      <p:pic>
        <p:nvPicPr>
          <p:cNvPr id="317" name="pasted-image.tiff" descr="pasted-image.tiff"/>
          <p:cNvPicPr>
            <a:picLocks noChangeAspect="1"/>
          </p:cNvPicPr>
          <p:nvPr/>
        </p:nvPicPr>
        <p:blipFill>
          <a:blip r:embed="rId8"/>
          <a:stretch>
            <a:fillRect/>
          </a:stretch>
        </p:blipFill>
        <p:spPr>
          <a:xfrm>
            <a:off x="715765" y="2937051"/>
            <a:ext cx="349286" cy="532447"/>
          </a:xfrm>
          <a:prstGeom prst="rect">
            <a:avLst/>
          </a:prstGeom>
          <a:ln w="12700">
            <a:miter lim="400000"/>
          </a:ln>
        </p:spPr>
      </p:pic>
      <p:pic>
        <p:nvPicPr>
          <p:cNvPr id="318" name="pasted-image.tiff" descr="pasted-image.tiff"/>
          <p:cNvPicPr>
            <a:picLocks noChangeAspect="1"/>
          </p:cNvPicPr>
          <p:nvPr/>
        </p:nvPicPr>
        <p:blipFill>
          <a:blip r:embed="rId9"/>
          <a:stretch>
            <a:fillRect/>
          </a:stretch>
        </p:blipFill>
        <p:spPr>
          <a:xfrm>
            <a:off x="665056" y="3581411"/>
            <a:ext cx="450703" cy="450702"/>
          </a:xfrm>
          <a:prstGeom prst="rect">
            <a:avLst/>
          </a:prstGeom>
          <a:ln w="12700">
            <a:miter lim="400000"/>
          </a:ln>
        </p:spPr>
      </p:pic>
      <p:pic>
        <p:nvPicPr>
          <p:cNvPr id="319" name="pasted-image.tiff" descr="pasted-image.tiff"/>
          <p:cNvPicPr>
            <a:picLocks noChangeAspect="1"/>
          </p:cNvPicPr>
          <p:nvPr/>
        </p:nvPicPr>
        <p:blipFill>
          <a:blip r:embed="rId10"/>
          <a:stretch>
            <a:fillRect/>
          </a:stretch>
        </p:blipFill>
        <p:spPr>
          <a:xfrm>
            <a:off x="688544" y="4097066"/>
            <a:ext cx="403729" cy="403729"/>
          </a:xfrm>
          <a:prstGeom prst="rect">
            <a:avLst/>
          </a:prstGeom>
          <a:ln w="12700">
            <a:miter lim="400000"/>
          </a:ln>
        </p:spPr>
      </p:pic>
      <p:pic>
        <p:nvPicPr>
          <p:cNvPr id="320" name="pasted-image.tiff" descr="pasted-image.tiff"/>
          <p:cNvPicPr>
            <a:picLocks noChangeAspect="1"/>
          </p:cNvPicPr>
          <p:nvPr/>
        </p:nvPicPr>
        <p:blipFill>
          <a:blip r:embed="rId11"/>
          <a:stretch>
            <a:fillRect/>
          </a:stretch>
        </p:blipFill>
        <p:spPr>
          <a:xfrm>
            <a:off x="682193" y="4618170"/>
            <a:ext cx="416429" cy="416429"/>
          </a:xfrm>
          <a:prstGeom prst="rect">
            <a:avLst/>
          </a:prstGeom>
          <a:ln w="12700">
            <a:miter lim="400000"/>
          </a:ln>
        </p:spPr>
      </p:pic>
      <p:sp>
        <p:nvSpPr>
          <p:cNvPr id="321" name="Circle"/>
          <p:cNvSpPr/>
          <p:nvPr/>
        </p:nvSpPr>
        <p:spPr>
          <a:xfrm>
            <a:off x="3444248" y="2474497"/>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22" name="Line"/>
          <p:cNvSpPr/>
          <p:nvPr/>
        </p:nvSpPr>
        <p:spPr>
          <a:xfrm flipH="1">
            <a:off x="3661156" y="2507771"/>
            <a:ext cx="938" cy="947282"/>
          </a:xfrm>
          <a:prstGeom prst="line">
            <a:avLst/>
          </a:prstGeom>
          <a:ln w="25400">
            <a:solidFill>
              <a:srgbClr val="DCDEE0"/>
            </a:solidFill>
            <a:miter lim="400000"/>
          </a:ln>
        </p:spPr>
        <p:txBody>
          <a:bodyPr lIns="34289" rIns="34289"/>
          <a:lstStyle/>
          <a:p>
            <a:endParaRPr sz="1350"/>
          </a:p>
        </p:txBody>
      </p:sp>
      <p:sp>
        <p:nvSpPr>
          <p:cNvPr id="323" name="Line"/>
          <p:cNvSpPr/>
          <p:nvPr/>
        </p:nvSpPr>
        <p:spPr>
          <a:xfrm>
            <a:off x="3485591" y="2517139"/>
            <a:ext cx="181745" cy="2"/>
          </a:xfrm>
          <a:prstGeom prst="line">
            <a:avLst/>
          </a:prstGeom>
          <a:ln w="25400">
            <a:solidFill>
              <a:srgbClr val="DCDEE0"/>
            </a:solidFill>
            <a:miter lim="400000"/>
          </a:ln>
        </p:spPr>
        <p:txBody>
          <a:bodyPr lIns="34289" rIns="34289"/>
          <a:lstStyle/>
          <a:p>
            <a:endParaRPr sz="1350"/>
          </a:p>
        </p:txBody>
      </p:sp>
      <p:sp>
        <p:nvSpPr>
          <p:cNvPr id="324" name="Circle"/>
          <p:cNvSpPr/>
          <p:nvPr/>
        </p:nvSpPr>
        <p:spPr>
          <a:xfrm>
            <a:off x="3418438" y="3103481"/>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25" name="Line"/>
          <p:cNvSpPr/>
          <p:nvPr/>
        </p:nvSpPr>
        <p:spPr>
          <a:xfrm>
            <a:off x="3578745" y="3141174"/>
            <a:ext cx="2" cy="313660"/>
          </a:xfrm>
          <a:prstGeom prst="line">
            <a:avLst/>
          </a:prstGeom>
          <a:ln w="25400">
            <a:solidFill>
              <a:srgbClr val="DCDEE0"/>
            </a:solidFill>
            <a:miter lim="400000"/>
          </a:ln>
        </p:spPr>
        <p:txBody>
          <a:bodyPr lIns="34289" rIns="34289"/>
          <a:lstStyle/>
          <a:p>
            <a:endParaRPr sz="1350"/>
          </a:p>
        </p:txBody>
      </p:sp>
      <p:sp>
        <p:nvSpPr>
          <p:cNvPr id="326" name="Line"/>
          <p:cNvSpPr/>
          <p:nvPr/>
        </p:nvSpPr>
        <p:spPr>
          <a:xfrm>
            <a:off x="3470647" y="3146123"/>
            <a:ext cx="120290" cy="2"/>
          </a:xfrm>
          <a:prstGeom prst="line">
            <a:avLst/>
          </a:prstGeom>
          <a:ln w="25400">
            <a:solidFill>
              <a:srgbClr val="DCDEE0"/>
            </a:solidFill>
            <a:miter lim="400000"/>
          </a:ln>
        </p:spPr>
        <p:txBody>
          <a:bodyPr lIns="34289" rIns="34289"/>
          <a:lstStyle/>
          <a:p>
            <a:endParaRPr sz="1350"/>
          </a:p>
        </p:txBody>
      </p:sp>
      <p:sp>
        <p:nvSpPr>
          <p:cNvPr id="327" name="Circle"/>
          <p:cNvSpPr/>
          <p:nvPr/>
        </p:nvSpPr>
        <p:spPr>
          <a:xfrm>
            <a:off x="3385190" y="3705667"/>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28" name="Line"/>
          <p:cNvSpPr/>
          <p:nvPr/>
        </p:nvSpPr>
        <p:spPr>
          <a:xfrm flipV="1">
            <a:off x="3619542" y="3445804"/>
            <a:ext cx="2" cy="317587"/>
          </a:xfrm>
          <a:prstGeom prst="line">
            <a:avLst/>
          </a:prstGeom>
          <a:ln w="25400">
            <a:solidFill>
              <a:srgbClr val="DCDEE0"/>
            </a:solidFill>
            <a:miter lim="400000"/>
          </a:ln>
        </p:spPr>
        <p:txBody>
          <a:bodyPr lIns="34289" rIns="34289"/>
          <a:lstStyle/>
          <a:p>
            <a:endParaRPr sz="1350"/>
          </a:p>
        </p:txBody>
      </p:sp>
      <p:sp>
        <p:nvSpPr>
          <p:cNvPr id="329" name="Line"/>
          <p:cNvSpPr/>
          <p:nvPr/>
        </p:nvSpPr>
        <p:spPr>
          <a:xfrm>
            <a:off x="3432722" y="3757834"/>
            <a:ext cx="187990" cy="2"/>
          </a:xfrm>
          <a:prstGeom prst="line">
            <a:avLst/>
          </a:prstGeom>
          <a:ln w="25400">
            <a:solidFill>
              <a:srgbClr val="DCDEE0"/>
            </a:solidFill>
            <a:miter lim="400000"/>
          </a:ln>
        </p:spPr>
        <p:txBody>
          <a:bodyPr lIns="34289" rIns="34289"/>
          <a:lstStyle/>
          <a:p>
            <a:endParaRPr sz="1350"/>
          </a:p>
        </p:txBody>
      </p:sp>
      <p:sp>
        <p:nvSpPr>
          <p:cNvPr id="330" name="Circle"/>
          <p:cNvSpPr/>
          <p:nvPr/>
        </p:nvSpPr>
        <p:spPr>
          <a:xfrm>
            <a:off x="3461080" y="4220333"/>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31" name="Line"/>
          <p:cNvSpPr/>
          <p:nvPr/>
        </p:nvSpPr>
        <p:spPr>
          <a:xfrm flipV="1">
            <a:off x="3705099" y="3455757"/>
            <a:ext cx="2" cy="826878"/>
          </a:xfrm>
          <a:prstGeom prst="line">
            <a:avLst/>
          </a:prstGeom>
          <a:ln w="25400">
            <a:solidFill>
              <a:srgbClr val="DCDEE0"/>
            </a:solidFill>
            <a:miter lim="400000"/>
          </a:ln>
        </p:spPr>
        <p:txBody>
          <a:bodyPr lIns="34289" rIns="34289"/>
          <a:lstStyle/>
          <a:p>
            <a:endParaRPr sz="1350"/>
          </a:p>
        </p:txBody>
      </p:sp>
      <p:sp>
        <p:nvSpPr>
          <p:cNvPr id="332" name="Line"/>
          <p:cNvSpPr/>
          <p:nvPr/>
        </p:nvSpPr>
        <p:spPr>
          <a:xfrm>
            <a:off x="3521376" y="4272499"/>
            <a:ext cx="182833" cy="2"/>
          </a:xfrm>
          <a:prstGeom prst="line">
            <a:avLst/>
          </a:prstGeom>
          <a:ln w="25400">
            <a:solidFill>
              <a:srgbClr val="DCDEE0"/>
            </a:solidFill>
            <a:miter lim="400000"/>
          </a:ln>
        </p:spPr>
        <p:txBody>
          <a:bodyPr lIns="34289" rIns="34289"/>
          <a:lstStyle/>
          <a:p>
            <a:endParaRPr sz="1350"/>
          </a:p>
        </p:txBody>
      </p:sp>
      <p:sp>
        <p:nvSpPr>
          <p:cNvPr id="333" name="Circle"/>
          <p:cNvSpPr/>
          <p:nvPr/>
        </p:nvSpPr>
        <p:spPr>
          <a:xfrm>
            <a:off x="3444248" y="4707436"/>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34" name="Line"/>
          <p:cNvSpPr/>
          <p:nvPr/>
        </p:nvSpPr>
        <p:spPr>
          <a:xfrm flipV="1">
            <a:off x="3768428" y="3451089"/>
            <a:ext cx="3" cy="1978459"/>
          </a:xfrm>
          <a:prstGeom prst="line">
            <a:avLst/>
          </a:prstGeom>
          <a:ln w="25400">
            <a:solidFill>
              <a:srgbClr val="DCDEE0"/>
            </a:solidFill>
            <a:miter lim="400000"/>
          </a:ln>
        </p:spPr>
        <p:txBody>
          <a:bodyPr lIns="34289" rIns="34289"/>
          <a:lstStyle/>
          <a:p>
            <a:endParaRPr sz="1350"/>
          </a:p>
        </p:txBody>
      </p:sp>
      <p:sp>
        <p:nvSpPr>
          <p:cNvPr id="335" name="Line"/>
          <p:cNvSpPr/>
          <p:nvPr/>
        </p:nvSpPr>
        <p:spPr>
          <a:xfrm>
            <a:off x="3493732" y="4750078"/>
            <a:ext cx="284817" cy="2"/>
          </a:xfrm>
          <a:prstGeom prst="line">
            <a:avLst/>
          </a:prstGeom>
          <a:ln w="25400">
            <a:solidFill>
              <a:srgbClr val="DCDEE0"/>
            </a:solidFill>
            <a:miter lim="400000"/>
          </a:ln>
        </p:spPr>
        <p:txBody>
          <a:bodyPr lIns="34289" rIns="34289"/>
          <a:lstStyle/>
          <a:p>
            <a:endParaRPr sz="1350"/>
          </a:p>
        </p:txBody>
      </p:sp>
      <p:sp>
        <p:nvSpPr>
          <p:cNvPr id="336" name="Line"/>
          <p:cNvSpPr/>
          <p:nvPr/>
        </p:nvSpPr>
        <p:spPr>
          <a:xfrm flipH="1">
            <a:off x="5213515" y="3454847"/>
            <a:ext cx="332092" cy="2"/>
          </a:xfrm>
          <a:prstGeom prst="line">
            <a:avLst/>
          </a:prstGeom>
          <a:ln w="25400">
            <a:solidFill>
              <a:srgbClr val="DCDEE0"/>
            </a:solidFill>
            <a:miter lim="400000"/>
          </a:ln>
        </p:spPr>
        <p:txBody>
          <a:bodyPr lIns="34289" rIns="34289"/>
          <a:lstStyle/>
          <a:p>
            <a:endParaRPr sz="1350"/>
          </a:p>
        </p:txBody>
      </p:sp>
      <p:sp>
        <p:nvSpPr>
          <p:cNvPr id="337" name="Circle"/>
          <p:cNvSpPr/>
          <p:nvPr/>
        </p:nvSpPr>
        <p:spPr>
          <a:xfrm rot="5331649">
            <a:off x="5620914" y="4785831"/>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38" name="Line"/>
          <p:cNvSpPr/>
          <p:nvPr/>
        </p:nvSpPr>
        <p:spPr>
          <a:xfrm flipV="1">
            <a:off x="5459431" y="3453580"/>
            <a:ext cx="2" cy="1380022"/>
          </a:xfrm>
          <a:prstGeom prst="line">
            <a:avLst/>
          </a:prstGeom>
          <a:ln w="25400">
            <a:solidFill>
              <a:srgbClr val="DCDEE0"/>
            </a:solidFill>
            <a:miter lim="400000"/>
          </a:ln>
        </p:spPr>
        <p:txBody>
          <a:bodyPr lIns="34289" rIns="34289"/>
          <a:lstStyle/>
          <a:p>
            <a:endParaRPr sz="1350"/>
          </a:p>
        </p:txBody>
      </p:sp>
      <p:sp>
        <p:nvSpPr>
          <p:cNvPr id="339" name="Line"/>
          <p:cNvSpPr/>
          <p:nvPr/>
        </p:nvSpPr>
        <p:spPr>
          <a:xfrm flipH="1">
            <a:off x="5466980" y="4828026"/>
            <a:ext cx="181745" cy="2"/>
          </a:xfrm>
          <a:prstGeom prst="line">
            <a:avLst/>
          </a:prstGeom>
          <a:ln w="25400">
            <a:solidFill>
              <a:srgbClr val="DCDEE0"/>
            </a:solidFill>
            <a:miter lim="400000"/>
          </a:ln>
        </p:spPr>
        <p:txBody>
          <a:bodyPr lIns="34289" rIns="34289"/>
          <a:lstStyle/>
          <a:p>
            <a:endParaRPr sz="1350"/>
          </a:p>
        </p:txBody>
      </p:sp>
      <p:sp>
        <p:nvSpPr>
          <p:cNvPr id="340" name="Circle"/>
          <p:cNvSpPr/>
          <p:nvPr/>
        </p:nvSpPr>
        <p:spPr>
          <a:xfrm rot="10800000">
            <a:off x="5633803" y="3989053"/>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41" name="Line"/>
          <p:cNvSpPr/>
          <p:nvPr/>
        </p:nvSpPr>
        <p:spPr>
          <a:xfrm flipV="1">
            <a:off x="5538824" y="3451738"/>
            <a:ext cx="2" cy="582332"/>
          </a:xfrm>
          <a:prstGeom prst="line">
            <a:avLst/>
          </a:prstGeom>
          <a:ln w="25400">
            <a:solidFill>
              <a:srgbClr val="DCDEE0"/>
            </a:solidFill>
            <a:miter lim="400000"/>
          </a:ln>
        </p:spPr>
        <p:txBody>
          <a:bodyPr lIns="34289" rIns="34289"/>
          <a:lstStyle/>
          <a:p>
            <a:endParaRPr sz="1350"/>
          </a:p>
        </p:txBody>
      </p:sp>
      <p:sp>
        <p:nvSpPr>
          <p:cNvPr id="342" name="Line"/>
          <p:cNvSpPr/>
          <p:nvPr/>
        </p:nvSpPr>
        <p:spPr>
          <a:xfrm flipH="1">
            <a:off x="5540617" y="4031250"/>
            <a:ext cx="120290" cy="2"/>
          </a:xfrm>
          <a:prstGeom prst="line">
            <a:avLst/>
          </a:prstGeom>
          <a:ln w="25400">
            <a:solidFill>
              <a:srgbClr val="DCDEE0"/>
            </a:solidFill>
            <a:miter lim="400000"/>
          </a:ln>
        </p:spPr>
        <p:txBody>
          <a:bodyPr lIns="34289" rIns="34289"/>
          <a:lstStyle/>
          <a:p>
            <a:endParaRPr sz="1350"/>
          </a:p>
        </p:txBody>
      </p:sp>
      <p:sp>
        <p:nvSpPr>
          <p:cNvPr id="343" name="Circle"/>
          <p:cNvSpPr/>
          <p:nvPr/>
        </p:nvSpPr>
        <p:spPr>
          <a:xfrm rot="10800000">
            <a:off x="5728703" y="3109954"/>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44" name="Line"/>
          <p:cNvSpPr/>
          <p:nvPr/>
        </p:nvSpPr>
        <p:spPr>
          <a:xfrm>
            <a:off x="5415487" y="3138197"/>
            <a:ext cx="2" cy="324204"/>
          </a:xfrm>
          <a:prstGeom prst="line">
            <a:avLst/>
          </a:prstGeom>
          <a:ln w="25400">
            <a:solidFill>
              <a:srgbClr val="DCDEE0"/>
            </a:solidFill>
            <a:miter lim="400000"/>
          </a:ln>
        </p:spPr>
        <p:txBody>
          <a:bodyPr lIns="34289" rIns="34289"/>
          <a:lstStyle/>
          <a:p>
            <a:endParaRPr sz="1350"/>
          </a:p>
        </p:txBody>
      </p:sp>
      <p:sp>
        <p:nvSpPr>
          <p:cNvPr id="345" name="Line"/>
          <p:cNvSpPr/>
          <p:nvPr/>
        </p:nvSpPr>
        <p:spPr>
          <a:xfrm flipH="1">
            <a:off x="5419637" y="3149135"/>
            <a:ext cx="332091" cy="2"/>
          </a:xfrm>
          <a:prstGeom prst="line">
            <a:avLst/>
          </a:prstGeom>
          <a:ln w="25400">
            <a:solidFill>
              <a:srgbClr val="DCDEE0"/>
            </a:solidFill>
            <a:miter lim="400000"/>
          </a:ln>
        </p:spPr>
        <p:txBody>
          <a:bodyPr lIns="34289" rIns="34289"/>
          <a:lstStyle/>
          <a:p>
            <a:endParaRPr sz="1350"/>
          </a:p>
        </p:txBody>
      </p:sp>
      <p:sp>
        <p:nvSpPr>
          <p:cNvPr id="346" name="Circle"/>
          <p:cNvSpPr/>
          <p:nvPr/>
        </p:nvSpPr>
        <p:spPr>
          <a:xfrm rot="10800000">
            <a:off x="5617207" y="2441289"/>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47" name="Line"/>
          <p:cNvSpPr/>
          <p:nvPr/>
        </p:nvSpPr>
        <p:spPr>
          <a:xfrm>
            <a:off x="5352156" y="2478612"/>
            <a:ext cx="2" cy="988459"/>
          </a:xfrm>
          <a:prstGeom prst="line">
            <a:avLst/>
          </a:prstGeom>
          <a:ln w="25400">
            <a:solidFill>
              <a:srgbClr val="DCDEE0"/>
            </a:solidFill>
            <a:miter lim="400000"/>
          </a:ln>
        </p:spPr>
        <p:txBody>
          <a:bodyPr lIns="34289" rIns="34289"/>
          <a:lstStyle/>
          <a:p>
            <a:endParaRPr sz="1350"/>
          </a:p>
        </p:txBody>
      </p:sp>
      <p:sp>
        <p:nvSpPr>
          <p:cNvPr id="348" name="Line"/>
          <p:cNvSpPr/>
          <p:nvPr/>
        </p:nvSpPr>
        <p:spPr>
          <a:xfrm flipH="1">
            <a:off x="5342384" y="2483485"/>
            <a:ext cx="284817" cy="2"/>
          </a:xfrm>
          <a:prstGeom prst="line">
            <a:avLst/>
          </a:prstGeom>
          <a:ln w="25400">
            <a:solidFill>
              <a:srgbClr val="DCDEE0"/>
            </a:solidFill>
            <a:miter lim="400000"/>
          </a:ln>
        </p:spPr>
        <p:txBody>
          <a:bodyPr lIns="34289" rIns="34289"/>
          <a:lstStyle/>
          <a:p>
            <a:endParaRPr sz="1350"/>
          </a:p>
        </p:txBody>
      </p:sp>
      <p:sp>
        <p:nvSpPr>
          <p:cNvPr id="349" name="Rounded Rectangle"/>
          <p:cNvSpPr/>
          <p:nvPr/>
        </p:nvSpPr>
        <p:spPr>
          <a:xfrm>
            <a:off x="3873550" y="2241055"/>
            <a:ext cx="1389193" cy="3210677"/>
          </a:xfrm>
          <a:prstGeom prst="roundRect">
            <a:avLst>
              <a:gd name="adj" fmla="val 2028"/>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50" name="A Healthcare organization that is data-driven"/>
          <p:cNvSpPr txBox="1"/>
          <p:nvPr/>
        </p:nvSpPr>
        <p:spPr>
          <a:xfrm>
            <a:off x="4019031" y="2773512"/>
            <a:ext cx="1187583" cy="308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10766">
              <a:defRPr sz="1100">
                <a:latin typeface="Calibri Light"/>
                <a:ea typeface="Calibri Light"/>
                <a:cs typeface="Calibri Light"/>
                <a:sym typeface="Calibri Light"/>
              </a:defRPr>
            </a:lvl1pPr>
          </a:lstStyle>
          <a:p>
            <a:r>
              <a:rPr sz="825"/>
              <a:t>A Healthcare organization that is data-driven</a:t>
            </a:r>
          </a:p>
        </p:txBody>
      </p:sp>
      <p:pic>
        <p:nvPicPr>
          <p:cNvPr id="351" name="pasted-image.tiff" descr="pasted-image.tiff"/>
          <p:cNvPicPr>
            <a:picLocks noChangeAspect="1"/>
          </p:cNvPicPr>
          <p:nvPr/>
        </p:nvPicPr>
        <p:blipFill>
          <a:blip r:embed="rId12"/>
          <a:stretch>
            <a:fillRect/>
          </a:stretch>
        </p:blipFill>
        <p:spPr>
          <a:xfrm>
            <a:off x="4066385" y="3808390"/>
            <a:ext cx="988395" cy="753653"/>
          </a:xfrm>
          <a:prstGeom prst="rect">
            <a:avLst/>
          </a:prstGeom>
          <a:ln w="12700">
            <a:miter lim="400000"/>
          </a:ln>
        </p:spPr>
      </p:pic>
      <p:sp>
        <p:nvSpPr>
          <p:cNvPr id="352" name="Performance Operations…"/>
          <p:cNvSpPr txBox="1"/>
          <p:nvPr/>
        </p:nvSpPr>
        <p:spPr>
          <a:xfrm>
            <a:off x="1252006" y="5183469"/>
            <a:ext cx="1982532" cy="319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Performance Operations</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Workflow • Time stamps • Effort • Investment •</a:t>
            </a:r>
          </a:p>
        </p:txBody>
      </p:sp>
      <p:sp>
        <p:nvSpPr>
          <p:cNvPr id="353" name="Efficiency &amp; Optimization…"/>
          <p:cNvSpPr txBox="1"/>
          <p:nvPr/>
        </p:nvSpPr>
        <p:spPr>
          <a:xfrm>
            <a:off x="5803038" y="5183233"/>
            <a:ext cx="1982532" cy="319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1300" b="1">
                <a:latin typeface="Carlito"/>
                <a:ea typeface="Carlito"/>
                <a:cs typeface="Carlito"/>
                <a:sym typeface="Carlito"/>
              </a:defRPr>
            </a:pPr>
            <a:r>
              <a:rPr sz="975"/>
              <a:t>Efficiency &amp; Optimization</a:t>
            </a:r>
            <a:endParaRPr sz="975">
              <a:latin typeface="+mn-lt"/>
              <a:ea typeface="+mn-ea"/>
              <a:cs typeface="+mn-cs"/>
              <a:sym typeface="Helvetica"/>
            </a:endParaRPr>
          </a:p>
          <a:p>
            <a:pPr algn="ctr" defTabSz="308075">
              <a:defRPr sz="1000">
                <a:latin typeface="Calibri Light"/>
                <a:ea typeface="Calibri Light"/>
                <a:cs typeface="Calibri Light"/>
                <a:sym typeface="Calibri Light"/>
              </a:defRPr>
            </a:pPr>
            <a:r>
              <a:rPr sz="750"/>
              <a:t>• Patient flow • Delivery • Efficiency • Cost •</a:t>
            </a:r>
          </a:p>
        </p:txBody>
      </p:sp>
      <p:sp>
        <p:nvSpPr>
          <p:cNvPr id="354" name="Line"/>
          <p:cNvSpPr/>
          <p:nvPr/>
        </p:nvSpPr>
        <p:spPr>
          <a:xfrm>
            <a:off x="3397908" y="5425675"/>
            <a:ext cx="376162" cy="2"/>
          </a:xfrm>
          <a:prstGeom prst="line">
            <a:avLst/>
          </a:prstGeom>
          <a:ln w="25400">
            <a:solidFill>
              <a:srgbClr val="DCDEE0"/>
            </a:solidFill>
            <a:miter lim="400000"/>
          </a:ln>
        </p:spPr>
        <p:txBody>
          <a:bodyPr lIns="34289" rIns="34289"/>
          <a:lstStyle/>
          <a:p>
            <a:endParaRPr sz="1350"/>
          </a:p>
        </p:txBody>
      </p:sp>
      <p:sp>
        <p:nvSpPr>
          <p:cNvPr id="355" name="Circle"/>
          <p:cNvSpPr/>
          <p:nvPr/>
        </p:nvSpPr>
        <p:spPr>
          <a:xfrm>
            <a:off x="3331081" y="5382609"/>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pic>
        <p:nvPicPr>
          <p:cNvPr id="356" name="pasted-image.tiff" descr="pasted-image.tiff"/>
          <p:cNvPicPr>
            <a:picLocks noChangeAspect="1"/>
          </p:cNvPicPr>
          <p:nvPr/>
        </p:nvPicPr>
        <p:blipFill>
          <a:blip r:embed="rId13"/>
          <a:stretch>
            <a:fillRect/>
          </a:stretch>
        </p:blipFill>
        <p:spPr>
          <a:xfrm>
            <a:off x="653072" y="5088207"/>
            <a:ext cx="474672" cy="474671"/>
          </a:xfrm>
          <a:prstGeom prst="rect">
            <a:avLst/>
          </a:prstGeom>
          <a:ln w="12700">
            <a:miter lim="400000"/>
          </a:ln>
        </p:spPr>
      </p:pic>
      <p:pic>
        <p:nvPicPr>
          <p:cNvPr id="357" name="pasted-image.tiff" descr="pasted-image.tiff"/>
          <p:cNvPicPr>
            <a:picLocks noChangeAspect="1"/>
          </p:cNvPicPr>
          <p:nvPr/>
        </p:nvPicPr>
        <p:blipFill>
          <a:blip r:embed="rId14"/>
          <a:stretch>
            <a:fillRect/>
          </a:stretch>
        </p:blipFill>
        <p:spPr>
          <a:xfrm>
            <a:off x="8122359" y="5120776"/>
            <a:ext cx="473738" cy="484640"/>
          </a:xfrm>
          <a:prstGeom prst="rect">
            <a:avLst/>
          </a:prstGeom>
          <a:ln w="12700">
            <a:miter lim="400000"/>
          </a:ln>
        </p:spPr>
      </p:pic>
      <p:sp>
        <p:nvSpPr>
          <p:cNvPr id="358" name="Circle"/>
          <p:cNvSpPr/>
          <p:nvPr/>
        </p:nvSpPr>
        <p:spPr>
          <a:xfrm rot="5331649">
            <a:off x="5676481" y="5301910"/>
            <a:ext cx="85286" cy="85286"/>
          </a:xfrm>
          <a:prstGeom prst="ellipse">
            <a:avLst/>
          </a:prstGeom>
          <a:solidFill>
            <a:srgbClr val="DCDEE0"/>
          </a:solidFill>
          <a:ln w="12700">
            <a:miter lim="400000"/>
          </a:ln>
        </p:spPr>
        <p:txBody>
          <a:bodyPr lIns="34289" rIns="34289" anchor="ct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359" name="Line"/>
          <p:cNvSpPr/>
          <p:nvPr/>
        </p:nvSpPr>
        <p:spPr>
          <a:xfrm flipH="1">
            <a:off x="5377509" y="5344105"/>
            <a:ext cx="336310" cy="2"/>
          </a:xfrm>
          <a:prstGeom prst="line">
            <a:avLst/>
          </a:prstGeom>
          <a:ln w="25400">
            <a:solidFill>
              <a:srgbClr val="DCDEE0"/>
            </a:solidFill>
            <a:miter lim="400000"/>
          </a:ln>
        </p:spPr>
        <p:txBody>
          <a:bodyPr lIns="34289" rIns="34289"/>
          <a:lstStyle/>
          <a:p>
            <a:endParaRPr sz="1350"/>
          </a:p>
        </p:txBody>
      </p:sp>
      <p:sp>
        <p:nvSpPr>
          <p:cNvPr id="360" name="Line"/>
          <p:cNvSpPr/>
          <p:nvPr/>
        </p:nvSpPr>
        <p:spPr>
          <a:xfrm flipV="1">
            <a:off x="5381814" y="3447294"/>
            <a:ext cx="2" cy="1893897"/>
          </a:xfrm>
          <a:prstGeom prst="line">
            <a:avLst/>
          </a:prstGeom>
          <a:ln w="25400">
            <a:solidFill>
              <a:srgbClr val="DCDEE0"/>
            </a:solidFill>
            <a:miter lim="400000"/>
          </a:ln>
        </p:spPr>
        <p:txBody>
          <a:bodyPr lIns="34289" rIns="34289"/>
          <a:lstStyle/>
          <a:p>
            <a:endParaRPr sz="1350"/>
          </a:p>
        </p:txBody>
      </p:sp>
      <p:sp>
        <p:nvSpPr>
          <p:cNvPr id="361" name="Michael Caesar, Chief Data &amp; Analytics Officer, UHN, 2017"/>
          <p:cNvSpPr txBox="1"/>
          <p:nvPr/>
        </p:nvSpPr>
        <p:spPr>
          <a:xfrm>
            <a:off x="178895" y="5846310"/>
            <a:ext cx="1831058" cy="109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288" tIns="14288" rIns="14288" bIns="14288" anchor="ctr">
            <a:spAutoFit/>
          </a:bodyPr>
          <a:lstStyle>
            <a:lvl1pPr algn="ctr" defTabSz="412750">
              <a:defRPr sz="700"/>
            </a:lvl1pPr>
          </a:lstStyle>
          <a:p>
            <a:r>
              <a:rPr sz="525"/>
              <a:t>Michael Caesar, Chief Data &amp; Analytics Officer, UHN, 2017</a:t>
            </a:r>
          </a:p>
        </p:txBody>
      </p:sp>
      <p:sp>
        <p:nvSpPr>
          <p:cNvPr id="362" name="Title 5"/>
          <p:cNvSpPr txBox="1"/>
          <p:nvPr/>
        </p:nvSpPr>
        <p:spPr>
          <a:xfrm>
            <a:off x="317986" y="1050654"/>
            <a:ext cx="8400301" cy="57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685800">
              <a:lnSpc>
                <a:spcPct val="70000"/>
              </a:lnSpc>
              <a:defRPr sz="4200" b="1">
                <a:latin typeface="+mn-lt"/>
                <a:ea typeface="+mn-ea"/>
                <a:cs typeface="+mn-cs"/>
                <a:sym typeface="Helvetica"/>
              </a:defRPr>
            </a:lvl1pPr>
          </a:lstStyle>
          <a:p>
            <a:r>
              <a:rPr sz="3150"/>
              <a:t>What is a data-driven organization?</a:t>
            </a:r>
          </a:p>
        </p:txBody>
      </p:sp>
      <p:sp>
        <p:nvSpPr>
          <p:cNvPr id="363" name="Rectangle 12"/>
          <p:cNvSpPr/>
          <p:nvPr/>
        </p:nvSpPr>
        <p:spPr>
          <a:xfrm>
            <a:off x="331017" y="1561552"/>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364" name="Integration of all clinical, research, education data and workflows (quality, standards &amp; contribution)"/>
          <p:cNvSpPr txBox="1"/>
          <p:nvPr/>
        </p:nvSpPr>
        <p:spPr>
          <a:xfrm>
            <a:off x="3956865" y="4689363"/>
            <a:ext cx="1229964" cy="573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lgn="ctr" defTabSz="308075">
              <a:defRPr sz="900">
                <a:latin typeface="Calibri Light"/>
                <a:ea typeface="Calibri Light"/>
                <a:cs typeface="Calibri Light"/>
                <a:sym typeface="Calibri Light"/>
              </a:defRPr>
            </a:pPr>
            <a:r>
              <a:rPr sz="675"/>
              <a:t>Quality data</a:t>
            </a:r>
          </a:p>
          <a:p>
            <a:pPr algn="ctr" defTabSz="308075">
              <a:defRPr sz="900">
                <a:latin typeface="Calibri Light"/>
                <a:ea typeface="Calibri Light"/>
                <a:cs typeface="Calibri Light"/>
                <a:sym typeface="Calibri Light"/>
              </a:defRPr>
            </a:pPr>
            <a:r>
              <a:rPr sz="675"/>
              <a:t>Stewardship</a:t>
            </a:r>
          </a:p>
          <a:p>
            <a:pPr algn="ctr" defTabSz="308075">
              <a:defRPr sz="900">
                <a:latin typeface="Calibri Light"/>
                <a:ea typeface="Calibri Light"/>
                <a:cs typeface="Calibri Light"/>
                <a:sym typeface="Calibri Light"/>
              </a:defRPr>
            </a:pPr>
            <a:r>
              <a:rPr sz="675"/>
              <a:t>Integrated across care continuum</a:t>
            </a:r>
          </a:p>
          <a:p>
            <a:pPr algn="ctr" defTabSz="308075">
              <a:defRPr sz="900">
                <a:latin typeface="Calibri Light"/>
                <a:ea typeface="Calibri Light"/>
                <a:cs typeface="Calibri Light"/>
                <a:sym typeface="Calibri Light"/>
              </a:defRPr>
            </a:pPr>
            <a:r>
              <a:rPr sz="675"/>
              <a:t>Use, Access &amp; Sharing </a:t>
            </a:r>
          </a:p>
          <a:p>
            <a:pPr algn="ctr" defTabSz="308075">
              <a:defRPr sz="900">
                <a:latin typeface="Calibri Light"/>
                <a:ea typeface="Calibri Light"/>
                <a:cs typeface="Calibri Light"/>
                <a:sym typeface="Calibri Light"/>
              </a:defRPr>
            </a:pPr>
            <a:r>
              <a:rPr sz="675"/>
              <a:t>Data Literacy </a:t>
            </a:r>
          </a:p>
        </p:txBody>
      </p:sp>
      <p:sp>
        <p:nvSpPr>
          <p:cNvPr id="365" name="Hospital"/>
          <p:cNvSpPr/>
          <p:nvPr/>
        </p:nvSpPr>
        <p:spPr>
          <a:xfrm>
            <a:off x="4328575" y="2298636"/>
            <a:ext cx="526766" cy="411604"/>
          </a:xfrm>
          <a:custGeom>
            <a:avLst/>
            <a:gdLst/>
            <a:ahLst/>
            <a:cxnLst>
              <a:cxn ang="0">
                <a:pos x="wd2" y="hd2"/>
              </a:cxn>
              <a:cxn ang="5400000">
                <a:pos x="wd2" y="hd2"/>
              </a:cxn>
              <a:cxn ang="10800000">
                <a:pos x="wd2" y="hd2"/>
              </a:cxn>
              <a:cxn ang="16200000">
                <a:pos x="wd2" y="hd2"/>
              </a:cxn>
            </a:cxnLst>
            <a:rect l="0" t="0" r="r" b="b"/>
            <a:pathLst>
              <a:path w="21600" h="21600" extrusionOk="0">
                <a:moveTo>
                  <a:pt x="3341" y="0"/>
                </a:moveTo>
                <a:lnTo>
                  <a:pt x="3341" y="3754"/>
                </a:lnTo>
                <a:lnTo>
                  <a:pt x="0" y="3754"/>
                </a:lnTo>
                <a:lnTo>
                  <a:pt x="0" y="21600"/>
                </a:lnTo>
                <a:lnTo>
                  <a:pt x="8297" y="21600"/>
                </a:lnTo>
                <a:lnTo>
                  <a:pt x="8297" y="17275"/>
                </a:lnTo>
                <a:lnTo>
                  <a:pt x="9939" y="17275"/>
                </a:lnTo>
                <a:lnTo>
                  <a:pt x="9939" y="21600"/>
                </a:lnTo>
                <a:lnTo>
                  <a:pt x="11595" y="21600"/>
                </a:lnTo>
                <a:lnTo>
                  <a:pt x="11595" y="17275"/>
                </a:lnTo>
                <a:lnTo>
                  <a:pt x="13239" y="17275"/>
                </a:lnTo>
                <a:lnTo>
                  <a:pt x="13239" y="21600"/>
                </a:lnTo>
                <a:lnTo>
                  <a:pt x="21600" y="21600"/>
                </a:lnTo>
                <a:lnTo>
                  <a:pt x="21600" y="3754"/>
                </a:lnTo>
                <a:lnTo>
                  <a:pt x="18195" y="3754"/>
                </a:lnTo>
                <a:lnTo>
                  <a:pt x="18195" y="0"/>
                </a:lnTo>
                <a:lnTo>
                  <a:pt x="3341" y="0"/>
                </a:lnTo>
                <a:close/>
                <a:moveTo>
                  <a:pt x="4997" y="1938"/>
                </a:moveTo>
                <a:lnTo>
                  <a:pt x="6641" y="1938"/>
                </a:lnTo>
                <a:lnTo>
                  <a:pt x="6641" y="3754"/>
                </a:lnTo>
                <a:lnTo>
                  <a:pt x="4997" y="3754"/>
                </a:lnTo>
                <a:lnTo>
                  <a:pt x="4997" y="1938"/>
                </a:lnTo>
                <a:close/>
                <a:moveTo>
                  <a:pt x="8297" y="1938"/>
                </a:moveTo>
                <a:lnTo>
                  <a:pt x="9939" y="1938"/>
                </a:lnTo>
                <a:lnTo>
                  <a:pt x="9939" y="3754"/>
                </a:lnTo>
                <a:lnTo>
                  <a:pt x="8297" y="3754"/>
                </a:lnTo>
                <a:lnTo>
                  <a:pt x="8297" y="1938"/>
                </a:lnTo>
                <a:close/>
                <a:moveTo>
                  <a:pt x="11595" y="1938"/>
                </a:moveTo>
                <a:lnTo>
                  <a:pt x="13239" y="1938"/>
                </a:lnTo>
                <a:lnTo>
                  <a:pt x="13239" y="3754"/>
                </a:lnTo>
                <a:lnTo>
                  <a:pt x="11595" y="3754"/>
                </a:lnTo>
                <a:lnTo>
                  <a:pt x="11595" y="1938"/>
                </a:lnTo>
                <a:close/>
                <a:moveTo>
                  <a:pt x="14895" y="1938"/>
                </a:moveTo>
                <a:lnTo>
                  <a:pt x="16538" y="1938"/>
                </a:lnTo>
                <a:lnTo>
                  <a:pt x="16538" y="3754"/>
                </a:lnTo>
                <a:lnTo>
                  <a:pt x="14895" y="3754"/>
                </a:lnTo>
                <a:lnTo>
                  <a:pt x="14895" y="1938"/>
                </a:lnTo>
                <a:close/>
                <a:moveTo>
                  <a:pt x="1698" y="5774"/>
                </a:moveTo>
                <a:lnTo>
                  <a:pt x="3341" y="5774"/>
                </a:lnTo>
                <a:lnTo>
                  <a:pt x="3341" y="7590"/>
                </a:lnTo>
                <a:lnTo>
                  <a:pt x="1698" y="7590"/>
                </a:lnTo>
                <a:lnTo>
                  <a:pt x="1698" y="5774"/>
                </a:lnTo>
                <a:close/>
                <a:moveTo>
                  <a:pt x="4997" y="5774"/>
                </a:moveTo>
                <a:lnTo>
                  <a:pt x="6641" y="5774"/>
                </a:lnTo>
                <a:lnTo>
                  <a:pt x="6641" y="7590"/>
                </a:lnTo>
                <a:lnTo>
                  <a:pt x="4997" y="7590"/>
                </a:lnTo>
                <a:lnTo>
                  <a:pt x="4997" y="5774"/>
                </a:lnTo>
                <a:close/>
                <a:moveTo>
                  <a:pt x="8297" y="5774"/>
                </a:moveTo>
                <a:lnTo>
                  <a:pt x="9939" y="5774"/>
                </a:lnTo>
                <a:lnTo>
                  <a:pt x="9939" y="7590"/>
                </a:lnTo>
                <a:lnTo>
                  <a:pt x="8297" y="7590"/>
                </a:lnTo>
                <a:lnTo>
                  <a:pt x="8297" y="5774"/>
                </a:lnTo>
                <a:close/>
                <a:moveTo>
                  <a:pt x="11595" y="5774"/>
                </a:moveTo>
                <a:lnTo>
                  <a:pt x="13239" y="5774"/>
                </a:lnTo>
                <a:lnTo>
                  <a:pt x="13239" y="7590"/>
                </a:lnTo>
                <a:lnTo>
                  <a:pt x="11595" y="7590"/>
                </a:lnTo>
                <a:lnTo>
                  <a:pt x="11595" y="5774"/>
                </a:lnTo>
                <a:close/>
                <a:moveTo>
                  <a:pt x="14895" y="5774"/>
                </a:moveTo>
                <a:lnTo>
                  <a:pt x="16538" y="5774"/>
                </a:lnTo>
                <a:lnTo>
                  <a:pt x="16538" y="7590"/>
                </a:lnTo>
                <a:lnTo>
                  <a:pt x="14895" y="7590"/>
                </a:lnTo>
                <a:lnTo>
                  <a:pt x="14895" y="5774"/>
                </a:lnTo>
                <a:close/>
                <a:moveTo>
                  <a:pt x="18195" y="5774"/>
                </a:moveTo>
                <a:lnTo>
                  <a:pt x="19838" y="5774"/>
                </a:lnTo>
                <a:lnTo>
                  <a:pt x="19838" y="7590"/>
                </a:lnTo>
                <a:lnTo>
                  <a:pt x="18195" y="7590"/>
                </a:lnTo>
                <a:lnTo>
                  <a:pt x="18195" y="5774"/>
                </a:lnTo>
                <a:close/>
                <a:moveTo>
                  <a:pt x="1698" y="9608"/>
                </a:moveTo>
                <a:lnTo>
                  <a:pt x="3341" y="9608"/>
                </a:lnTo>
                <a:lnTo>
                  <a:pt x="3341" y="11424"/>
                </a:lnTo>
                <a:lnTo>
                  <a:pt x="1698" y="11424"/>
                </a:lnTo>
                <a:lnTo>
                  <a:pt x="1698" y="9608"/>
                </a:lnTo>
                <a:close/>
                <a:moveTo>
                  <a:pt x="4997" y="9608"/>
                </a:moveTo>
                <a:lnTo>
                  <a:pt x="6641" y="9608"/>
                </a:lnTo>
                <a:lnTo>
                  <a:pt x="6641" y="11424"/>
                </a:lnTo>
                <a:lnTo>
                  <a:pt x="4997" y="11424"/>
                </a:lnTo>
                <a:lnTo>
                  <a:pt x="4997" y="9608"/>
                </a:lnTo>
                <a:close/>
                <a:moveTo>
                  <a:pt x="14895" y="9608"/>
                </a:moveTo>
                <a:lnTo>
                  <a:pt x="16538" y="9608"/>
                </a:lnTo>
                <a:lnTo>
                  <a:pt x="16538" y="11424"/>
                </a:lnTo>
                <a:lnTo>
                  <a:pt x="14895" y="11424"/>
                </a:lnTo>
                <a:lnTo>
                  <a:pt x="14895" y="9608"/>
                </a:lnTo>
                <a:close/>
                <a:moveTo>
                  <a:pt x="18195" y="9608"/>
                </a:moveTo>
                <a:lnTo>
                  <a:pt x="19838" y="9608"/>
                </a:lnTo>
                <a:lnTo>
                  <a:pt x="19838" y="11424"/>
                </a:lnTo>
                <a:lnTo>
                  <a:pt x="18195" y="11424"/>
                </a:lnTo>
                <a:lnTo>
                  <a:pt x="18195" y="9608"/>
                </a:lnTo>
                <a:close/>
                <a:moveTo>
                  <a:pt x="10799" y="9711"/>
                </a:moveTo>
                <a:cubicBezTo>
                  <a:pt x="11937" y="9711"/>
                  <a:pt x="12861" y="10893"/>
                  <a:pt x="12861" y="12350"/>
                </a:cubicBezTo>
                <a:cubicBezTo>
                  <a:pt x="12861" y="13806"/>
                  <a:pt x="11937" y="14988"/>
                  <a:pt x="10799" y="14988"/>
                </a:cubicBezTo>
                <a:cubicBezTo>
                  <a:pt x="9661" y="14988"/>
                  <a:pt x="8739" y="13806"/>
                  <a:pt x="8739" y="12350"/>
                </a:cubicBezTo>
                <a:cubicBezTo>
                  <a:pt x="8739" y="10893"/>
                  <a:pt x="9661" y="9711"/>
                  <a:pt x="10799" y="9711"/>
                </a:cubicBezTo>
                <a:close/>
                <a:moveTo>
                  <a:pt x="10314" y="10706"/>
                </a:moveTo>
                <a:lnTo>
                  <a:pt x="10314" y="11729"/>
                </a:lnTo>
                <a:lnTo>
                  <a:pt x="9515" y="11729"/>
                </a:lnTo>
                <a:lnTo>
                  <a:pt x="9515" y="12970"/>
                </a:lnTo>
                <a:lnTo>
                  <a:pt x="10314" y="12970"/>
                </a:lnTo>
                <a:lnTo>
                  <a:pt x="10314" y="13993"/>
                </a:lnTo>
                <a:lnTo>
                  <a:pt x="11284" y="13993"/>
                </a:lnTo>
                <a:lnTo>
                  <a:pt x="11284" y="12970"/>
                </a:lnTo>
                <a:lnTo>
                  <a:pt x="12083" y="12970"/>
                </a:lnTo>
                <a:lnTo>
                  <a:pt x="12083" y="11729"/>
                </a:lnTo>
                <a:lnTo>
                  <a:pt x="11284" y="11729"/>
                </a:lnTo>
                <a:lnTo>
                  <a:pt x="11284" y="10706"/>
                </a:lnTo>
                <a:lnTo>
                  <a:pt x="10314" y="10706"/>
                </a:lnTo>
                <a:close/>
                <a:moveTo>
                  <a:pt x="1698" y="13442"/>
                </a:moveTo>
                <a:lnTo>
                  <a:pt x="3341" y="13442"/>
                </a:lnTo>
                <a:lnTo>
                  <a:pt x="3341" y="15257"/>
                </a:lnTo>
                <a:lnTo>
                  <a:pt x="1698" y="15257"/>
                </a:lnTo>
                <a:lnTo>
                  <a:pt x="1698" y="13442"/>
                </a:lnTo>
                <a:close/>
                <a:moveTo>
                  <a:pt x="4997" y="13442"/>
                </a:moveTo>
                <a:lnTo>
                  <a:pt x="6641" y="13442"/>
                </a:lnTo>
                <a:lnTo>
                  <a:pt x="6641" y="15257"/>
                </a:lnTo>
                <a:lnTo>
                  <a:pt x="4997" y="15257"/>
                </a:lnTo>
                <a:lnTo>
                  <a:pt x="4997" y="13442"/>
                </a:lnTo>
                <a:close/>
                <a:moveTo>
                  <a:pt x="14895" y="13442"/>
                </a:moveTo>
                <a:lnTo>
                  <a:pt x="16538" y="13442"/>
                </a:lnTo>
                <a:lnTo>
                  <a:pt x="16538" y="15257"/>
                </a:lnTo>
                <a:lnTo>
                  <a:pt x="14895" y="15257"/>
                </a:lnTo>
                <a:lnTo>
                  <a:pt x="14895" y="13442"/>
                </a:lnTo>
                <a:close/>
                <a:moveTo>
                  <a:pt x="18195" y="13442"/>
                </a:moveTo>
                <a:lnTo>
                  <a:pt x="19838" y="13442"/>
                </a:lnTo>
                <a:lnTo>
                  <a:pt x="19838" y="15257"/>
                </a:lnTo>
                <a:lnTo>
                  <a:pt x="18195" y="15257"/>
                </a:lnTo>
                <a:lnTo>
                  <a:pt x="18195" y="13442"/>
                </a:lnTo>
                <a:close/>
                <a:moveTo>
                  <a:pt x="1698" y="17275"/>
                </a:moveTo>
                <a:lnTo>
                  <a:pt x="3341" y="17275"/>
                </a:lnTo>
                <a:lnTo>
                  <a:pt x="3341" y="19091"/>
                </a:lnTo>
                <a:lnTo>
                  <a:pt x="1698" y="19091"/>
                </a:lnTo>
                <a:lnTo>
                  <a:pt x="1698" y="17275"/>
                </a:lnTo>
                <a:close/>
                <a:moveTo>
                  <a:pt x="4997" y="17275"/>
                </a:moveTo>
                <a:lnTo>
                  <a:pt x="6641" y="17275"/>
                </a:lnTo>
                <a:lnTo>
                  <a:pt x="6641" y="19091"/>
                </a:lnTo>
                <a:lnTo>
                  <a:pt x="4997" y="19091"/>
                </a:lnTo>
                <a:lnTo>
                  <a:pt x="4997" y="17275"/>
                </a:lnTo>
                <a:close/>
                <a:moveTo>
                  <a:pt x="14895" y="17275"/>
                </a:moveTo>
                <a:lnTo>
                  <a:pt x="16538" y="17275"/>
                </a:lnTo>
                <a:lnTo>
                  <a:pt x="16538" y="19091"/>
                </a:lnTo>
                <a:lnTo>
                  <a:pt x="14895" y="19091"/>
                </a:lnTo>
                <a:lnTo>
                  <a:pt x="14895" y="17275"/>
                </a:lnTo>
                <a:close/>
                <a:moveTo>
                  <a:pt x="18195" y="17275"/>
                </a:moveTo>
                <a:lnTo>
                  <a:pt x="19838" y="17275"/>
                </a:lnTo>
                <a:lnTo>
                  <a:pt x="19838" y="19091"/>
                </a:lnTo>
                <a:lnTo>
                  <a:pt x="18195" y="19091"/>
                </a:lnTo>
                <a:lnTo>
                  <a:pt x="18195" y="17275"/>
                </a:lnTo>
                <a:close/>
              </a:path>
            </a:pathLst>
          </a:custGeom>
          <a:solidFill>
            <a:srgbClr val="929292"/>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366" name="Integration of all clinical, research, education data and workflows (quality, standards &amp; contribution)"/>
          <p:cNvSpPr txBox="1"/>
          <p:nvPr/>
        </p:nvSpPr>
        <p:spPr>
          <a:xfrm>
            <a:off x="3994809" y="3218773"/>
            <a:ext cx="1177204" cy="46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10766">
              <a:defRPr sz="1200" b="1">
                <a:latin typeface="Carlito"/>
                <a:ea typeface="Carlito"/>
                <a:cs typeface="Carlito"/>
                <a:sym typeface="Carlito"/>
              </a:defRPr>
            </a:lvl1pPr>
          </a:lstStyle>
          <a:p>
            <a:r>
              <a:rPr sz="900"/>
              <a:t>Imbed Data in every decision, interaction &amp; process</a:t>
            </a:r>
          </a:p>
        </p:txBody>
      </p:sp>
      <p:grpSp>
        <p:nvGrpSpPr>
          <p:cNvPr id="369" name="Group"/>
          <p:cNvGrpSpPr/>
          <p:nvPr/>
        </p:nvGrpSpPr>
        <p:grpSpPr>
          <a:xfrm>
            <a:off x="8228389" y="5655479"/>
            <a:ext cx="839564" cy="517987"/>
            <a:chOff x="0" y="0"/>
            <a:chExt cx="1119416" cy="690647"/>
          </a:xfrm>
        </p:grpSpPr>
        <p:sp>
          <p:nvSpPr>
            <p:cNvPr id="367"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368" name="pasted-image.tiff" descr="pasted-image.tiff"/>
            <p:cNvPicPr>
              <a:picLocks noChangeAspect="1"/>
            </p:cNvPicPr>
            <p:nvPr/>
          </p:nvPicPr>
          <p:blipFill>
            <a:blip r:embed="rId15"/>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11571429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8C38-C040-8FE3-E9D8-AD4A977C834F}"/>
              </a:ext>
            </a:extLst>
          </p:cNvPr>
          <p:cNvSpPr>
            <a:spLocks noGrp="1"/>
          </p:cNvSpPr>
          <p:nvPr>
            <p:ph type="title"/>
          </p:nvPr>
        </p:nvSpPr>
        <p:spPr>
          <a:xfrm>
            <a:off x="381000" y="106597"/>
            <a:ext cx="7886700" cy="1325563"/>
          </a:xfrm>
        </p:spPr>
        <p:txBody>
          <a:bodyPr/>
          <a:lstStyle/>
          <a:p>
            <a:r>
              <a:rPr lang="en-US" dirty="0"/>
              <a:t>Agenda</a:t>
            </a:r>
          </a:p>
        </p:txBody>
      </p:sp>
      <p:sp>
        <p:nvSpPr>
          <p:cNvPr id="3" name="Content Placeholder 2">
            <a:extLst>
              <a:ext uri="{FF2B5EF4-FFF2-40B4-BE49-F238E27FC236}">
                <a16:creationId xmlns:a16="http://schemas.microsoft.com/office/drawing/2014/main" id="{A5A8E09D-F143-AC8C-4127-0ABEDD96C64B}"/>
              </a:ext>
            </a:extLst>
          </p:cNvPr>
          <p:cNvSpPr>
            <a:spLocks noGrp="1"/>
          </p:cNvSpPr>
          <p:nvPr>
            <p:ph idx="1"/>
          </p:nvPr>
        </p:nvSpPr>
        <p:spPr>
          <a:xfrm>
            <a:off x="1143000" y="1219200"/>
            <a:ext cx="6553200" cy="4999038"/>
          </a:xfrm>
        </p:spPr>
        <p:txBody>
          <a:bodyPr>
            <a:normAutofit/>
          </a:bodyPr>
          <a:lstStyle/>
          <a:p>
            <a:pPr marL="0" indent="0">
              <a:lnSpc>
                <a:spcPct val="120000"/>
              </a:lnSpc>
              <a:buNone/>
            </a:pPr>
            <a:endParaRPr lang="en-US" sz="2000" dirty="0"/>
          </a:p>
          <a:p>
            <a:pPr marL="0" indent="0">
              <a:lnSpc>
                <a:spcPct val="120000"/>
              </a:lnSpc>
              <a:buNone/>
            </a:pPr>
            <a:r>
              <a:rPr lang="en-US" sz="2000" dirty="0"/>
              <a:t>11:00-11:05	Scott Tee-up and Intro’s</a:t>
            </a:r>
          </a:p>
          <a:p>
            <a:pPr marL="0" indent="0">
              <a:lnSpc>
                <a:spcPct val="120000"/>
              </a:lnSpc>
              <a:buNone/>
            </a:pPr>
            <a:endParaRPr lang="en-US" sz="2000" dirty="0"/>
          </a:p>
          <a:p>
            <a:pPr marL="0" indent="0">
              <a:lnSpc>
                <a:spcPct val="120000"/>
              </a:lnSpc>
              <a:buNone/>
            </a:pPr>
            <a:r>
              <a:rPr lang="en-US" sz="2000" dirty="0"/>
              <a:t>11:05-11:45	Michael and Andre </a:t>
            </a:r>
          </a:p>
          <a:p>
            <a:pPr marL="0" indent="0">
              <a:lnSpc>
                <a:spcPct val="120000"/>
              </a:lnSpc>
              <a:buNone/>
            </a:pPr>
            <a:endParaRPr lang="en-US" sz="2000" dirty="0"/>
          </a:p>
          <a:p>
            <a:pPr marL="0" indent="0">
              <a:lnSpc>
                <a:spcPct val="120000"/>
              </a:lnSpc>
              <a:buNone/>
            </a:pPr>
            <a:r>
              <a:rPr lang="en-US" sz="2000" dirty="0"/>
              <a:t>11:45-11:55	Integrate Questions from Audience</a:t>
            </a:r>
          </a:p>
          <a:p>
            <a:pPr marL="0" indent="0">
              <a:lnSpc>
                <a:spcPct val="120000"/>
              </a:lnSpc>
              <a:buNone/>
            </a:pPr>
            <a:endParaRPr lang="en-US" sz="2000" dirty="0"/>
          </a:p>
          <a:p>
            <a:pPr marL="0" indent="0">
              <a:lnSpc>
                <a:spcPct val="120000"/>
              </a:lnSpc>
              <a:buNone/>
            </a:pPr>
            <a:r>
              <a:rPr lang="en-US" sz="2000" dirty="0"/>
              <a:t>11:55-12:00	Scott close out and overview what’s 		ahead in July and August</a:t>
            </a:r>
          </a:p>
          <a:p>
            <a:pPr marL="0" indent="0">
              <a:lnSpc>
                <a:spcPct val="120000"/>
              </a:lnSpc>
              <a:buNone/>
            </a:pPr>
            <a:endParaRPr lang="en-US" sz="2000" dirty="0"/>
          </a:p>
        </p:txBody>
      </p:sp>
      <p:sp>
        <p:nvSpPr>
          <p:cNvPr id="4" name="Slide Number Placeholder 3">
            <a:extLst>
              <a:ext uri="{FF2B5EF4-FFF2-40B4-BE49-F238E27FC236}">
                <a16:creationId xmlns:a16="http://schemas.microsoft.com/office/drawing/2014/main" id="{0D32801B-4953-AD99-0B28-C5AEEE8B4903}"/>
              </a:ext>
            </a:extLst>
          </p:cNvPr>
          <p:cNvSpPr>
            <a:spLocks noGrp="1"/>
          </p:cNvSpPr>
          <p:nvPr>
            <p:ph type="sldNum" sz="quarter" idx="12"/>
          </p:nvPr>
        </p:nvSpPr>
        <p:spPr/>
        <p:txBody>
          <a:bodyPr/>
          <a:lstStyle/>
          <a:p>
            <a:fld id="{602F7A02-EF0D-4D82-9BFD-3DDF074AABBD}" type="slidenum">
              <a:rPr lang="en-CA" smtClean="0"/>
              <a:t>3</a:t>
            </a:fld>
            <a:endParaRPr lang="en-CA" dirty="0"/>
          </a:p>
        </p:txBody>
      </p:sp>
    </p:spTree>
    <p:extLst>
      <p:ext uri="{BB962C8B-B14F-4D97-AF65-F5344CB8AC3E}">
        <p14:creationId xmlns:p14="http://schemas.microsoft.com/office/powerpoint/2010/main" val="3939640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
        <p:nvSpPr>
          <p:cNvPr id="374" name="Title 5"/>
          <p:cNvSpPr txBox="1"/>
          <p:nvPr/>
        </p:nvSpPr>
        <p:spPr>
          <a:xfrm>
            <a:off x="460154" y="962480"/>
            <a:ext cx="3209427" cy="1415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p>
            <a:pPr defTabSz="514350">
              <a:lnSpc>
                <a:spcPct val="70000"/>
              </a:lnSpc>
              <a:defRPr sz="4800" b="1">
                <a:latin typeface="+mn-lt"/>
                <a:ea typeface="+mn-ea"/>
                <a:cs typeface="+mn-cs"/>
                <a:sym typeface="Helvetica"/>
              </a:defRPr>
            </a:pPr>
            <a:r>
              <a:rPr sz="3600"/>
              <a:t>Why does it</a:t>
            </a:r>
            <a:endParaRPr sz="7200"/>
          </a:p>
          <a:p>
            <a:pPr defTabSz="514350">
              <a:lnSpc>
                <a:spcPct val="70000"/>
              </a:lnSpc>
              <a:defRPr sz="4800" b="1">
                <a:latin typeface="+mn-lt"/>
                <a:ea typeface="+mn-ea"/>
                <a:cs typeface="+mn-cs"/>
                <a:sym typeface="Helvetica"/>
              </a:defRPr>
            </a:pPr>
            <a:r>
              <a:rPr sz="3600"/>
              <a:t>Matter</a:t>
            </a:r>
          </a:p>
        </p:txBody>
      </p:sp>
      <p:sp>
        <p:nvSpPr>
          <p:cNvPr id="375" name="Rectangle 12"/>
          <p:cNvSpPr/>
          <p:nvPr/>
        </p:nvSpPr>
        <p:spPr>
          <a:xfrm>
            <a:off x="481605" y="2080417"/>
            <a:ext cx="838202"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376" name="Our aspirations to improve the delivery of care is limited by our ability to see, understand and use data"/>
          <p:cNvSpPr txBox="1"/>
          <p:nvPr/>
        </p:nvSpPr>
        <p:spPr>
          <a:xfrm>
            <a:off x="492589" y="2559626"/>
            <a:ext cx="1994160" cy="1208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defTabSz="410766">
              <a:defRPr sz="2000"/>
            </a:lvl1pPr>
          </a:lstStyle>
          <a:p>
            <a:r>
              <a:rPr sz="1500"/>
              <a:t>Our aspirations to improve the delivery of care is limited by our ability to see, understand and use data </a:t>
            </a:r>
          </a:p>
        </p:txBody>
      </p:sp>
      <p:grpSp>
        <p:nvGrpSpPr>
          <p:cNvPr id="413" name="Group"/>
          <p:cNvGrpSpPr/>
          <p:nvPr/>
        </p:nvGrpSpPr>
        <p:grpSpPr>
          <a:xfrm>
            <a:off x="-1082727" y="1492929"/>
            <a:ext cx="10408378" cy="4037155"/>
            <a:chOff x="-324332" y="1737146"/>
            <a:chExt cx="13877837" cy="5382872"/>
          </a:xfrm>
        </p:grpSpPr>
        <p:sp>
          <p:nvSpPr>
            <p:cNvPr id="377" name="Arrow"/>
            <p:cNvSpPr/>
            <p:nvPr/>
          </p:nvSpPr>
          <p:spPr>
            <a:xfrm rot="19751673">
              <a:off x="5592988" y="4316632"/>
              <a:ext cx="6757032" cy="1384489"/>
            </a:xfrm>
            <a:custGeom>
              <a:avLst/>
              <a:gdLst/>
              <a:ahLst/>
              <a:cxnLst>
                <a:cxn ang="0">
                  <a:pos x="wd2" y="hd2"/>
                </a:cxn>
                <a:cxn ang="5400000">
                  <a:pos x="wd2" y="hd2"/>
                </a:cxn>
                <a:cxn ang="10800000">
                  <a:pos x="wd2" y="hd2"/>
                </a:cxn>
                <a:cxn ang="16200000">
                  <a:pos x="wd2" y="hd2"/>
                </a:cxn>
              </a:cxnLst>
              <a:rect l="0" t="0" r="r" b="b"/>
              <a:pathLst>
                <a:path w="21600" h="21600" extrusionOk="0">
                  <a:moveTo>
                    <a:pt x="2419" y="16848"/>
                  </a:moveTo>
                  <a:lnTo>
                    <a:pt x="2419" y="21600"/>
                  </a:lnTo>
                  <a:lnTo>
                    <a:pt x="0" y="10800"/>
                  </a:lnTo>
                  <a:lnTo>
                    <a:pt x="2419" y="0"/>
                  </a:lnTo>
                  <a:lnTo>
                    <a:pt x="2419" y="4752"/>
                  </a:lnTo>
                  <a:lnTo>
                    <a:pt x="21600" y="4752"/>
                  </a:lnTo>
                  <a:lnTo>
                    <a:pt x="21600" y="16848"/>
                  </a:lnTo>
                  <a:close/>
                </a:path>
              </a:pathLst>
            </a:custGeom>
            <a:solidFill>
              <a:srgbClr val="D6D5D5"/>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78" name="Arrow"/>
            <p:cNvSpPr/>
            <p:nvPr/>
          </p:nvSpPr>
          <p:spPr>
            <a:xfrm rot="8960192">
              <a:off x="-324332" y="3320525"/>
              <a:ext cx="13877837" cy="2506302"/>
            </a:xfrm>
            <a:custGeom>
              <a:avLst/>
              <a:gdLst/>
              <a:ahLst/>
              <a:cxnLst>
                <a:cxn ang="0">
                  <a:pos x="wd2" y="hd2"/>
                </a:cxn>
                <a:cxn ang="5400000">
                  <a:pos x="wd2" y="hd2"/>
                </a:cxn>
                <a:cxn ang="10800000">
                  <a:pos x="wd2" y="hd2"/>
                </a:cxn>
                <a:cxn ang="16200000">
                  <a:pos x="wd2" y="hd2"/>
                </a:cxn>
              </a:cxnLst>
              <a:rect l="0" t="0" r="r" b="b"/>
              <a:pathLst>
                <a:path w="21600" h="21600" extrusionOk="0">
                  <a:moveTo>
                    <a:pt x="2132" y="16848"/>
                  </a:moveTo>
                  <a:lnTo>
                    <a:pt x="2132" y="21600"/>
                  </a:lnTo>
                  <a:lnTo>
                    <a:pt x="0" y="10800"/>
                  </a:lnTo>
                  <a:lnTo>
                    <a:pt x="2132" y="0"/>
                  </a:lnTo>
                  <a:lnTo>
                    <a:pt x="2132" y="4752"/>
                  </a:lnTo>
                  <a:lnTo>
                    <a:pt x="21600" y="4752"/>
                  </a:lnTo>
                  <a:lnTo>
                    <a:pt x="21600" y="16848"/>
                  </a:lnTo>
                  <a:close/>
                </a:path>
              </a:pathLst>
            </a:custGeom>
            <a:solidFill>
              <a:srgbClr val="D6D5D5"/>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79" name="Data…"/>
            <p:cNvSpPr txBox="1"/>
            <p:nvPr/>
          </p:nvSpPr>
          <p:spPr>
            <a:xfrm>
              <a:off x="11482206" y="3743488"/>
              <a:ext cx="1498982" cy="714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Data</a:t>
              </a:r>
            </a:p>
            <a:p>
              <a:pPr algn="ctr" defTabSz="308075">
                <a:defRPr sz="1200">
                  <a:latin typeface="Helvetica Neue"/>
                  <a:ea typeface="Helvetica Neue"/>
                  <a:cs typeface="Helvetica Neue"/>
                  <a:sym typeface="Helvetica Neue"/>
                </a:defRPr>
              </a:pPr>
              <a:r>
                <a:rPr sz="900"/>
                <a:t>Fragmented, siloed and quality unknown</a:t>
              </a:r>
            </a:p>
          </p:txBody>
        </p:sp>
        <p:sp>
          <p:nvSpPr>
            <p:cNvPr id="380" name="Analytics…"/>
            <p:cNvSpPr txBox="1"/>
            <p:nvPr/>
          </p:nvSpPr>
          <p:spPr>
            <a:xfrm>
              <a:off x="10117675" y="4630707"/>
              <a:ext cx="2146856" cy="714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Analytics</a:t>
              </a:r>
            </a:p>
            <a:p>
              <a:pPr algn="ctr" defTabSz="308075">
                <a:defRPr sz="1200">
                  <a:latin typeface="Helvetica Neue"/>
                  <a:ea typeface="Helvetica Neue"/>
                  <a:cs typeface="Helvetica Neue"/>
                  <a:sym typeface="Helvetica Neue"/>
                </a:defRPr>
              </a:pPr>
              <a:r>
                <a:rPr sz="900"/>
                <a:t>Inability to respond to analytics use cases </a:t>
              </a:r>
            </a:p>
          </p:txBody>
        </p:sp>
        <p:sp>
          <p:nvSpPr>
            <p:cNvPr id="381" name="Slow Decisions…"/>
            <p:cNvSpPr txBox="1"/>
            <p:nvPr/>
          </p:nvSpPr>
          <p:spPr>
            <a:xfrm>
              <a:off x="7220065" y="6405146"/>
              <a:ext cx="2105416" cy="714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Slow Decisions</a:t>
              </a:r>
            </a:p>
            <a:p>
              <a:pPr algn="ctr" defTabSz="308075">
                <a:defRPr sz="1200">
                  <a:latin typeface="Helvetica Neue"/>
                  <a:ea typeface="Helvetica Neue"/>
                  <a:cs typeface="Helvetica Neue"/>
                  <a:sym typeface="Helvetica Neue"/>
                </a:defRPr>
              </a:pPr>
              <a:r>
                <a:rPr sz="900"/>
                <a:t>Decision cycles limited by access to data</a:t>
              </a:r>
            </a:p>
          </p:txBody>
        </p:sp>
        <p:sp>
          <p:nvSpPr>
            <p:cNvPr id="382" name="Inconsistency…"/>
            <p:cNvSpPr txBox="1"/>
            <p:nvPr/>
          </p:nvSpPr>
          <p:spPr>
            <a:xfrm>
              <a:off x="8911861" y="5517926"/>
              <a:ext cx="1807380" cy="714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p>
              <a:pPr algn="ctr" defTabSz="308075">
                <a:defRPr b="1">
                  <a:latin typeface="Helvetica Neue"/>
                  <a:ea typeface="Helvetica Neue"/>
                  <a:cs typeface="Helvetica Neue"/>
                  <a:sym typeface="Helvetica Neue"/>
                </a:defRPr>
              </a:pPr>
              <a:r>
                <a:rPr sz="1350"/>
                <a:t>Inconsistency</a:t>
              </a:r>
            </a:p>
            <a:p>
              <a:pPr algn="ctr" defTabSz="308075">
                <a:defRPr sz="1200">
                  <a:latin typeface="Helvetica Neue"/>
                  <a:ea typeface="Helvetica Neue"/>
                  <a:cs typeface="Helvetica Neue"/>
                  <a:sym typeface="Helvetica Neue"/>
                </a:defRPr>
              </a:pPr>
              <a:r>
                <a:rPr sz="900"/>
                <a:t>Results vary from different sources</a:t>
              </a:r>
            </a:p>
          </p:txBody>
        </p:sp>
        <p:sp>
          <p:nvSpPr>
            <p:cNvPr id="383" name="Personalized healthcare"/>
            <p:cNvSpPr txBox="1"/>
            <p:nvPr/>
          </p:nvSpPr>
          <p:spPr>
            <a:xfrm>
              <a:off x="8909970" y="1737146"/>
              <a:ext cx="1709562" cy="54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Personalized healthcare</a:t>
              </a:r>
            </a:p>
          </p:txBody>
        </p:sp>
        <p:sp>
          <p:nvSpPr>
            <p:cNvPr id="384" name="Non-traditional care environments"/>
            <p:cNvSpPr txBox="1"/>
            <p:nvPr/>
          </p:nvSpPr>
          <p:spPr>
            <a:xfrm>
              <a:off x="5434058" y="3775443"/>
              <a:ext cx="2105415" cy="54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Non-traditional care environments</a:t>
              </a:r>
            </a:p>
          </p:txBody>
        </p:sp>
        <p:sp>
          <p:nvSpPr>
            <p:cNvPr id="385" name="Predictive medicine &amp; AI"/>
            <p:cNvSpPr txBox="1"/>
            <p:nvPr/>
          </p:nvSpPr>
          <p:spPr>
            <a:xfrm>
              <a:off x="7756580" y="2416579"/>
              <a:ext cx="1709562" cy="54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Predictive medicine &amp; AI</a:t>
              </a:r>
            </a:p>
          </p:txBody>
        </p:sp>
        <p:sp>
          <p:nvSpPr>
            <p:cNvPr id="386" name="Population Health"/>
            <p:cNvSpPr txBox="1"/>
            <p:nvPr/>
          </p:nvSpPr>
          <p:spPr>
            <a:xfrm>
              <a:off x="6914936" y="3096010"/>
              <a:ext cx="1382616" cy="54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Population Health</a:t>
              </a:r>
            </a:p>
          </p:txBody>
        </p:sp>
        <p:sp>
          <p:nvSpPr>
            <p:cNvPr id="387" name="Efficiency &amp; Optimization"/>
            <p:cNvSpPr txBox="1"/>
            <p:nvPr/>
          </p:nvSpPr>
          <p:spPr>
            <a:xfrm>
              <a:off x="4437584" y="4454875"/>
              <a:ext cx="1709562" cy="54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Efficiency &amp; Optimization</a:t>
              </a:r>
            </a:p>
          </p:txBody>
        </p:sp>
        <p:grpSp>
          <p:nvGrpSpPr>
            <p:cNvPr id="390" name="Group"/>
            <p:cNvGrpSpPr/>
            <p:nvPr/>
          </p:nvGrpSpPr>
          <p:grpSpPr>
            <a:xfrm>
              <a:off x="8611744" y="4824943"/>
              <a:ext cx="707503" cy="708145"/>
              <a:chOff x="0" y="-12"/>
              <a:chExt cx="707502" cy="708143"/>
            </a:xfrm>
          </p:grpSpPr>
          <p:sp>
            <p:nvSpPr>
              <p:cNvPr id="388" name="Arrow 1"/>
              <p:cNvSpPr/>
              <p:nvPr/>
            </p:nvSpPr>
            <p:spPr>
              <a:xfrm>
                <a:off x="0" y="-2"/>
                <a:ext cx="322982" cy="708134"/>
              </a:xfrm>
              <a:custGeom>
                <a:avLst/>
                <a:gdLst/>
                <a:ahLst/>
                <a:cxnLst>
                  <a:cxn ang="0">
                    <a:pos x="wd2" y="hd2"/>
                  </a:cxn>
                  <a:cxn ang="5400000">
                    <a:pos x="wd2" y="hd2"/>
                  </a:cxn>
                  <a:cxn ang="10800000">
                    <a:pos x="wd2" y="hd2"/>
                  </a:cxn>
                  <a:cxn ang="16200000">
                    <a:pos x="wd2" y="hd2"/>
                  </a:cxn>
                </a:cxnLst>
                <a:rect l="0" t="0" r="r" b="b"/>
                <a:pathLst>
                  <a:path w="21589" h="21508" extrusionOk="0">
                    <a:moveTo>
                      <a:pt x="6851" y="2"/>
                    </a:moveTo>
                    <a:cubicBezTo>
                      <a:pt x="6743" y="16"/>
                      <a:pt x="6673" y="93"/>
                      <a:pt x="6673" y="230"/>
                    </a:cubicBezTo>
                    <a:lnTo>
                      <a:pt x="6673" y="2728"/>
                    </a:lnTo>
                    <a:cubicBezTo>
                      <a:pt x="6673" y="2997"/>
                      <a:pt x="6187" y="3225"/>
                      <a:pt x="5582" y="3225"/>
                    </a:cubicBezTo>
                    <a:lnTo>
                      <a:pt x="1091" y="3225"/>
                    </a:lnTo>
                    <a:cubicBezTo>
                      <a:pt x="497" y="3225"/>
                      <a:pt x="0" y="3446"/>
                      <a:pt x="0" y="3721"/>
                    </a:cubicBezTo>
                    <a:lnTo>
                      <a:pt x="0" y="17783"/>
                    </a:lnTo>
                    <a:cubicBezTo>
                      <a:pt x="0" y="18053"/>
                      <a:pt x="485" y="18281"/>
                      <a:pt x="1091" y="18281"/>
                    </a:cubicBezTo>
                    <a:lnTo>
                      <a:pt x="5582" y="18281"/>
                    </a:lnTo>
                    <a:cubicBezTo>
                      <a:pt x="6175" y="18281"/>
                      <a:pt x="6673" y="18501"/>
                      <a:pt x="6673" y="18777"/>
                    </a:cubicBezTo>
                    <a:lnTo>
                      <a:pt x="6673" y="21276"/>
                    </a:lnTo>
                    <a:cubicBezTo>
                      <a:pt x="6673" y="21551"/>
                      <a:pt x="6934" y="21589"/>
                      <a:pt x="7267" y="21352"/>
                    </a:cubicBezTo>
                    <a:lnTo>
                      <a:pt x="21351" y="11180"/>
                    </a:lnTo>
                    <a:cubicBezTo>
                      <a:pt x="21517" y="11061"/>
                      <a:pt x="21588" y="10909"/>
                      <a:pt x="21588" y="10753"/>
                    </a:cubicBezTo>
                    <a:cubicBezTo>
                      <a:pt x="21600" y="10602"/>
                      <a:pt x="21517" y="10445"/>
                      <a:pt x="21351" y="10326"/>
                    </a:cubicBezTo>
                    <a:lnTo>
                      <a:pt x="7267" y="154"/>
                    </a:lnTo>
                    <a:cubicBezTo>
                      <a:pt x="7106" y="38"/>
                      <a:pt x="6959" y="-11"/>
                      <a:pt x="6851" y="2"/>
                    </a:cubicBez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89" name="Arrow 1"/>
              <p:cNvSpPr/>
              <p:nvPr/>
            </p:nvSpPr>
            <p:spPr>
              <a:xfrm rot="10800000">
                <a:off x="384520" y="-13"/>
                <a:ext cx="322983" cy="708134"/>
              </a:xfrm>
              <a:custGeom>
                <a:avLst/>
                <a:gdLst/>
                <a:ahLst/>
                <a:cxnLst>
                  <a:cxn ang="0">
                    <a:pos x="wd2" y="hd2"/>
                  </a:cxn>
                  <a:cxn ang="5400000">
                    <a:pos x="wd2" y="hd2"/>
                  </a:cxn>
                  <a:cxn ang="10800000">
                    <a:pos x="wd2" y="hd2"/>
                  </a:cxn>
                  <a:cxn ang="16200000">
                    <a:pos x="wd2" y="hd2"/>
                  </a:cxn>
                </a:cxnLst>
                <a:rect l="0" t="0" r="r" b="b"/>
                <a:pathLst>
                  <a:path w="21589" h="21508" extrusionOk="0">
                    <a:moveTo>
                      <a:pt x="6851" y="2"/>
                    </a:moveTo>
                    <a:cubicBezTo>
                      <a:pt x="6743" y="16"/>
                      <a:pt x="6673" y="93"/>
                      <a:pt x="6673" y="230"/>
                    </a:cubicBezTo>
                    <a:lnTo>
                      <a:pt x="6673" y="2728"/>
                    </a:lnTo>
                    <a:cubicBezTo>
                      <a:pt x="6673" y="2997"/>
                      <a:pt x="6187" y="3225"/>
                      <a:pt x="5582" y="3225"/>
                    </a:cubicBezTo>
                    <a:lnTo>
                      <a:pt x="1091" y="3225"/>
                    </a:lnTo>
                    <a:cubicBezTo>
                      <a:pt x="497" y="3225"/>
                      <a:pt x="0" y="3446"/>
                      <a:pt x="0" y="3721"/>
                    </a:cubicBezTo>
                    <a:lnTo>
                      <a:pt x="0" y="17783"/>
                    </a:lnTo>
                    <a:cubicBezTo>
                      <a:pt x="0" y="18053"/>
                      <a:pt x="485" y="18281"/>
                      <a:pt x="1091" y="18281"/>
                    </a:cubicBezTo>
                    <a:lnTo>
                      <a:pt x="5582" y="18281"/>
                    </a:lnTo>
                    <a:cubicBezTo>
                      <a:pt x="6175" y="18281"/>
                      <a:pt x="6673" y="18501"/>
                      <a:pt x="6673" y="18777"/>
                    </a:cubicBezTo>
                    <a:lnTo>
                      <a:pt x="6673" y="21276"/>
                    </a:lnTo>
                    <a:cubicBezTo>
                      <a:pt x="6673" y="21551"/>
                      <a:pt x="6934" y="21589"/>
                      <a:pt x="7267" y="21352"/>
                    </a:cubicBezTo>
                    <a:lnTo>
                      <a:pt x="21351" y="11180"/>
                    </a:lnTo>
                    <a:cubicBezTo>
                      <a:pt x="21517" y="11061"/>
                      <a:pt x="21588" y="10909"/>
                      <a:pt x="21588" y="10753"/>
                    </a:cubicBezTo>
                    <a:cubicBezTo>
                      <a:pt x="21600" y="10602"/>
                      <a:pt x="21517" y="10445"/>
                      <a:pt x="21351" y="10326"/>
                    </a:cubicBezTo>
                    <a:lnTo>
                      <a:pt x="7267" y="154"/>
                    </a:lnTo>
                    <a:cubicBezTo>
                      <a:pt x="7106" y="38"/>
                      <a:pt x="6959" y="-11"/>
                      <a:pt x="6851" y="2"/>
                    </a:cubicBez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grpSp>
          <p:nvGrpSpPr>
            <p:cNvPr id="400" name="Group"/>
            <p:cNvGrpSpPr/>
            <p:nvPr/>
          </p:nvGrpSpPr>
          <p:grpSpPr>
            <a:xfrm>
              <a:off x="10859587" y="2317421"/>
              <a:ext cx="1885979" cy="1683059"/>
              <a:chOff x="0" y="0"/>
              <a:chExt cx="1885978" cy="1683058"/>
            </a:xfrm>
          </p:grpSpPr>
          <p:sp>
            <p:nvSpPr>
              <p:cNvPr id="391" name="Puzzle Piece"/>
              <p:cNvSpPr/>
              <p:nvPr/>
            </p:nvSpPr>
            <p:spPr>
              <a:xfrm>
                <a:off x="270044" y="1041547"/>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2" name="Puzzle Piece"/>
              <p:cNvSpPr/>
              <p:nvPr/>
            </p:nvSpPr>
            <p:spPr>
              <a:xfrm rot="6519746">
                <a:off x="474591" y="1290298"/>
                <a:ext cx="353478"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3" name="Puzzle Piece"/>
              <p:cNvSpPr/>
              <p:nvPr/>
            </p:nvSpPr>
            <p:spPr>
              <a:xfrm>
                <a:off x="701566" y="990322"/>
                <a:ext cx="244294" cy="24517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4" name="Puzzle Piece"/>
              <p:cNvSpPr/>
              <p:nvPr/>
            </p:nvSpPr>
            <p:spPr>
              <a:xfrm rot="7616283">
                <a:off x="1130189" y="761220"/>
                <a:ext cx="353477" cy="207281"/>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5" name="Puzzle Piece"/>
              <p:cNvSpPr/>
              <p:nvPr/>
            </p:nvSpPr>
            <p:spPr>
              <a:xfrm rot="11634474">
                <a:off x="1233705" y="473677"/>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6" name="Puzzle Piece"/>
              <p:cNvSpPr/>
              <p:nvPr/>
            </p:nvSpPr>
            <p:spPr>
              <a:xfrm rot="4475912">
                <a:off x="1509765" y="1008100"/>
                <a:ext cx="354050" cy="207618"/>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1" y="17676"/>
                      <a:pt x="9031" y="17022"/>
                    </a:cubicBezTo>
                    <a:cubicBezTo>
                      <a:pt x="9031"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7" name="Puzzle Piece"/>
              <p:cNvSpPr/>
              <p:nvPr/>
            </p:nvSpPr>
            <p:spPr>
              <a:xfrm rot="13467629">
                <a:off x="1510503" y="94121"/>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8" name="Puzzle Piece"/>
              <p:cNvSpPr/>
              <p:nvPr/>
            </p:nvSpPr>
            <p:spPr>
              <a:xfrm rot="20976031">
                <a:off x="1086307" y="131940"/>
                <a:ext cx="353477"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399" name="Puzzle Piece"/>
              <p:cNvSpPr/>
              <p:nvPr/>
            </p:nvSpPr>
            <p:spPr>
              <a:xfrm rot="12128228">
                <a:off x="26024" y="1416817"/>
                <a:ext cx="353478" cy="20728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grpSp>
          <p:nvGrpSpPr>
            <p:cNvPr id="403" name="Group"/>
            <p:cNvGrpSpPr/>
            <p:nvPr/>
          </p:nvGrpSpPr>
          <p:grpSpPr>
            <a:xfrm>
              <a:off x="9997709" y="3991325"/>
              <a:ext cx="638862" cy="635914"/>
              <a:chOff x="0" y="0"/>
              <a:chExt cx="638860" cy="635913"/>
            </a:xfrm>
          </p:grpSpPr>
          <p:sp>
            <p:nvSpPr>
              <p:cNvPr id="401" name="Bell Curve"/>
              <p:cNvSpPr/>
              <p:nvPr/>
            </p:nvSpPr>
            <p:spPr>
              <a:xfrm>
                <a:off x="-1" y="0"/>
                <a:ext cx="637605" cy="635914"/>
              </a:xfrm>
              <a:custGeom>
                <a:avLst/>
                <a:gdLst/>
                <a:ahLst/>
                <a:cxnLst>
                  <a:cxn ang="0">
                    <a:pos x="wd2" y="hd2"/>
                  </a:cxn>
                  <a:cxn ang="5400000">
                    <a:pos x="wd2" y="hd2"/>
                  </a:cxn>
                  <a:cxn ang="10800000">
                    <a:pos x="wd2" y="hd2"/>
                  </a:cxn>
                  <a:cxn ang="16200000">
                    <a:pos x="wd2" y="hd2"/>
                  </a:cxn>
                </a:cxnLst>
                <a:rect l="0" t="0" r="r" b="b"/>
                <a:pathLst>
                  <a:path w="21600" h="21600"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2165" y="20628"/>
                    </a:lnTo>
                    <a:lnTo>
                      <a:pt x="12165" y="19779"/>
                    </a:lnTo>
                    <a:lnTo>
                      <a:pt x="11626" y="19779"/>
                    </a:lnTo>
                    <a:lnTo>
                      <a:pt x="11626" y="20628"/>
                    </a:lnTo>
                    <a:lnTo>
                      <a:pt x="1163" y="20628"/>
                    </a:lnTo>
                    <a:cubicBezTo>
                      <a:pt x="1056" y="20628"/>
                      <a:pt x="970" y="20539"/>
                      <a:pt x="970" y="20432"/>
                    </a:cubicBezTo>
                    <a:lnTo>
                      <a:pt x="970" y="194"/>
                    </a:lnTo>
                    <a:cubicBezTo>
                      <a:pt x="970" y="87"/>
                      <a:pt x="883" y="0"/>
                      <a:pt x="776" y="0"/>
                    </a:cubicBezTo>
                    <a:lnTo>
                      <a:pt x="194" y="0"/>
                    </a:lnTo>
                    <a:close/>
                    <a:moveTo>
                      <a:pt x="11876" y="5159"/>
                    </a:moveTo>
                    <a:cubicBezTo>
                      <a:pt x="10741" y="5159"/>
                      <a:pt x="10243" y="6260"/>
                      <a:pt x="10080" y="6621"/>
                    </a:cubicBezTo>
                    <a:cubicBezTo>
                      <a:pt x="9717" y="7423"/>
                      <a:pt x="9465" y="8488"/>
                      <a:pt x="9172" y="9720"/>
                    </a:cubicBezTo>
                    <a:cubicBezTo>
                      <a:pt x="8905" y="10847"/>
                      <a:pt x="8601" y="12125"/>
                      <a:pt x="8166" y="13338"/>
                    </a:cubicBezTo>
                    <a:cubicBezTo>
                      <a:pt x="7432" y="15385"/>
                      <a:pt x="6483" y="16961"/>
                      <a:pt x="5344" y="18024"/>
                    </a:cubicBezTo>
                    <a:cubicBezTo>
                      <a:pt x="4185" y="19106"/>
                      <a:pt x="2822" y="19654"/>
                      <a:pt x="1293" y="19654"/>
                    </a:cubicBezTo>
                    <a:lnTo>
                      <a:pt x="1293" y="20410"/>
                    </a:lnTo>
                    <a:cubicBezTo>
                      <a:pt x="4654" y="20410"/>
                      <a:pt x="7277" y="18053"/>
                      <a:pt x="8876" y="13593"/>
                    </a:cubicBezTo>
                    <a:cubicBezTo>
                      <a:pt x="9325" y="12340"/>
                      <a:pt x="9634" y="11040"/>
                      <a:pt x="9906" y="9894"/>
                    </a:cubicBezTo>
                    <a:cubicBezTo>
                      <a:pt x="10433" y="7671"/>
                      <a:pt x="10849" y="5916"/>
                      <a:pt x="11876" y="5916"/>
                    </a:cubicBezTo>
                    <a:cubicBezTo>
                      <a:pt x="12815" y="5916"/>
                      <a:pt x="13161" y="7265"/>
                      <a:pt x="13648" y="9467"/>
                    </a:cubicBezTo>
                    <a:cubicBezTo>
                      <a:pt x="13935" y="10763"/>
                      <a:pt x="14259" y="12232"/>
                      <a:pt x="14842" y="13651"/>
                    </a:cubicBezTo>
                    <a:cubicBezTo>
                      <a:pt x="16579" y="17884"/>
                      <a:pt x="19106" y="20410"/>
                      <a:pt x="21600" y="20410"/>
                    </a:cubicBezTo>
                    <a:lnTo>
                      <a:pt x="21600" y="19654"/>
                    </a:lnTo>
                    <a:cubicBezTo>
                      <a:pt x="20557" y="19654"/>
                      <a:pt x="19457" y="19095"/>
                      <a:pt x="18417" y="18035"/>
                    </a:cubicBezTo>
                    <a:cubicBezTo>
                      <a:pt x="17339" y="16937"/>
                      <a:pt x="16343" y="15322"/>
                      <a:pt x="15538" y="13362"/>
                    </a:cubicBezTo>
                    <a:cubicBezTo>
                      <a:pt x="14981" y="12004"/>
                      <a:pt x="14664" y="10569"/>
                      <a:pt x="14384" y="9303"/>
                    </a:cubicBezTo>
                    <a:cubicBezTo>
                      <a:pt x="14136" y="8183"/>
                      <a:pt x="13923" y="7216"/>
                      <a:pt x="13593" y="6489"/>
                    </a:cubicBezTo>
                    <a:cubicBezTo>
                      <a:pt x="13186" y="5595"/>
                      <a:pt x="12624" y="5159"/>
                      <a:pt x="11876" y="5159"/>
                    </a:cubicBezTo>
                    <a:close/>
                    <a:moveTo>
                      <a:pt x="11626" y="6692"/>
                    </a:moveTo>
                    <a:lnTo>
                      <a:pt x="11626" y="7703"/>
                    </a:lnTo>
                    <a:lnTo>
                      <a:pt x="12165" y="7703"/>
                    </a:lnTo>
                    <a:lnTo>
                      <a:pt x="12165" y="6692"/>
                    </a:lnTo>
                    <a:lnTo>
                      <a:pt x="11626" y="6692"/>
                    </a:lnTo>
                    <a:close/>
                    <a:moveTo>
                      <a:pt x="11596" y="8905"/>
                    </a:moveTo>
                    <a:lnTo>
                      <a:pt x="11596" y="9916"/>
                    </a:lnTo>
                    <a:lnTo>
                      <a:pt x="12135" y="9916"/>
                    </a:lnTo>
                    <a:lnTo>
                      <a:pt x="12135" y="8905"/>
                    </a:lnTo>
                    <a:lnTo>
                      <a:pt x="11596" y="8905"/>
                    </a:lnTo>
                    <a:close/>
                    <a:moveTo>
                      <a:pt x="11626" y="11293"/>
                    </a:moveTo>
                    <a:lnTo>
                      <a:pt x="11626" y="12305"/>
                    </a:lnTo>
                    <a:lnTo>
                      <a:pt x="12165" y="12305"/>
                    </a:lnTo>
                    <a:lnTo>
                      <a:pt x="12165" y="11293"/>
                    </a:lnTo>
                    <a:lnTo>
                      <a:pt x="11626" y="11293"/>
                    </a:lnTo>
                    <a:close/>
                    <a:moveTo>
                      <a:pt x="11596" y="13316"/>
                    </a:moveTo>
                    <a:lnTo>
                      <a:pt x="11596" y="14327"/>
                    </a:lnTo>
                    <a:lnTo>
                      <a:pt x="12135" y="14327"/>
                    </a:lnTo>
                    <a:lnTo>
                      <a:pt x="12135" y="13316"/>
                    </a:lnTo>
                    <a:lnTo>
                      <a:pt x="11596" y="13316"/>
                    </a:lnTo>
                    <a:close/>
                    <a:moveTo>
                      <a:pt x="11626" y="15435"/>
                    </a:moveTo>
                    <a:lnTo>
                      <a:pt x="11626" y="16446"/>
                    </a:lnTo>
                    <a:lnTo>
                      <a:pt x="12165" y="16446"/>
                    </a:lnTo>
                    <a:lnTo>
                      <a:pt x="12165" y="15435"/>
                    </a:lnTo>
                    <a:lnTo>
                      <a:pt x="11626" y="15435"/>
                    </a:lnTo>
                    <a:close/>
                    <a:moveTo>
                      <a:pt x="11596" y="17590"/>
                    </a:moveTo>
                    <a:lnTo>
                      <a:pt x="11596" y="18601"/>
                    </a:lnTo>
                    <a:lnTo>
                      <a:pt x="12135" y="18601"/>
                    </a:lnTo>
                    <a:lnTo>
                      <a:pt x="12135" y="17590"/>
                    </a:lnTo>
                    <a:lnTo>
                      <a:pt x="11596" y="1759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402" name="Function Graph"/>
              <p:cNvSpPr/>
              <p:nvPr/>
            </p:nvSpPr>
            <p:spPr>
              <a:xfrm>
                <a:off x="-1" y="1268"/>
                <a:ext cx="638862" cy="634646"/>
              </a:xfrm>
              <a:custGeom>
                <a:avLst/>
                <a:gdLst/>
                <a:ahLst/>
                <a:cxnLst>
                  <a:cxn ang="0">
                    <a:pos x="wd2" y="hd2"/>
                  </a:cxn>
                  <a:cxn ang="5400000">
                    <a:pos x="wd2" y="hd2"/>
                  </a:cxn>
                  <a:cxn ang="10800000">
                    <a:pos x="wd2" y="hd2"/>
                  </a:cxn>
                  <a:cxn ang="16200000">
                    <a:pos x="wd2" y="hd2"/>
                  </a:cxn>
                </a:cxnLst>
                <a:rect l="0" t="0" r="r" b="b"/>
                <a:pathLst>
                  <a:path w="21600" h="21600" extrusionOk="0">
                    <a:moveTo>
                      <a:pt x="193" y="0"/>
                    </a:moveTo>
                    <a:cubicBezTo>
                      <a:pt x="87" y="0"/>
                      <a:pt x="0" y="87"/>
                      <a:pt x="0" y="194"/>
                    </a:cubicBezTo>
                    <a:lnTo>
                      <a:pt x="0" y="21404"/>
                    </a:lnTo>
                    <a:cubicBezTo>
                      <a:pt x="0" y="21511"/>
                      <a:pt x="87" y="21600"/>
                      <a:pt x="193" y="21600"/>
                    </a:cubicBezTo>
                    <a:lnTo>
                      <a:pt x="21322" y="21600"/>
                    </a:lnTo>
                    <a:cubicBezTo>
                      <a:pt x="21428" y="21600"/>
                      <a:pt x="21514" y="21511"/>
                      <a:pt x="21514" y="21404"/>
                    </a:cubicBezTo>
                    <a:lnTo>
                      <a:pt x="21514" y="20822"/>
                    </a:lnTo>
                    <a:cubicBezTo>
                      <a:pt x="21514" y="20715"/>
                      <a:pt x="21428" y="20628"/>
                      <a:pt x="21322" y="20628"/>
                    </a:cubicBezTo>
                    <a:lnTo>
                      <a:pt x="1159" y="20628"/>
                    </a:lnTo>
                    <a:cubicBezTo>
                      <a:pt x="1052" y="20628"/>
                      <a:pt x="966" y="20539"/>
                      <a:pt x="966" y="20432"/>
                    </a:cubicBezTo>
                    <a:lnTo>
                      <a:pt x="966" y="194"/>
                    </a:lnTo>
                    <a:cubicBezTo>
                      <a:pt x="966" y="87"/>
                      <a:pt x="879" y="0"/>
                      <a:pt x="773" y="0"/>
                    </a:cubicBezTo>
                    <a:lnTo>
                      <a:pt x="193" y="0"/>
                    </a:lnTo>
                    <a:close/>
                    <a:moveTo>
                      <a:pt x="4579" y="3635"/>
                    </a:moveTo>
                    <a:cubicBezTo>
                      <a:pt x="4069" y="3635"/>
                      <a:pt x="3973" y="4313"/>
                      <a:pt x="3893" y="5269"/>
                    </a:cubicBezTo>
                    <a:cubicBezTo>
                      <a:pt x="3826" y="6066"/>
                      <a:pt x="3789" y="7155"/>
                      <a:pt x="3747" y="8309"/>
                    </a:cubicBezTo>
                    <a:cubicBezTo>
                      <a:pt x="3722" y="9023"/>
                      <a:pt x="3694" y="9757"/>
                      <a:pt x="3660" y="10474"/>
                    </a:cubicBezTo>
                    <a:lnTo>
                      <a:pt x="1430" y="10474"/>
                    </a:lnTo>
                    <a:lnTo>
                      <a:pt x="1430" y="11230"/>
                    </a:lnTo>
                    <a:lnTo>
                      <a:pt x="4374" y="11230"/>
                    </a:lnTo>
                    <a:lnTo>
                      <a:pt x="4393" y="10873"/>
                    </a:lnTo>
                    <a:cubicBezTo>
                      <a:pt x="4437" y="10037"/>
                      <a:pt x="4467" y="9172"/>
                      <a:pt x="4497" y="8336"/>
                    </a:cubicBezTo>
                    <a:cubicBezTo>
                      <a:pt x="4526" y="7507"/>
                      <a:pt x="4560" y="6578"/>
                      <a:pt x="4607" y="5814"/>
                    </a:cubicBezTo>
                    <a:cubicBezTo>
                      <a:pt x="4621" y="5979"/>
                      <a:pt x="4635" y="6160"/>
                      <a:pt x="4648" y="6361"/>
                    </a:cubicBezTo>
                    <a:cubicBezTo>
                      <a:pt x="4720" y="7486"/>
                      <a:pt x="4764" y="8893"/>
                      <a:pt x="4805" y="10253"/>
                    </a:cubicBezTo>
                    <a:cubicBezTo>
                      <a:pt x="4814" y="10545"/>
                      <a:pt x="4823" y="10836"/>
                      <a:pt x="4832" y="11121"/>
                    </a:cubicBezTo>
                    <a:lnTo>
                      <a:pt x="4839" y="11340"/>
                    </a:lnTo>
                    <a:cubicBezTo>
                      <a:pt x="4882" y="12712"/>
                      <a:pt x="4923" y="14008"/>
                      <a:pt x="5011" y="14987"/>
                    </a:cubicBezTo>
                    <a:cubicBezTo>
                      <a:pt x="5108" y="16050"/>
                      <a:pt x="5236" y="16930"/>
                      <a:pt x="5835" y="16930"/>
                    </a:cubicBezTo>
                    <a:cubicBezTo>
                      <a:pt x="6373" y="16930"/>
                      <a:pt x="6497" y="16190"/>
                      <a:pt x="6594" y="15296"/>
                    </a:cubicBezTo>
                    <a:cubicBezTo>
                      <a:pt x="6678" y="14518"/>
                      <a:pt x="6726" y="13520"/>
                      <a:pt x="6772" y="12555"/>
                    </a:cubicBezTo>
                    <a:cubicBezTo>
                      <a:pt x="6796" y="12043"/>
                      <a:pt x="6820" y="11560"/>
                      <a:pt x="6847" y="11132"/>
                    </a:cubicBezTo>
                    <a:cubicBezTo>
                      <a:pt x="6861" y="10921"/>
                      <a:pt x="6874" y="10707"/>
                      <a:pt x="6888" y="10495"/>
                    </a:cubicBezTo>
                    <a:cubicBezTo>
                      <a:pt x="6933" y="9765"/>
                      <a:pt x="6992" y="8813"/>
                      <a:pt x="7072" y="8108"/>
                    </a:cubicBezTo>
                    <a:cubicBezTo>
                      <a:pt x="7130" y="8632"/>
                      <a:pt x="7171" y="9283"/>
                      <a:pt x="7206" y="9828"/>
                    </a:cubicBezTo>
                    <a:cubicBezTo>
                      <a:pt x="7234" y="10257"/>
                      <a:pt x="7265" y="10701"/>
                      <a:pt x="7300" y="11138"/>
                    </a:cubicBezTo>
                    <a:cubicBezTo>
                      <a:pt x="7355" y="11811"/>
                      <a:pt x="7430" y="12670"/>
                      <a:pt x="7538" y="13325"/>
                    </a:cubicBezTo>
                    <a:cubicBezTo>
                      <a:pt x="7649" y="13995"/>
                      <a:pt x="7799" y="14650"/>
                      <a:pt x="8291" y="14650"/>
                    </a:cubicBezTo>
                    <a:cubicBezTo>
                      <a:pt x="8807" y="14650"/>
                      <a:pt x="8920" y="13936"/>
                      <a:pt x="8993" y="13463"/>
                    </a:cubicBezTo>
                    <a:cubicBezTo>
                      <a:pt x="9075" y="12940"/>
                      <a:pt x="9130" y="12285"/>
                      <a:pt x="9183" y="11651"/>
                    </a:cubicBezTo>
                    <a:cubicBezTo>
                      <a:pt x="9198" y="11475"/>
                      <a:pt x="9212" y="11303"/>
                      <a:pt x="9226" y="11141"/>
                    </a:cubicBezTo>
                    <a:cubicBezTo>
                      <a:pt x="9311" y="10194"/>
                      <a:pt x="9403" y="9541"/>
                      <a:pt x="9501" y="9185"/>
                    </a:cubicBezTo>
                    <a:cubicBezTo>
                      <a:pt x="9633" y="9696"/>
                      <a:pt x="9726" y="10669"/>
                      <a:pt x="9771" y="11144"/>
                    </a:cubicBezTo>
                    <a:cubicBezTo>
                      <a:pt x="9831" y="11767"/>
                      <a:pt x="9905" y="12254"/>
                      <a:pt x="9993" y="12594"/>
                    </a:cubicBezTo>
                    <a:cubicBezTo>
                      <a:pt x="10054" y="12832"/>
                      <a:pt x="10198" y="13391"/>
                      <a:pt x="10653" y="13391"/>
                    </a:cubicBezTo>
                    <a:cubicBezTo>
                      <a:pt x="11032" y="13391"/>
                      <a:pt x="11217" y="12975"/>
                      <a:pt x="11349" y="12567"/>
                    </a:cubicBezTo>
                    <a:cubicBezTo>
                      <a:pt x="11467" y="12203"/>
                      <a:pt x="11579" y="11704"/>
                      <a:pt x="11661" y="11165"/>
                    </a:cubicBezTo>
                    <a:cubicBezTo>
                      <a:pt x="11745" y="10615"/>
                      <a:pt x="11876" y="10261"/>
                      <a:pt x="11971" y="10086"/>
                    </a:cubicBezTo>
                    <a:cubicBezTo>
                      <a:pt x="12053" y="10269"/>
                      <a:pt x="12153" y="10639"/>
                      <a:pt x="12271" y="11188"/>
                    </a:cubicBezTo>
                    <a:cubicBezTo>
                      <a:pt x="12485" y="12183"/>
                      <a:pt x="12763" y="12626"/>
                      <a:pt x="13173" y="12626"/>
                    </a:cubicBezTo>
                    <a:cubicBezTo>
                      <a:pt x="13612" y="12626"/>
                      <a:pt x="13946" y="12143"/>
                      <a:pt x="14166" y="11193"/>
                    </a:cubicBezTo>
                    <a:cubicBezTo>
                      <a:pt x="14230" y="10915"/>
                      <a:pt x="14317" y="10721"/>
                      <a:pt x="14384" y="10609"/>
                    </a:cubicBezTo>
                    <a:cubicBezTo>
                      <a:pt x="14442" y="10712"/>
                      <a:pt x="14507" y="10855"/>
                      <a:pt x="14553" y="10955"/>
                    </a:cubicBezTo>
                    <a:cubicBezTo>
                      <a:pt x="14603" y="11064"/>
                      <a:pt x="14655" y="11175"/>
                      <a:pt x="14711" y="11283"/>
                    </a:cubicBezTo>
                    <a:cubicBezTo>
                      <a:pt x="14963" y="11766"/>
                      <a:pt x="15162" y="12149"/>
                      <a:pt x="15638" y="12149"/>
                    </a:cubicBezTo>
                    <a:cubicBezTo>
                      <a:pt x="16094" y="12149"/>
                      <a:pt x="16314" y="11747"/>
                      <a:pt x="16475" y="11453"/>
                    </a:cubicBezTo>
                    <a:cubicBezTo>
                      <a:pt x="16502" y="11402"/>
                      <a:pt x="16532" y="11350"/>
                      <a:pt x="16562" y="11300"/>
                    </a:cubicBezTo>
                    <a:cubicBezTo>
                      <a:pt x="16588" y="11255"/>
                      <a:pt x="16611" y="11213"/>
                      <a:pt x="16634" y="11173"/>
                    </a:cubicBezTo>
                    <a:cubicBezTo>
                      <a:pt x="16703" y="11053"/>
                      <a:pt x="16782" y="10918"/>
                      <a:pt x="16828" y="10864"/>
                    </a:cubicBezTo>
                    <a:cubicBezTo>
                      <a:pt x="16903" y="10914"/>
                      <a:pt x="17032" y="11105"/>
                      <a:pt x="17112" y="11224"/>
                    </a:cubicBezTo>
                    <a:lnTo>
                      <a:pt x="17155" y="11291"/>
                    </a:lnTo>
                    <a:cubicBezTo>
                      <a:pt x="17177" y="11324"/>
                      <a:pt x="17200" y="11356"/>
                      <a:pt x="17222" y="11389"/>
                    </a:cubicBezTo>
                    <a:cubicBezTo>
                      <a:pt x="17416" y="11682"/>
                      <a:pt x="17656" y="12047"/>
                      <a:pt x="18076" y="12047"/>
                    </a:cubicBezTo>
                    <a:cubicBezTo>
                      <a:pt x="18508" y="12047"/>
                      <a:pt x="18724" y="11727"/>
                      <a:pt x="18882" y="11494"/>
                    </a:cubicBezTo>
                    <a:cubicBezTo>
                      <a:pt x="18919" y="11439"/>
                      <a:pt x="18953" y="11387"/>
                      <a:pt x="18989" y="11340"/>
                    </a:cubicBezTo>
                    <a:cubicBezTo>
                      <a:pt x="19096" y="11202"/>
                      <a:pt x="19183" y="11125"/>
                      <a:pt x="19231" y="11090"/>
                    </a:cubicBezTo>
                    <a:cubicBezTo>
                      <a:pt x="19285" y="11117"/>
                      <a:pt x="19403" y="11188"/>
                      <a:pt x="19622" y="11387"/>
                    </a:cubicBezTo>
                    <a:cubicBezTo>
                      <a:pt x="19919" y="11658"/>
                      <a:pt x="20277" y="11689"/>
                      <a:pt x="20520" y="11689"/>
                    </a:cubicBezTo>
                    <a:cubicBezTo>
                      <a:pt x="20701" y="11689"/>
                      <a:pt x="20939" y="11612"/>
                      <a:pt x="21281" y="11494"/>
                    </a:cubicBezTo>
                    <a:cubicBezTo>
                      <a:pt x="21406" y="11451"/>
                      <a:pt x="21535" y="11406"/>
                      <a:pt x="21600" y="11391"/>
                    </a:cubicBezTo>
                    <a:lnTo>
                      <a:pt x="21429" y="10655"/>
                    </a:lnTo>
                    <a:cubicBezTo>
                      <a:pt x="21326" y="10679"/>
                      <a:pt x="21192" y="10724"/>
                      <a:pt x="21037" y="10778"/>
                    </a:cubicBezTo>
                    <a:cubicBezTo>
                      <a:pt x="20885" y="10831"/>
                      <a:pt x="20601" y="10929"/>
                      <a:pt x="20520" y="10933"/>
                    </a:cubicBezTo>
                    <a:cubicBezTo>
                      <a:pt x="20323" y="10933"/>
                      <a:pt x="20208" y="10903"/>
                      <a:pt x="20125" y="10827"/>
                    </a:cubicBezTo>
                    <a:cubicBezTo>
                      <a:pt x="19729" y="10468"/>
                      <a:pt x="19465" y="10321"/>
                      <a:pt x="19209" y="10321"/>
                    </a:cubicBezTo>
                    <a:cubicBezTo>
                      <a:pt x="18891" y="10321"/>
                      <a:pt x="18593" y="10623"/>
                      <a:pt x="18398" y="10876"/>
                    </a:cubicBezTo>
                    <a:cubicBezTo>
                      <a:pt x="18347" y="10942"/>
                      <a:pt x="18300" y="11009"/>
                      <a:pt x="18260" y="11068"/>
                    </a:cubicBezTo>
                    <a:cubicBezTo>
                      <a:pt x="18214" y="11137"/>
                      <a:pt x="18131" y="11262"/>
                      <a:pt x="18089" y="11288"/>
                    </a:cubicBezTo>
                    <a:cubicBezTo>
                      <a:pt x="18025" y="11240"/>
                      <a:pt x="17915" y="11074"/>
                      <a:pt x="17848" y="10972"/>
                    </a:cubicBezTo>
                    <a:cubicBezTo>
                      <a:pt x="17824" y="10936"/>
                      <a:pt x="17800" y="10899"/>
                      <a:pt x="17776" y="10864"/>
                    </a:cubicBezTo>
                    <a:lnTo>
                      <a:pt x="17734" y="10800"/>
                    </a:lnTo>
                    <a:cubicBezTo>
                      <a:pt x="17524" y="10488"/>
                      <a:pt x="17262" y="10100"/>
                      <a:pt x="16820" y="10100"/>
                    </a:cubicBezTo>
                    <a:cubicBezTo>
                      <a:pt x="16386" y="10100"/>
                      <a:pt x="16200" y="10421"/>
                      <a:pt x="15985" y="10793"/>
                    </a:cubicBezTo>
                    <a:cubicBezTo>
                      <a:pt x="15963" y="10832"/>
                      <a:pt x="15940" y="10873"/>
                      <a:pt x="15915" y="10916"/>
                    </a:cubicBezTo>
                    <a:cubicBezTo>
                      <a:pt x="15881" y="10974"/>
                      <a:pt x="15849" y="11031"/>
                      <a:pt x="15817" y="11089"/>
                    </a:cubicBezTo>
                    <a:cubicBezTo>
                      <a:pt x="15768" y="11179"/>
                      <a:pt x="15689" y="11322"/>
                      <a:pt x="15636" y="11379"/>
                    </a:cubicBezTo>
                    <a:cubicBezTo>
                      <a:pt x="15569" y="11303"/>
                      <a:pt x="15455" y="11083"/>
                      <a:pt x="15376" y="10932"/>
                    </a:cubicBezTo>
                    <a:cubicBezTo>
                      <a:pt x="15329" y="10841"/>
                      <a:pt x="15281" y="10738"/>
                      <a:pt x="15236" y="10638"/>
                    </a:cubicBezTo>
                    <a:cubicBezTo>
                      <a:pt x="15037" y="10207"/>
                      <a:pt x="14832" y="9760"/>
                      <a:pt x="14392" y="9760"/>
                    </a:cubicBezTo>
                    <a:cubicBezTo>
                      <a:pt x="14192" y="9760"/>
                      <a:pt x="13698" y="9883"/>
                      <a:pt x="13435" y="11021"/>
                    </a:cubicBezTo>
                    <a:cubicBezTo>
                      <a:pt x="13357" y="11357"/>
                      <a:pt x="13273" y="11579"/>
                      <a:pt x="13205" y="11715"/>
                    </a:cubicBezTo>
                    <a:cubicBezTo>
                      <a:pt x="13148" y="11575"/>
                      <a:pt x="13076" y="11355"/>
                      <a:pt x="13006" y="11028"/>
                    </a:cubicBezTo>
                    <a:cubicBezTo>
                      <a:pt x="12807" y="10105"/>
                      <a:pt x="12620" y="9232"/>
                      <a:pt x="11964" y="9232"/>
                    </a:cubicBezTo>
                    <a:cubicBezTo>
                      <a:pt x="11677" y="9232"/>
                      <a:pt x="11160" y="9468"/>
                      <a:pt x="10918" y="11050"/>
                    </a:cubicBezTo>
                    <a:cubicBezTo>
                      <a:pt x="10841" y="11554"/>
                      <a:pt x="10754" y="11935"/>
                      <a:pt x="10675" y="12204"/>
                    </a:cubicBezTo>
                    <a:cubicBezTo>
                      <a:pt x="10626" y="11959"/>
                      <a:pt x="10570" y="11599"/>
                      <a:pt x="10519" y="11072"/>
                    </a:cubicBezTo>
                    <a:cubicBezTo>
                      <a:pt x="10347" y="9278"/>
                      <a:pt x="10207" y="8177"/>
                      <a:pt x="9518" y="8177"/>
                    </a:cubicBezTo>
                    <a:cubicBezTo>
                      <a:pt x="8791" y="8177"/>
                      <a:pt x="8635" y="9324"/>
                      <a:pt x="8479" y="11073"/>
                    </a:cubicBezTo>
                    <a:cubicBezTo>
                      <a:pt x="8464" y="11237"/>
                      <a:pt x="8450" y="11410"/>
                      <a:pt x="8435" y="11586"/>
                    </a:cubicBezTo>
                    <a:cubicBezTo>
                      <a:pt x="8399" y="12017"/>
                      <a:pt x="8343" y="12660"/>
                      <a:pt x="8274" y="13176"/>
                    </a:cubicBezTo>
                    <a:cubicBezTo>
                      <a:pt x="8205" y="12735"/>
                      <a:pt x="8129" y="12070"/>
                      <a:pt x="8048" y="11077"/>
                    </a:cubicBezTo>
                    <a:cubicBezTo>
                      <a:pt x="8013" y="10647"/>
                      <a:pt x="7985" y="10205"/>
                      <a:pt x="7957" y="9779"/>
                    </a:cubicBezTo>
                    <a:cubicBezTo>
                      <a:pt x="7906" y="8996"/>
                      <a:pt x="7857" y="8257"/>
                      <a:pt x="7778" y="7708"/>
                    </a:cubicBezTo>
                    <a:cubicBezTo>
                      <a:pt x="7718" y="7289"/>
                      <a:pt x="7605" y="6511"/>
                      <a:pt x="7054" y="6511"/>
                    </a:cubicBezTo>
                    <a:cubicBezTo>
                      <a:pt x="6549" y="6511"/>
                      <a:pt x="6428" y="7160"/>
                      <a:pt x="6333" y="7946"/>
                    </a:cubicBezTo>
                    <a:cubicBezTo>
                      <a:pt x="6250" y="8624"/>
                      <a:pt x="6196" y="9510"/>
                      <a:pt x="6138" y="10447"/>
                    </a:cubicBezTo>
                    <a:cubicBezTo>
                      <a:pt x="6125" y="10659"/>
                      <a:pt x="6111" y="10872"/>
                      <a:pt x="6098" y="11084"/>
                    </a:cubicBezTo>
                    <a:cubicBezTo>
                      <a:pt x="6070" y="11517"/>
                      <a:pt x="6047" y="12003"/>
                      <a:pt x="6022" y="12518"/>
                    </a:cubicBezTo>
                    <a:cubicBezTo>
                      <a:pt x="5981" y="13382"/>
                      <a:pt x="5921" y="14640"/>
                      <a:pt x="5820" y="15463"/>
                    </a:cubicBezTo>
                    <a:cubicBezTo>
                      <a:pt x="5790" y="15243"/>
                      <a:pt x="5761" y="14961"/>
                      <a:pt x="5734" y="14601"/>
                    </a:cubicBezTo>
                    <a:cubicBezTo>
                      <a:pt x="5665" y="13683"/>
                      <a:pt x="5629" y="12532"/>
                      <a:pt x="5590" y="11315"/>
                    </a:cubicBezTo>
                    <a:lnTo>
                      <a:pt x="5581" y="11095"/>
                    </a:lnTo>
                    <a:cubicBezTo>
                      <a:pt x="5572" y="10811"/>
                      <a:pt x="5564" y="10521"/>
                      <a:pt x="5555" y="10230"/>
                    </a:cubicBezTo>
                    <a:cubicBezTo>
                      <a:pt x="5509" y="8720"/>
                      <a:pt x="5461" y="7158"/>
                      <a:pt x="5374" y="5970"/>
                    </a:cubicBezTo>
                    <a:cubicBezTo>
                      <a:pt x="5325" y="5317"/>
                      <a:pt x="5270" y="4832"/>
                      <a:pt x="5203" y="4489"/>
                    </a:cubicBezTo>
                    <a:cubicBezTo>
                      <a:pt x="5148" y="4212"/>
                      <a:pt x="5034" y="3635"/>
                      <a:pt x="4579" y="3635"/>
                    </a:cubicBez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pic>
          <p:nvPicPr>
            <p:cNvPr id="404" name="pasted-image.tiff" descr="pasted-image.tiff"/>
            <p:cNvPicPr>
              <a:picLocks noChangeAspect="1"/>
            </p:cNvPicPr>
            <p:nvPr/>
          </p:nvPicPr>
          <p:blipFill>
            <a:blip r:embed="rId2"/>
            <a:stretch>
              <a:fillRect/>
            </a:stretch>
          </p:blipFill>
          <p:spPr>
            <a:xfrm>
              <a:off x="10438085" y="2165049"/>
              <a:ext cx="830843" cy="830842"/>
            </a:xfrm>
            <a:prstGeom prst="rect">
              <a:avLst/>
            </a:prstGeom>
            <a:ln w="12700" cap="flat">
              <a:noFill/>
              <a:miter lim="400000"/>
            </a:ln>
            <a:effectLst/>
          </p:spPr>
        </p:pic>
        <p:pic>
          <p:nvPicPr>
            <p:cNvPr id="405" name="pasted-image.tiff" descr="pasted-image.tiff"/>
            <p:cNvPicPr>
              <a:picLocks noChangeAspect="1"/>
            </p:cNvPicPr>
            <p:nvPr/>
          </p:nvPicPr>
          <p:blipFill>
            <a:blip r:embed="rId3"/>
            <a:stretch>
              <a:fillRect/>
            </a:stretch>
          </p:blipFill>
          <p:spPr>
            <a:xfrm>
              <a:off x="8386233" y="3532488"/>
              <a:ext cx="719834" cy="753574"/>
            </a:xfrm>
            <a:prstGeom prst="rect">
              <a:avLst/>
            </a:prstGeom>
            <a:ln w="12700" cap="flat">
              <a:noFill/>
              <a:miter lim="400000"/>
            </a:ln>
            <a:effectLst/>
          </p:spPr>
        </p:pic>
        <p:pic>
          <p:nvPicPr>
            <p:cNvPr id="406" name="pasted-image.tiff" descr="pasted-image.tiff"/>
            <p:cNvPicPr>
              <a:picLocks noChangeAspect="1"/>
            </p:cNvPicPr>
            <p:nvPr/>
          </p:nvPicPr>
          <p:blipFill>
            <a:blip r:embed="rId4"/>
            <a:stretch>
              <a:fillRect/>
            </a:stretch>
          </p:blipFill>
          <p:spPr>
            <a:xfrm>
              <a:off x="7296308" y="4197369"/>
              <a:ext cx="752616" cy="752617"/>
            </a:xfrm>
            <a:prstGeom prst="rect">
              <a:avLst/>
            </a:prstGeom>
            <a:ln w="12700" cap="flat">
              <a:noFill/>
              <a:miter lim="400000"/>
            </a:ln>
            <a:effectLst/>
          </p:spPr>
        </p:pic>
        <p:pic>
          <p:nvPicPr>
            <p:cNvPr id="407" name="pasted-image.tiff" descr="pasted-image.tiff"/>
            <p:cNvPicPr>
              <a:picLocks noChangeAspect="1"/>
            </p:cNvPicPr>
            <p:nvPr/>
          </p:nvPicPr>
          <p:blipFill>
            <a:blip r:embed="rId5"/>
            <a:stretch>
              <a:fillRect/>
            </a:stretch>
          </p:blipFill>
          <p:spPr>
            <a:xfrm>
              <a:off x="6183813" y="4876188"/>
              <a:ext cx="707503" cy="723784"/>
            </a:xfrm>
            <a:prstGeom prst="rect">
              <a:avLst/>
            </a:prstGeom>
            <a:ln w="12700" cap="flat">
              <a:noFill/>
              <a:miter lim="400000"/>
            </a:ln>
            <a:effectLst/>
          </p:spPr>
        </p:pic>
        <p:sp>
          <p:nvSpPr>
            <p:cNvPr id="408" name="Arrow 4"/>
            <p:cNvSpPr/>
            <p:nvPr/>
          </p:nvSpPr>
          <p:spPr>
            <a:xfrm>
              <a:off x="7051379" y="5590444"/>
              <a:ext cx="693747" cy="708119"/>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409" name="Puzzle Piece"/>
            <p:cNvSpPr/>
            <p:nvPr/>
          </p:nvSpPr>
          <p:spPr>
            <a:xfrm>
              <a:off x="11791170" y="2947604"/>
              <a:ext cx="240986" cy="24185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000000"/>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410" name="Puzzle Piece"/>
            <p:cNvSpPr/>
            <p:nvPr/>
          </p:nvSpPr>
          <p:spPr>
            <a:xfrm rot="14990858">
              <a:off x="11881986" y="3353560"/>
              <a:ext cx="240986" cy="24185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pic>
          <p:nvPicPr>
            <p:cNvPr id="411" name="Cog-icon-grey.svg.png" descr="Cog-icon-grey.svg.png"/>
            <p:cNvPicPr>
              <a:picLocks noChangeAspect="1"/>
            </p:cNvPicPr>
            <p:nvPr/>
          </p:nvPicPr>
          <p:blipFill>
            <a:blip r:embed="rId6"/>
            <a:stretch>
              <a:fillRect/>
            </a:stretch>
          </p:blipFill>
          <p:spPr>
            <a:xfrm rot="10681830">
              <a:off x="9374345" y="2781771"/>
              <a:ext cx="729294" cy="926203"/>
            </a:xfrm>
            <a:prstGeom prst="rect">
              <a:avLst/>
            </a:prstGeom>
            <a:ln w="12700" cap="flat">
              <a:noFill/>
              <a:miter lim="400000"/>
            </a:ln>
            <a:effectLst/>
          </p:spPr>
        </p:pic>
        <p:sp>
          <p:nvSpPr>
            <p:cNvPr id="412" name="Puzzle Piece"/>
            <p:cNvSpPr/>
            <p:nvPr/>
          </p:nvSpPr>
          <p:spPr>
            <a:xfrm rot="17167593">
              <a:off x="12630794" y="2821086"/>
              <a:ext cx="240986" cy="241852"/>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grpSp>
      <p:sp>
        <p:nvSpPr>
          <p:cNvPr id="414" name="Caesar (2019) https://www.linkedin.com/pulse/future-data-driven-healthcare-we-only-knew-what-know-michael-caesar/"/>
          <p:cNvSpPr txBox="1"/>
          <p:nvPr/>
        </p:nvSpPr>
        <p:spPr>
          <a:xfrm>
            <a:off x="4447558" y="5778390"/>
            <a:ext cx="3813497"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a:t>Caesar (2019) https://www.linkedin.com/pulse/future-data-driven-healthcare-we-only-knew-what-know-michael-caesar/</a:t>
            </a:r>
          </a:p>
        </p:txBody>
      </p:sp>
      <p:sp>
        <p:nvSpPr>
          <p:cNvPr id="415" name="Michael Caesar, Chief Data &amp; Analytics Officer, UHN, 2022"/>
          <p:cNvSpPr txBox="1"/>
          <p:nvPr/>
        </p:nvSpPr>
        <p:spPr>
          <a:xfrm>
            <a:off x="325285" y="5824495"/>
            <a:ext cx="184058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a:t>Michael Caesar, Chief Data &amp; Analytics Officer, UHN, 2022</a:t>
            </a:r>
          </a:p>
        </p:txBody>
      </p:sp>
      <p:grpSp>
        <p:nvGrpSpPr>
          <p:cNvPr id="418" name="Group"/>
          <p:cNvGrpSpPr/>
          <p:nvPr/>
        </p:nvGrpSpPr>
        <p:grpSpPr>
          <a:xfrm>
            <a:off x="8228389" y="5655479"/>
            <a:ext cx="839564" cy="517987"/>
            <a:chOff x="0" y="0"/>
            <a:chExt cx="1119416" cy="690647"/>
          </a:xfrm>
        </p:grpSpPr>
        <p:sp>
          <p:nvSpPr>
            <p:cNvPr id="416"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417" name="pasted-image.tiff" descr="pasted-image.tiff"/>
            <p:cNvPicPr>
              <a:picLocks noChangeAspect="1"/>
            </p:cNvPicPr>
            <p:nvPr/>
          </p:nvPicPr>
          <p:blipFill>
            <a:blip r:embed="rId7"/>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21215468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421" name="Adopting a Data Science approach will……"/>
          <p:cNvSpPr txBox="1"/>
          <p:nvPr/>
        </p:nvSpPr>
        <p:spPr>
          <a:xfrm>
            <a:off x="2769144" y="4357894"/>
            <a:ext cx="5139322" cy="1675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p>
            <a:pPr defTabSz="308075">
              <a:spcBef>
                <a:spcPts val="300"/>
              </a:spcBef>
              <a:defRPr sz="2000">
                <a:latin typeface="游ゴシック体 ボールド"/>
                <a:ea typeface="游ゴシック体 ボールド"/>
                <a:cs typeface="游ゴシック体 ボールド"/>
                <a:sym typeface="游ゴシック体 ボールド"/>
              </a:defRPr>
            </a:pPr>
            <a:r>
              <a:rPr sz="1800" dirty="0"/>
              <a:t>The need to connect data to value</a:t>
            </a:r>
            <a:endParaRPr sz="3600" b="1" dirty="0">
              <a:latin typeface="+mn-lt"/>
              <a:ea typeface="+mn-ea"/>
              <a:cs typeface="+mn-cs"/>
              <a:sym typeface="Helvetica"/>
            </a:endParaRPr>
          </a:p>
          <a:p>
            <a:pPr marL="238125" indent="-238125" defTabSz="308075">
              <a:spcBef>
                <a:spcPts val="75"/>
              </a:spcBef>
              <a:buSzPct val="100000"/>
              <a:buChar char="•"/>
              <a:defRPr sz="1500"/>
            </a:pPr>
            <a:r>
              <a:rPr sz="1400" dirty="0"/>
              <a:t>Create a </a:t>
            </a:r>
            <a:r>
              <a:rPr sz="1400" dirty="0">
                <a:latin typeface="游ゴシック体 ボールド"/>
                <a:ea typeface="游ゴシック体 ボールド"/>
                <a:cs typeface="游ゴシック体 ボールド"/>
                <a:sym typeface="游ゴシック体 ボールド"/>
              </a:rPr>
              <a:t>deliberate, bi-directional connection</a:t>
            </a:r>
            <a:r>
              <a:rPr sz="1400" dirty="0"/>
              <a:t> between data and value</a:t>
            </a:r>
            <a:endParaRPr sz="2800" dirty="0">
              <a:latin typeface="Helvetica Light"/>
              <a:ea typeface="Helvetica Light"/>
              <a:cs typeface="Helvetica Light"/>
              <a:sym typeface="Helvetica Light"/>
            </a:endParaRPr>
          </a:p>
          <a:p>
            <a:pPr marL="238125" indent="-238125" defTabSz="308075">
              <a:spcBef>
                <a:spcPts val="75"/>
              </a:spcBef>
              <a:buSzPct val="100000"/>
              <a:buChar char="•"/>
              <a:defRPr sz="1500"/>
            </a:pPr>
            <a:r>
              <a:rPr sz="1400" dirty="0"/>
              <a:t>Link </a:t>
            </a:r>
            <a:r>
              <a:rPr sz="1400" dirty="0">
                <a:latin typeface="游ゴシック体 ボールド"/>
                <a:ea typeface="游ゴシック体 ボールド"/>
                <a:cs typeface="游ゴシック体 ボールド"/>
                <a:sym typeface="游ゴシック体 ボールド"/>
              </a:rPr>
              <a:t>insight</a:t>
            </a:r>
            <a:r>
              <a:rPr sz="1400" dirty="0"/>
              <a:t> </a:t>
            </a:r>
            <a:r>
              <a:rPr sz="1400" dirty="0">
                <a:latin typeface="游ゴシック体 ボールド"/>
                <a:ea typeface="游ゴシック体 ボールド"/>
                <a:cs typeface="游ゴシック体 ボールド"/>
                <a:sym typeface="游ゴシック体 ボールド"/>
              </a:rPr>
              <a:t>and business process</a:t>
            </a:r>
            <a:r>
              <a:rPr sz="1400" dirty="0"/>
              <a:t> understanding to drive change and improvement</a:t>
            </a:r>
            <a:endParaRPr sz="2800" dirty="0">
              <a:latin typeface="Helvetica Light"/>
              <a:ea typeface="Helvetica Light"/>
              <a:cs typeface="Helvetica Light"/>
              <a:sym typeface="Helvetica Light"/>
            </a:endParaRPr>
          </a:p>
          <a:p>
            <a:pPr marL="238125" indent="-238125" defTabSz="308075">
              <a:spcBef>
                <a:spcPts val="75"/>
              </a:spcBef>
              <a:buSzPct val="100000"/>
              <a:buChar char="•"/>
              <a:defRPr sz="1500"/>
            </a:pPr>
            <a:r>
              <a:rPr sz="1400" dirty="0"/>
              <a:t>Enable </a:t>
            </a:r>
            <a:r>
              <a:rPr sz="1400" dirty="0">
                <a:latin typeface="游ゴシック体 ボールド"/>
                <a:ea typeface="游ゴシック体 ボールド"/>
                <a:cs typeface="游ゴシック体 ボールド"/>
                <a:sym typeface="游ゴシック体 ボールド"/>
              </a:rPr>
              <a:t>deep learning</a:t>
            </a:r>
            <a:r>
              <a:rPr sz="1400" dirty="0"/>
              <a:t> across the organization</a:t>
            </a:r>
            <a:endParaRPr sz="2800" dirty="0">
              <a:latin typeface="Helvetica Light"/>
              <a:ea typeface="Helvetica Light"/>
              <a:cs typeface="Helvetica Light"/>
              <a:sym typeface="Helvetica Light"/>
            </a:endParaRPr>
          </a:p>
          <a:p>
            <a:pPr marL="238125" indent="-238125" defTabSz="308075">
              <a:spcBef>
                <a:spcPts val="75"/>
              </a:spcBef>
              <a:buSzPct val="100000"/>
              <a:buChar char="•"/>
              <a:defRPr sz="1500"/>
            </a:pPr>
            <a:r>
              <a:rPr sz="1400" dirty="0"/>
              <a:t>Develop data-driven </a:t>
            </a:r>
            <a:r>
              <a:rPr sz="1400" dirty="0">
                <a:latin typeface="游ゴシック体 ボールド"/>
                <a:ea typeface="游ゴシック体 ボールド"/>
                <a:cs typeface="游ゴシック体 ボールド"/>
                <a:sym typeface="游ゴシック体 ボールド"/>
              </a:rPr>
              <a:t>capacity and capabilities</a:t>
            </a:r>
            <a:r>
              <a:rPr sz="1400" dirty="0"/>
              <a:t> </a:t>
            </a:r>
          </a:p>
        </p:txBody>
      </p:sp>
      <p:sp>
        <p:nvSpPr>
          <p:cNvPr id="422" name="Title 5"/>
          <p:cNvSpPr txBox="1"/>
          <p:nvPr/>
        </p:nvSpPr>
        <p:spPr>
          <a:xfrm>
            <a:off x="455383" y="743051"/>
            <a:ext cx="7742086" cy="1415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685800">
              <a:lnSpc>
                <a:spcPct val="70000"/>
              </a:lnSpc>
              <a:defRPr sz="4800" b="1">
                <a:latin typeface="+mn-lt"/>
                <a:ea typeface="+mn-ea"/>
                <a:cs typeface="+mn-cs"/>
                <a:sym typeface="Helvetica"/>
              </a:defRPr>
            </a:lvl1pPr>
          </a:lstStyle>
          <a:p>
            <a:r>
              <a:rPr sz="3600"/>
              <a:t>It’s More Than Just About Data</a:t>
            </a:r>
          </a:p>
        </p:txBody>
      </p:sp>
      <p:sp>
        <p:nvSpPr>
          <p:cNvPr id="423" name="Rectangle 12"/>
          <p:cNvSpPr/>
          <p:nvPr/>
        </p:nvSpPr>
        <p:spPr>
          <a:xfrm>
            <a:off x="451161" y="1679296"/>
            <a:ext cx="838202"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grpSp>
        <p:nvGrpSpPr>
          <p:cNvPr id="450" name="Group"/>
          <p:cNvGrpSpPr/>
          <p:nvPr/>
        </p:nvGrpSpPr>
        <p:grpSpPr>
          <a:xfrm>
            <a:off x="476237" y="2109616"/>
            <a:ext cx="6283616" cy="1971626"/>
            <a:chOff x="0" y="0"/>
            <a:chExt cx="8378153" cy="2628833"/>
          </a:xfrm>
        </p:grpSpPr>
        <p:sp>
          <p:nvSpPr>
            <p:cNvPr id="424" name="Rectangle"/>
            <p:cNvSpPr/>
            <p:nvPr/>
          </p:nvSpPr>
          <p:spPr>
            <a:xfrm>
              <a:off x="2473771" y="521127"/>
              <a:ext cx="1166876" cy="1624919"/>
            </a:xfrm>
            <a:prstGeom prst="rect">
              <a:avLst/>
            </a:prstGeom>
            <a:solidFill>
              <a:srgbClr val="A6AAA9"/>
            </a:solidFill>
            <a:ln w="12700" cap="flat">
              <a:noFill/>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25" name="GOVERNANCE"/>
            <p:cNvSpPr txBox="1"/>
            <p:nvPr/>
          </p:nvSpPr>
          <p:spPr>
            <a:xfrm>
              <a:off x="2322433" y="1734272"/>
              <a:ext cx="1469552" cy="2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100" b="1">
                  <a:solidFill>
                    <a:srgbClr val="FFFFFF"/>
                  </a:solidFill>
                  <a:latin typeface="+mn-lt"/>
                  <a:ea typeface="+mn-ea"/>
                  <a:cs typeface="+mn-cs"/>
                  <a:sym typeface="Helvetica"/>
                </a:defRPr>
              </a:lvl1pPr>
            </a:lstStyle>
            <a:p>
              <a:r>
                <a:rPr sz="825"/>
                <a:t>GOVERNANCE</a:t>
              </a:r>
            </a:p>
          </p:txBody>
        </p:sp>
        <p:sp>
          <p:nvSpPr>
            <p:cNvPr id="426" name="Rectangle"/>
            <p:cNvSpPr/>
            <p:nvPr/>
          </p:nvSpPr>
          <p:spPr>
            <a:xfrm>
              <a:off x="0" y="521127"/>
              <a:ext cx="1166875" cy="1624919"/>
            </a:xfrm>
            <a:prstGeom prst="rect">
              <a:avLst/>
            </a:prstGeom>
            <a:solidFill>
              <a:srgbClr val="000000"/>
            </a:solidFill>
            <a:ln w="12700" cap="flat">
              <a:noFill/>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27" name="DATA"/>
            <p:cNvSpPr txBox="1"/>
            <p:nvPr/>
          </p:nvSpPr>
          <p:spPr>
            <a:xfrm>
              <a:off x="281659" y="1734272"/>
              <a:ext cx="603558" cy="2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100" b="1">
                  <a:solidFill>
                    <a:srgbClr val="FFFFFF"/>
                  </a:solidFill>
                  <a:latin typeface="+mn-lt"/>
                  <a:ea typeface="+mn-ea"/>
                  <a:cs typeface="+mn-cs"/>
                  <a:sym typeface="Helvetica"/>
                </a:defRPr>
              </a:lvl1pPr>
            </a:lstStyle>
            <a:p>
              <a:r>
                <a:rPr sz="825"/>
                <a:t>DATA</a:t>
              </a:r>
            </a:p>
          </p:txBody>
        </p:sp>
        <p:sp>
          <p:nvSpPr>
            <p:cNvPr id="428" name="Rectangle"/>
            <p:cNvSpPr/>
            <p:nvPr/>
          </p:nvSpPr>
          <p:spPr>
            <a:xfrm>
              <a:off x="1236885" y="521127"/>
              <a:ext cx="1166876" cy="1624919"/>
            </a:xfrm>
            <a:prstGeom prst="rect">
              <a:avLst/>
            </a:prstGeom>
            <a:solidFill>
              <a:srgbClr val="53585F"/>
            </a:solidFill>
            <a:ln w="12700" cap="flat">
              <a:noFill/>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29" name="STRUCTURE"/>
            <p:cNvSpPr txBox="1"/>
            <p:nvPr/>
          </p:nvSpPr>
          <p:spPr>
            <a:xfrm>
              <a:off x="1181064" y="1734272"/>
              <a:ext cx="1278518" cy="2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100" b="1">
                  <a:solidFill>
                    <a:srgbClr val="FFFFFF"/>
                  </a:solidFill>
                  <a:latin typeface="+mn-lt"/>
                  <a:ea typeface="+mn-ea"/>
                  <a:cs typeface="+mn-cs"/>
                  <a:sym typeface="Helvetica"/>
                </a:defRPr>
              </a:lvl1pPr>
            </a:lstStyle>
            <a:p>
              <a:r>
                <a:rPr sz="825"/>
                <a:t>STRUCTURE</a:t>
              </a:r>
            </a:p>
          </p:txBody>
        </p:sp>
        <p:pic>
          <p:nvPicPr>
            <p:cNvPr id="430" name="pasted-image.tiff" descr="pasted-image.tiff"/>
            <p:cNvPicPr>
              <a:picLocks noChangeAspect="1"/>
            </p:cNvPicPr>
            <p:nvPr/>
          </p:nvPicPr>
          <p:blipFill>
            <a:blip r:embed="rId2"/>
            <a:stretch>
              <a:fillRect/>
            </a:stretch>
          </p:blipFill>
          <p:spPr>
            <a:xfrm>
              <a:off x="238069" y="767947"/>
              <a:ext cx="690738" cy="690738"/>
            </a:xfrm>
            <a:prstGeom prst="rect">
              <a:avLst/>
            </a:prstGeom>
            <a:ln w="12700" cap="flat">
              <a:noFill/>
              <a:miter lim="400000"/>
            </a:ln>
            <a:effectLst/>
          </p:spPr>
        </p:pic>
        <p:pic>
          <p:nvPicPr>
            <p:cNvPr id="431" name="pasted-image.tiff" descr="pasted-image.tiff"/>
            <p:cNvPicPr>
              <a:picLocks noChangeAspect="1"/>
            </p:cNvPicPr>
            <p:nvPr/>
          </p:nvPicPr>
          <p:blipFill>
            <a:blip r:embed="rId3"/>
            <a:stretch>
              <a:fillRect/>
            </a:stretch>
          </p:blipFill>
          <p:spPr>
            <a:xfrm>
              <a:off x="2711841" y="767947"/>
              <a:ext cx="690737" cy="690738"/>
            </a:xfrm>
            <a:prstGeom prst="rect">
              <a:avLst/>
            </a:prstGeom>
            <a:ln w="12700" cap="flat">
              <a:noFill/>
              <a:miter lim="400000"/>
            </a:ln>
            <a:effectLst/>
          </p:spPr>
        </p:pic>
        <p:pic>
          <p:nvPicPr>
            <p:cNvPr id="432" name="pasted-image.tiff" descr="pasted-image.tiff"/>
            <p:cNvPicPr>
              <a:picLocks noChangeAspect="1"/>
            </p:cNvPicPr>
            <p:nvPr/>
          </p:nvPicPr>
          <p:blipFill>
            <a:blip r:embed="rId4"/>
            <a:stretch>
              <a:fillRect/>
            </a:stretch>
          </p:blipFill>
          <p:spPr>
            <a:xfrm>
              <a:off x="1522769" y="815763"/>
              <a:ext cx="595085" cy="595085"/>
            </a:xfrm>
            <a:prstGeom prst="rect">
              <a:avLst/>
            </a:prstGeom>
            <a:ln w="12700" cap="flat">
              <a:noFill/>
              <a:miter lim="400000"/>
            </a:ln>
            <a:effectLst/>
          </p:spPr>
        </p:pic>
        <p:sp>
          <p:nvSpPr>
            <p:cNvPr id="433" name="Rectangle"/>
            <p:cNvSpPr/>
            <p:nvPr/>
          </p:nvSpPr>
          <p:spPr>
            <a:xfrm>
              <a:off x="4714168" y="521127"/>
              <a:ext cx="1166876" cy="1624919"/>
            </a:xfrm>
            <a:prstGeom prst="rect">
              <a:avLst/>
            </a:prstGeom>
            <a:solidFill>
              <a:srgbClr val="A6AAA9"/>
            </a:solidFill>
            <a:ln w="12700" cap="flat">
              <a:noFill/>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34" name="INSIGHT"/>
            <p:cNvSpPr txBox="1"/>
            <p:nvPr/>
          </p:nvSpPr>
          <p:spPr>
            <a:xfrm>
              <a:off x="4859772" y="1734272"/>
              <a:ext cx="875667" cy="2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100" b="1">
                  <a:latin typeface="+mn-lt"/>
                  <a:ea typeface="+mn-ea"/>
                  <a:cs typeface="+mn-cs"/>
                  <a:sym typeface="Helvetica"/>
                </a:defRPr>
              </a:lvl1pPr>
            </a:lstStyle>
            <a:p>
              <a:r>
                <a:rPr sz="825"/>
                <a:t>INSIGHT</a:t>
              </a:r>
            </a:p>
          </p:txBody>
        </p:sp>
        <p:sp>
          <p:nvSpPr>
            <p:cNvPr id="435" name="Rectangle"/>
            <p:cNvSpPr/>
            <p:nvPr/>
          </p:nvSpPr>
          <p:spPr>
            <a:xfrm>
              <a:off x="5962723" y="521127"/>
              <a:ext cx="1166876" cy="1624919"/>
            </a:xfrm>
            <a:prstGeom prst="rect">
              <a:avLst/>
            </a:prstGeom>
            <a:solidFill>
              <a:srgbClr val="DCDEE0"/>
            </a:solidFill>
            <a:ln w="12700" cap="flat">
              <a:noFill/>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36" name="CHANGE"/>
            <p:cNvSpPr txBox="1"/>
            <p:nvPr/>
          </p:nvSpPr>
          <p:spPr>
            <a:xfrm>
              <a:off x="6081815" y="1734272"/>
              <a:ext cx="928691" cy="2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100" b="1">
                  <a:latin typeface="+mn-lt"/>
                  <a:ea typeface="+mn-ea"/>
                  <a:cs typeface="+mn-cs"/>
                  <a:sym typeface="Helvetica"/>
                </a:defRPr>
              </a:lvl1pPr>
            </a:lstStyle>
            <a:p>
              <a:r>
                <a:rPr sz="825"/>
                <a:t>CHANGE</a:t>
              </a:r>
            </a:p>
          </p:txBody>
        </p:sp>
        <p:sp>
          <p:nvSpPr>
            <p:cNvPr id="437" name="Rectangle"/>
            <p:cNvSpPr/>
            <p:nvPr/>
          </p:nvSpPr>
          <p:spPr>
            <a:xfrm>
              <a:off x="7211278" y="521127"/>
              <a:ext cx="1166876" cy="1624919"/>
            </a:xfrm>
            <a:prstGeom prst="rect">
              <a:avLst/>
            </a:prstGeom>
            <a:solidFill>
              <a:srgbClr val="FFFFFF"/>
            </a:solidFill>
            <a:ln w="12700" cap="flat">
              <a:solidFill>
                <a:srgbClr val="DCDEE0"/>
              </a:solidFill>
              <a:prstDash val="solid"/>
              <a:miter lim="400000"/>
            </a:ln>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38" name="VALUE"/>
            <p:cNvSpPr txBox="1"/>
            <p:nvPr/>
          </p:nvSpPr>
          <p:spPr>
            <a:xfrm>
              <a:off x="7427517" y="1734272"/>
              <a:ext cx="734394" cy="2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100" b="1">
                  <a:latin typeface="+mn-lt"/>
                  <a:ea typeface="+mn-ea"/>
                  <a:cs typeface="+mn-cs"/>
                  <a:sym typeface="Helvetica"/>
                </a:defRPr>
              </a:lvl1pPr>
            </a:lstStyle>
            <a:p>
              <a:r>
                <a:rPr sz="825"/>
                <a:t>VALUE</a:t>
              </a:r>
            </a:p>
          </p:txBody>
        </p:sp>
        <p:pic>
          <p:nvPicPr>
            <p:cNvPr id="439" name="pasted-image.tiff" descr="pasted-image.tiff"/>
            <p:cNvPicPr>
              <a:picLocks noChangeAspect="1"/>
            </p:cNvPicPr>
            <p:nvPr/>
          </p:nvPicPr>
          <p:blipFill>
            <a:blip r:embed="rId5"/>
            <a:stretch>
              <a:fillRect/>
            </a:stretch>
          </p:blipFill>
          <p:spPr>
            <a:xfrm>
              <a:off x="4910111" y="716545"/>
              <a:ext cx="793542" cy="793542"/>
            </a:xfrm>
            <a:prstGeom prst="rect">
              <a:avLst/>
            </a:prstGeom>
            <a:ln w="12700" cap="flat">
              <a:noFill/>
              <a:miter lim="400000"/>
            </a:ln>
            <a:effectLst/>
          </p:spPr>
        </p:pic>
        <p:pic>
          <p:nvPicPr>
            <p:cNvPr id="440" name="pasted-image.tiff" descr="pasted-image.tiff"/>
            <p:cNvPicPr>
              <a:picLocks noChangeAspect="1"/>
            </p:cNvPicPr>
            <p:nvPr/>
          </p:nvPicPr>
          <p:blipFill>
            <a:blip r:embed="rId6"/>
            <a:stretch>
              <a:fillRect/>
            </a:stretch>
          </p:blipFill>
          <p:spPr>
            <a:xfrm>
              <a:off x="6154416" y="721569"/>
              <a:ext cx="783492" cy="783494"/>
            </a:xfrm>
            <a:prstGeom prst="rect">
              <a:avLst/>
            </a:prstGeom>
            <a:ln w="12700" cap="flat">
              <a:noFill/>
              <a:miter lim="400000"/>
            </a:ln>
            <a:effectLst/>
          </p:spPr>
        </p:pic>
        <p:pic>
          <p:nvPicPr>
            <p:cNvPr id="441" name="pasted-image.tiff" descr="pasted-image.tiff"/>
            <p:cNvPicPr>
              <a:picLocks noChangeAspect="1"/>
            </p:cNvPicPr>
            <p:nvPr/>
          </p:nvPicPr>
          <p:blipFill>
            <a:blip r:embed="rId7"/>
            <a:stretch>
              <a:fillRect/>
            </a:stretch>
          </p:blipFill>
          <p:spPr>
            <a:xfrm>
              <a:off x="7346452" y="665051"/>
              <a:ext cx="896529" cy="896530"/>
            </a:xfrm>
            <a:prstGeom prst="rect">
              <a:avLst/>
            </a:prstGeom>
            <a:ln w="12700" cap="flat">
              <a:noFill/>
              <a:miter lim="400000"/>
            </a:ln>
            <a:effectLst/>
          </p:spPr>
        </p:pic>
        <p:sp>
          <p:nvSpPr>
            <p:cNvPr id="442" name="Connection Line"/>
            <p:cNvSpPr/>
            <p:nvPr/>
          </p:nvSpPr>
          <p:spPr>
            <a:xfrm>
              <a:off x="3863099" y="0"/>
              <a:ext cx="3701317" cy="388585"/>
            </a:xfrm>
            <a:custGeom>
              <a:avLst/>
              <a:gdLst/>
              <a:ahLst/>
              <a:cxnLst>
                <a:cxn ang="0">
                  <a:pos x="wd2" y="hd2"/>
                </a:cxn>
                <a:cxn ang="5400000">
                  <a:pos x="wd2" y="hd2"/>
                </a:cxn>
                <a:cxn ang="10800000">
                  <a:pos x="wd2" y="hd2"/>
                </a:cxn>
                <a:cxn ang="16200000">
                  <a:pos x="wd2" y="hd2"/>
                </a:cxn>
              </a:cxnLst>
              <a:rect l="0" t="0" r="r" b="b"/>
              <a:pathLst>
                <a:path w="21600" h="16228" extrusionOk="0">
                  <a:moveTo>
                    <a:pt x="0" y="13643"/>
                  </a:moveTo>
                  <a:cubicBezTo>
                    <a:pt x="6876" y="-5372"/>
                    <a:pt x="14076" y="-4510"/>
                    <a:pt x="21600" y="16228"/>
                  </a:cubicBezTo>
                </a:path>
              </a:pathLst>
            </a:custGeom>
            <a:noFill/>
            <a:ln w="25400" cap="flat">
              <a:solidFill>
                <a:srgbClr val="A6AAA9"/>
              </a:solidFill>
              <a:custDash>
                <a:ds d="200000" sp="200000"/>
              </a:custDash>
              <a:miter lim="400000"/>
              <a:tailEnd type="stealth" w="med" len="med"/>
            </a:ln>
            <a:effectLst/>
          </p:spPr>
          <p:txBody>
            <a:bodyPr wrap="square" lIns="34289" tIns="34289" rIns="34289" bIns="34289" numCol="1" anchor="t">
              <a:noAutofit/>
            </a:bodyPr>
            <a:lstStyle/>
            <a:p>
              <a:pPr algn="ctr" defTabSz="308075">
                <a:defRPr sz="2500">
                  <a:latin typeface="Helvetica Light"/>
                  <a:ea typeface="Helvetica Light"/>
                  <a:cs typeface="Helvetica Light"/>
                  <a:sym typeface="Helvetica Light"/>
                </a:defRPr>
              </a:pPr>
              <a:endParaRPr sz="1875"/>
            </a:p>
          </p:txBody>
        </p:sp>
        <p:sp>
          <p:nvSpPr>
            <p:cNvPr id="443" name="Star"/>
            <p:cNvSpPr/>
            <p:nvPr/>
          </p:nvSpPr>
          <p:spPr>
            <a:xfrm>
              <a:off x="3298985" y="257498"/>
              <a:ext cx="531629" cy="505610"/>
            </a:xfrm>
            <a:prstGeom prst="star5">
              <a:avLst>
                <a:gd name="adj" fmla="val 19100"/>
                <a:gd name="hf" fmla="val 105146"/>
                <a:gd name="vf" fmla="val 110557"/>
              </a:avLst>
            </a:prstGeom>
            <a:solidFill>
              <a:srgbClr val="DCDEE0"/>
            </a:solidFill>
            <a:ln w="12700" cap="flat">
              <a:noFill/>
              <a:miter lim="400000"/>
            </a:ln>
            <a:effectLst>
              <a:outerShdw blurRad="50800" dist="25400" dir="5400000" rotWithShape="0">
                <a:srgbClr val="000000">
                  <a:alpha val="50000"/>
                </a:srgbClr>
              </a:outerShdw>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44" name="Star"/>
            <p:cNvSpPr/>
            <p:nvPr/>
          </p:nvSpPr>
          <p:spPr>
            <a:xfrm>
              <a:off x="7481921" y="257498"/>
              <a:ext cx="531630" cy="505610"/>
            </a:xfrm>
            <a:prstGeom prst="star5">
              <a:avLst>
                <a:gd name="adj" fmla="val 19100"/>
                <a:gd name="hf" fmla="val 105146"/>
                <a:gd name="vf" fmla="val 110557"/>
              </a:avLst>
            </a:prstGeom>
            <a:solidFill>
              <a:srgbClr val="F5D328"/>
            </a:solidFill>
            <a:ln w="12700" cap="flat">
              <a:noFill/>
              <a:miter lim="400000"/>
            </a:ln>
            <a:effectLst>
              <a:outerShdw blurRad="50800" dist="25400" dir="5400000" rotWithShape="0">
                <a:srgbClr val="000000">
                  <a:alpha val="50000"/>
                </a:srgbClr>
              </a:outerShdw>
            </a:effectLst>
          </p:spPr>
          <p:txBody>
            <a:bodyPr wrap="square" lIns="34289" tIns="34289" rIns="34289" bIns="34289" numCol="1" anchor="ctr">
              <a:noAutofit/>
            </a:bodyPr>
            <a:lstStyle/>
            <a:p>
              <a:pPr algn="ctr" defTabSz="308075">
                <a:defRPr sz="1600">
                  <a:solidFill>
                    <a:srgbClr val="FFFFFF"/>
                  </a:solidFill>
                  <a:latin typeface="Helvetica Light"/>
                  <a:ea typeface="Helvetica Light"/>
                  <a:cs typeface="Helvetica Light"/>
                  <a:sym typeface="Helvetica Light"/>
                </a:defRPr>
              </a:pPr>
              <a:endParaRPr sz="1200"/>
            </a:p>
          </p:txBody>
        </p:sp>
        <p:sp>
          <p:nvSpPr>
            <p:cNvPr id="445" name="DATA"/>
            <p:cNvSpPr txBox="1"/>
            <p:nvPr/>
          </p:nvSpPr>
          <p:spPr>
            <a:xfrm>
              <a:off x="4361" y="2321989"/>
              <a:ext cx="599860" cy="3068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DATA</a:t>
              </a:r>
            </a:p>
          </p:txBody>
        </p:sp>
        <p:sp>
          <p:nvSpPr>
            <p:cNvPr id="446" name="Double Arrow"/>
            <p:cNvSpPr/>
            <p:nvPr/>
          </p:nvSpPr>
          <p:spPr>
            <a:xfrm>
              <a:off x="695015" y="2352630"/>
              <a:ext cx="6492112" cy="245564"/>
            </a:xfrm>
            <a:prstGeom prst="leftRightArrow">
              <a:avLst>
                <a:gd name="adj1" fmla="val 40642"/>
                <a:gd name="adj2" fmla="val 62472"/>
              </a:avLst>
            </a:prstGeom>
            <a:gradFill flip="none" rotWithShape="1">
              <a:gsLst>
                <a:gs pos="29289">
                  <a:srgbClr val="D6D5D5"/>
                </a:gs>
                <a:gs pos="85942">
                  <a:srgbClr val="6B6B6B"/>
                </a:gs>
                <a:gs pos="100000">
                  <a:srgbClr val="000000"/>
                </a:gs>
              </a:gsLst>
              <a:lin ang="10553802" scaled="0"/>
            </a:gradFill>
            <a:ln w="12700" cap="flat">
              <a:noFill/>
              <a:miter lim="400000"/>
            </a:ln>
            <a:effectLst/>
          </p:spPr>
          <p:txBody>
            <a:bodyPr wrap="square" lIns="34289" tIns="34289" rIns="34289" bIns="34289" numCol="1" anchor="ctr">
              <a:noAutofit/>
            </a:bodyPr>
            <a:lstStyle/>
            <a:p>
              <a:pPr algn="ctr" defTabSz="308075">
                <a:defRPr sz="1500">
                  <a:solidFill>
                    <a:srgbClr val="FFFFFF"/>
                  </a:solidFill>
                  <a:latin typeface="Helvetica Neue Medium"/>
                  <a:ea typeface="Helvetica Neue Medium"/>
                  <a:cs typeface="Helvetica Neue Medium"/>
                  <a:sym typeface="Helvetica Neue Medium"/>
                </a:defRPr>
              </a:pPr>
              <a:endParaRPr sz="1125"/>
            </a:p>
          </p:txBody>
        </p:sp>
        <p:sp>
          <p:nvSpPr>
            <p:cNvPr id="447" name="PROCESS"/>
            <p:cNvSpPr txBox="1"/>
            <p:nvPr/>
          </p:nvSpPr>
          <p:spPr>
            <a:xfrm>
              <a:off x="7303321" y="2321989"/>
              <a:ext cx="1070472" cy="3068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ctr" defTabSz="410766">
                <a:defRPr sz="1600" b="1">
                  <a:latin typeface="Helvetica Neue"/>
                  <a:ea typeface="Helvetica Neue"/>
                  <a:cs typeface="Helvetica Neue"/>
                  <a:sym typeface="Helvetica Neue"/>
                </a:defRPr>
              </a:lvl1pPr>
            </a:lstStyle>
            <a:p>
              <a:r>
                <a:rPr sz="1200"/>
                <a:t>PROCESS</a:t>
              </a:r>
            </a:p>
          </p:txBody>
        </p:sp>
        <p:sp>
          <p:nvSpPr>
            <p:cNvPr id="448" name="DATA SCIENCE"/>
            <p:cNvSpPr txBox="1"/>
            <p:nvPr/>
          </p:nvSpPr>
          <p:spPr>
            <a:xfrm>
              <a:off x="3543984" y="1734272"/>
              <a:ext cx="1278518" cy="2365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algn="ctr" defTabSz="410766">
                <a:defRPr sz="1100" b="1">
                  <a:latin typeface="+mn-lt"/>
                  <a:ea typeface="+mn-ea"/>
                  <a:cs typeface="+mn-cs"/>
                  <a:sym typeface="Helvetica"/>
                </a:defRPr>
              </a:lvl1pPr>
            </a:lstStyle>
            <a:p>
              <a:r>
                <a:rPr sz="825"/>
                <a:t>ANALYTICS</a:t>
              </a:r>
            </a:p>
          </p:txBody>
        </p:sp>
        <p:pic>
          <p:nvPicPr>
            <p:cNvPr id="449" name="Image" descr="Image"/>
            <p:cNvPicPr>
              <a:picLocks noChangeAspect="1"/>
            </p:cNvPicPr>
            <p:nvPr/>
          </p:nvPicPr>
          <p:blipFill>
            <a:blip r:embed="rId8">
              <a:alphaModFix amt="60398"/>
            </a:blip>
            <a:stretch>
              <a:fillRect/>
            </a:stretch>
          </p:blipFill>
          <p:spPr>
            <a:xfrm>
              <a:off x="3772456" y="727804"/>
              <a:ext cx="830022" cy="830021"/>
            </a:xfrm>
            <a:prstGeom prst="rect">
              <a:avLst/>
            </a:prstGeom>
            <a:ln w="12700" cap="flat">
              <a:noFill/>
              <a:miter lim="400000"/>
            </a:ln>
            <a:effectLst/>
          </p:spPr>
        </p:pic>
      </p:grpSp>
      <p:sp>
        <p:nvSpPr>
          <p:cNvPr id="451" name="Rectangle 1"/>
          <p:cNvSpPr txBox="1"/>
          <p:nvPr/>
        </p:nvSpPr>
        <p:spPr>
          <a:xfrm>
            <a:off x="2320924" y="6309603"/>
            <a:ext cx="5100944" cy="138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410764">
              <a:defRPr sz="900"/>
            </a:lvl1pPr>
          </a:lstStyle>
          <a:p>
            <a:r>
              <a:rPr sz="675"/>
              <a:t>Caesar, et al. 2020. Connecting Data to Value: An Operating Model for Healthcare Advanced Analytics - Healthcare Quarterly</a:t>
            </a:r>
          </a:p>
        </p:txBody>
      </p:sp>
      <p:sp>
        <p:nvSpPr>
          <p:cNvPr id="452" name="Michael Caesar, Chief Data &amp; Analytics Officer, UHN, 2022"/>
          <p:cNvSpPr txBox="1"/>
          <p:nvPr/>
        </p:nvSpPr>
        <p:spPr>
          <a:xfrm>
            <a:off x="281983" y="6319219"/>
            <a:ext cx="1840583"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defRPr sz="700"/>
            </a:lvl1pPr>
          </a:lstStyle>
          <a:p>
            <a:r>
              <a:rPr sz="525"/>
              <a:t>Michael Caesar, Chief Data &amp; Analytics Officer, UHN, 2022</a:t>
            </a:r>
          </a:p>
        </p:txBody>
      </p:sp>
      <p:grpSp>
        <p:nvGrpSpPr>
          <p:cNvPr id="455" name="Group"/>
          <p:cNvGrpSpPr/>
          <p:nvPr/>
        </p:nvGrpSpPr>
        <p:grpSpPr>
          <a:xfrm>
            <a:off x="7993064" y="6050609"/>
            <a:ext cx="839564" cy="517987"/>
            <a:chOff x="0" y="0"/>
            <a:chExt cx="1119416" cy="690647"/>
          </a:xfrm>
        </p:grpSpPr>
        <p:sp>
          <p:nvSpPr>
            <p:cNvPr id="453"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454" name="pasted-image.tiff" descr="pasted-image.tiff"/>
            <p:cNvPicPr>
              <a:picLocks noChangeAspect="1"/>
            </p:cNvPicPr>
            <p:nvPr/>
          </p:nvPicPr>
          <p:blipFill>
            <a:blip r:embed="rId9"/>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41256298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458" name="Operating Model"/>
          <p:cNvSpPr txBox="1">
            <a:spLocks noGrp="1"/>
          </p:cNvSpPr>
          <p:nvPr>
            <p:ph type="title"/>
          </p:nvPr>
        </p:nvSpPr>
        <p:spPr>
          <a:prstGeom prst="rect">
            <a:avLst/>
          </a:prstGeom>
        </p:spPr>
        <p:txBody>
          <a:bodyPr/>
          <a:lstStyle>
            <a:lvl1pPr>
              <a:defRPr b="1">
                <a:latin typeface="+mn-lt"/>
                <a:ea typeface="+mn-ea"/>
                <a:cs typeface="+mn-cs"/>
                <a:sym typeface="Helvetica"/>
              </a:defRPr>
            </a:lvl1pPr>
          </a:lstStyle>
          <a:p>
            <a:r>
              <a:t>Operating Model</a:t>
            </a:r>
          </a:p>
        </p:txBody>
      </p:sp>
    </p:spTree>
    <p:extLst>
      <p:ext uri="{BB962C8B-B14F-4D97-AF65-F5344CB8AC3E}">
        <p14:creationId xmlns:p14="http://schemas.microsoft.com/office/powerpoint/2010/main" val="71360042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461" name="Rectangle 3"/>
          <p:cNvSpPr txBox="1"/>
          <p:nvPr/>
        </p:nvSpPr>
        <p:spPr>
          <a:xfrm>
            <a:off x="322007" y="965384"/>
            <a:ext cx="7482680" cy="999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defTabSz="672084">
              <a:lnSpc>
                <a:spcPct val="70000"/>
              </a:lnSpc>
              <a:defRPr sz="4704" b="1">
                <a:latin typeface="+mn-lt"/>
                <a:ea typeface="+mn-ea"/>
                <a:cs typeface="+mn-cs"/>
                <a:sym typeface="Helvetica"/>
              </a:defRPr>
            </a:lvl1pPr>
          </a:lstStyle>
          <a:p>
            <a:r>
              <a:rPr sz="3528"/>
              <a:t>The Five Fundamental Pillars For Change At Scale</a:t>
            </a:r>
          </a:p>
        </p:txBody>
      </p:sp>
      <p:sp>
        <p:nvSpPr>
          <p:cNvPr id="462" name="Rectangle 12"/>
          <p:cNvSpPr/>
          <p:nvPr/>
        </p:nvSpPr>
        <p:spPr>
          <a:xfrm>
            <a:off x="359826" y="2002204"/>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463" name="Rounded Rectangle"/>
          <p:cNvSpPr/>
          <p:nvPr/>
        </p:nvSpPr>
        <p:spPr>
          <a:xfrm>
            <a:off x="293682" y="2369268"/>
            <a:ext cx="8556638" cy="791527"/>
          </a:xfrm>
          <a:prstGeom prst="roundRect">
            <a:avLst>
              <a:gd name="adj" fmla="val 15000"/>
            </a:avLst>
          </a:prstGeom>
          <a:solidFill>
            <a:srgbClr val="E6B696"/>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64" name="VISION &amp; LEADERSHIP"/>
          <p:cNvSpPr txBox="1"/>
          <p:nvPr/>
        </p:nvSpPr>
        <p:spPr>
          <a:xfrm>
            <a:off x="1250487" y="2481186"/>
            <a:ext cx="1385176" cy="567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nchor="ctr">
            <a:spAutoFit/>
          </a:bodyPr>
          <a:lstStyle>
            <a:lvl1pPr algn="ctr" defTabSz="1087106">
              <a:defRPr sz="2000">
                <a:latin typeface="游ゴシック体 ボールド"/>
                <a:ea typeface="游ゴシック体 ボールド"/>
                <a:cs typeface="游ゴシック体 ボールド"/>
                <a:sym typeface="游ゴシック体 ボールド"/>
              </a:defRPr>
            </a:lvl1pPr>
          </a:lstStyle>
          <a:p>
            <a:r>
              <a:rPr sz="1500"/>
              <a:t>VISION &amp; LEADERSHIP</a:t>
            </a:r>
          </a:p>
        </p:txBody>
      </p:sp>
      <p:sp>
        <p:nvSpPr>
          <p:cNvPr id="465" name="Articulate a vision (North Star) of driving business change using AI and provide executive support to motivate and influence the AI journey"/>
          <p:cNvSpPr txBox="1"/>
          <p:nvPr/>
        </p:nvSpPr>
        <p:spPr>
          <a:xfrm>
            <a:off x="2827827" y="2510603"/>
            <a:ext cx="5999970" cy="5088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815330">
              <a:lnSpc>
                <a:spcPct val="70000"/>
              </a:lnSpc>
              <a:defRPr sz="1900"/>
            </a:pPr>
            <a:r>
              <a:rPr sz="1425"/>
              <a:t>Articulate a vision (</a:t>
            </a:r>
            <a:r>
              <a:rPr sz="1425">
                <a:latin typeface="游ゴシック体 ボールド"/>
                <a:ea typeface="游ゴシック体 ボールド"/>
                <a:cs typeface="游ゴシック体 ボールド"/>
                <a:sym typeface="游ゴシック体 ボールド"/>
              </a:rPr>
              <a:t>North Star</a:t>
            </a:r>
            <a:r>
              <a:rPr sz="1425"/>
              <a:t>) of driving business change using data &amp; analytics and provide </a:t>
            </a:r>
            <a:r>
              <a:rPr sz="1425">
                <a:latin typeface="游ゴシック体 ボールド"/>
                <a:ea typeface="游ゴシック体 ボールド"/>
                <a:cs typeface="游ゴシック体 ボールド"/>
                <a:sym typeface="游ゴシック体 ボールド"/>
              </a:rPr>
              <a:t>executive support </a:t>
            </a:r>
            <a:r>
              <a:rPr sz="1425"/>
              <a:t>to motivate and influence the improvement journey</a:t>
            </a:r>
          </a:p>
        </p:txBody>
      </p:sp>
      <p:sp>
        <p:nvSpPr>
          <p:cNvPr id="466" name="Rounded Rectangle"/>
          <p:cNvSpPr/>
          <p:nvPr/>
        </p:nvSpPr>
        <p:spPr>
          <a:xfrm>
            <a:off x="4730200" y="3339880"/>
            <a:ext cx="4114802" cy="1016443"/>
          </a:xfrm>
          <a:prstGeom prst="roundRect">
            <a:avLst>
              <a:gd name="adj" fmla="val 11681"/>
            </a:avLst>
          </a:prstGeom>
          <a:solidFill>
            <a:srgbClr val="E6C59E"/>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pic>
        <p:nvPicPr>
          <p:cNvPr id="467" name="noun_modeling_1724315.png" descr="noun_modeling_1724315.png"/>
          <p:cNvPicPr>
            <a:picLocks noChangeAspect="1"/>
          </p:cNvPicPr>
          <p:nvPr/>
        </p:nvPicPr>
        <p:blipFill>
          <a:blip r:embed="rId2"/>
          <a:stretch>
            <a:fillRect/>
          </a:stretch>
        </p:blipFill>
        <p:spPr>
          <a:xfrm>
            <a:off x="4683914" y="3258884"/>
            <a:ext cx="1178434" cy="1178434"/>
          </a:xfrm>
          <a:prstGeom prst="rect">
            <a:avLst/>
          </a:prstGeom>
          <a:ln w="12700">
            <a:miter lim="400000"/>
          </a:ln>
        </p:spPr>
      </p:pic>
      <p:sp>
        <p:nvSpPr>
          <p:cNvPr id="468" name="OPERATING MODEL…"/>
          <p:cNvSpPr txBox="1"/>
          <p:nvPr/>
        </p:nvSpPr>
        <p:spPr>
          <a:xfrm>
            <a:off x="5795688" y="3420729"/>
            <a:ext cx="2947735" cy="691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OPERATING MODEL</a:t>
            </a:r>
            <a:endParaRPr sz="2775" b="1">
              <a:latin typeface="+mn-lt"/>
              <a:ea typeface="+mn-ea"/>
              <a:cs typeface="+mn-cs"/>
              <a:sym typeface="Helvetica"/>
            </a:endParaRPr>
          </a:p>
          <a:p>
            <a:pPr defTabSz="815330">
              <a:lnSpc>
                <a:spcPct val="80000"/>
              </a:lnSpc>
              <a:defRPr sz="1400"/>
            </a:pPr>
            <a:r>
              <a:rPr sz="1050"/>
              <a:t>Deploy an </a:t>
            </a:r>
            <a:r>
              <a:rPr sz="1050">
                <a:latin typeface="游ゴシック体 ボールド"/>
                <a:ea typeface="游ゴシック体 ボールド"/>
                <a:cs typeface="游ゴシック体 ボールド"/>
                <a:sym typeface="游ゴシック体 ボールド"/>
              </a:rPr>
              <a:t>operating model </a:t>
            </a:r>
            <a:br>
              <a:rPr sz="1050">
                <a:latin typeface="游ゴシック体 ボールド"/>
                <a:ea typeface="游ゴシック体 ボールド"/>
                <a:cs typeface="游ゴシック体 ボールド"/>
                <a:sym typeface="游ゴシック体 ボールド"/>
              </a:rPr>
            </a:br>
            <a:r>
              <a:rPr sz="1050"/>
              <a:t>to better organize data capabilities and develop, deploy, &amp; operate analytics  solutions</a:t>
            </a:r>
          </a:p>
        </p:txBody>
      </p:sp>
      <p:sp>
        <p:nvSpPr>
          <p:cNvPr id="469" name="Rounded Rectangle"/>
          <p:cNvSpPr/>
          <p:nvPr/>
        </p:nvSpPr>
        <p:spPr>
          <a:xfrm>
            <a:off x="295947" y="3339880"/>
            <a:ext cx="4114802" cy="1016443"/>
          </a:xfrm>
          <a:prstGeom prst="roundRect">
            <a:avLst>
              <a:gd name="adj" fmla="val 11681"/>
            </a:avLst>
          </a:prstGeom>
          <a:solidFill>
            <a:srgbClr val="E6C59E"/>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70" name="BUSINESS VALUE…"/>
          <p:cNvSpPr txBox="1"/>
          <p:nvPr/>
        </p:nvSpPr>
        <p:spPr>
          <a:xfrm>
            <a:off x="1429955" y="3443201"/>
            <a:ext cx="2879154" cy="74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BUSINESS VALUE</a:t>
            </a:r>
            <a:endParaRPr sz="2775" b="1">
              <a:latin typeface="Graphik"/>
              <a:ea typeface="Graphik"/>
              <a:cs typeface="Graphik"/>
              <a:sym typeface="Graphik"/>
            </a:endParaRPr>
          </a:p>
          <a:p>
            <a:pPr defTabSz="815330">
              <a:lnSpc>
                <a:spcPct val="80000"/>
              </a:lnSpc>
              <a:defRPr sz="1600"/>
            </a:pPr>
            <a:r>
              <a:rPr sz="1200"/>
              <a:t>Develop an effective strategy to ensure the implementation of targeted </a:t>
            </a:r>
            <a:r>
              <a:rPr sz="1200">
                <a:latin typeface="游ゴシック体 ボールド"/>
                <a:ea typeface="游ゴシック体 ボールド"/>
                <a:cs typeface="游ゴシック体 ボールド"/>
                <a:sym typeface="游ゴシック体 ボールド"/>
              </a:rPr>
              <a:t>use cases </a:t>
            </a:r>
            <a:r>
              <a:rPr sz="1200"/>
              <a:t>to realize business benefits</a:t>
            </a:r>
          </a:p>
        </p:txBody>
      </p:sp>
      <p:pic>
        <p:nvPicPr>
          <p:cNvPr id="471" name="noun_Value_815898.png" descr="noun_Value_815898.png"/>
          <p:cNvPicPr>
            <a:picLocks noChangeAspect="1"/>
          </p:cNvPicPr>
          <p:nvPr/>
        </p:nvPicPr>
        <p:blipFill>
          <a:blip r:embed="rId3"/>
          <a:stretch>
            <a:fillRect/>
          </a:stretch>
        </p:blipFill>
        <p:spPr>
          <a:xfrm>
            <a:off x="333468" y="3296377"/>
            <a:ext cx="1103451" cy="1103450"/>
          </a:xfrm>
          <a:prstGeom prst="rect">
            <a:avLst/>
          </a:prstGeom>
          <a:ln w="12700">
            <a:miter lim="400000"/>
          </a:ln>
        </p:spPr>
      </p:pic>
      <p:sp>
        <p:nvSpPr>
          <p:cNvPr id="472" name="Rounded Rectangle"/>
          <p:cNvSpPr/>
          <p:nvPr/>
        </p:nvSpPr>
        <p:spPr>
          <a:xfrm>
            <a:off x="295947" y="4557090"/>
            <a:ext cx="4114802" cy="1016443"/>
          </a:xfrm>
          <a:prstGeom prst="roundRect">
            <a:avLst>
              <a:gd name="adj" fmla="val 11681"/>
            </a:avLst>
          </a:prstGeom>
          <a:solidFill>
            <a:srgbClr val="EFD4A3"/>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pic>
        <p:nvPicPr>
          <p:cNvPr id="473" name="noun_Certificate_2428984.png" descr="noun_Certificate_2428984.png"/>
          <p:cNvPicPr>
            <a:picLocks noChangeAspect="1"/>
          </p:cNvPicPr>
          <p:nvPr/>
        </p:nvPicPr>
        <p:blipFill>
          <a:blip r:embed="rId4"/>
          <a:stretch>
            <a:fillRect/>
          </a:stretch>
        </p:blipFill>
        <p:spPr>
          <a:xfrm>
            <a:off x="333468" y="4557090"/>
            <a:ext cx="1103451" cy="1103450"/>
          </a:xfrm>
          <a:prstGeom prst="rect">
            <a:avLst/>
          </a:prstGeom>
          <a:ln w="12700">
            <a:miter lim="400000"/>
          </a:ln>
        </p:spPr>
      </p:pic>
      <p:sp>
        <p:nvSpPr>
          <p:cNvPr id="474" name="GOVERNANCE &amp; POLICIES…"/>
          <p:cNvSpPr txBox="1"/>
          <p:nvPr/>
        </p:nvSpPr>
        <p:spPr>
          <a:xfrm>
            <a:off x="1418346" y="4638728"/>
            <a:ext cx="2901298" cy="74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GOVERNANCE &amp; POLICIES</a:t>
            </a:r>
            <a:endParaRPr sz="2775" b="1">
              <a:latin typeface="Graphik"/>
              <a:ea typeface="Graphik"/>
              <a:cs typeface="Graphik"/>
              <a:sym typeface="Graphik"/>
            </a:endParaRPr>
          </a:p>
          <a:p>
            <a:pPr defTabSz="815330">
              <a:lnSpc>
                <a:spcPct val="80000"/>
              </a:lnSpc>
              <a:defRPr sz="1600"/>
            </a:pPr>
            <a:r>
              <a:rPr sz="1200"/>
              <a:t>Establish robust rules and processes to ensure an organizational culture that promotes responsible use of data </a:t>
            </a:r>
          </a:p>
        </p:txBody>
      </p:sp>
      <p:sp>
        <p:nvSpPr>
          <p:cNvPr id="475" name="Rounded Rectangle"/>
          <p:cNvSpPr/>
          <p:nvPr/>
        </p:nvSpPr>
        <p:spPr>
          <a:xfrm>
            <a:off x="4730200" y="4535407"/>
            <a:ext cx="4114802" cy="1016443"/>
          </a:xfrm>
          <a:prstGeom prst="roundRect">
            <a:avLst>
              <a:gd name="adj" fmla="val 11681"/>
            </a:avLst>
          </a:prstGeom>
          <a:solidFill>
            <a:srgbClr val="EFD4A3"/>
          </a:solidFill>
          <a:ln w="12700">
            <a:miter lim="400000"/>
          </a:ln>
        </p:spPr>
        <p:txBody>
          <a:bodyPr lIns="34289" rIns="34289"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76" name="TECHNOLOGY…"/>
          <p:cNvSpPr txBox="1"/>
          <p:nvPr/>
        </p:nvSpPr>
        <p:spPr>
          <a:xfrm>
            <a:off x="5818368" y="4610778"/>
            <a:ext cx="2901298" cy="74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a:spAutoFit/>
          </a:bodyPr>
          <a:lstStyle/>
          <a:p>
            <a:pPr defTabSz="815330">
              <a:spcBef>
                <a:spcPts val="600"/>
              </a:spcBef>
              <a:defRPr>
                <a:latin typeface="游ゴシック体 ボールド"/>
                <a:ea typeface="游ゴシック体 ボールド"/>
                <a:cs typeface="游ゴシック体 ボールド"/>
                <a:sym typeface="游ゴシック体 ボールド"/>
              </a:defRPr>
            </a:pPr>
            <a:r>
              <a:rPr sz="1350"/>
              <a:t>TECHNOLOGY</a:t>
            </a:r>
            <a:endParaRPr sz="2775" b="1">
              <a:latin typeface="Graphik"/>
              <a:ea typeface="Graphik"/>
              <a:cs typeface="Graphik"/>
              <a:sym typeface="Graphik"/>
            </a:endParaRPr>
          </a:p>
          <a:p>
            <a:pPr defTabSz="815330">
              <a:lnSpc>
                <a:spcPct val="80000"/>
              </a:lnSpc>
              <a:defRPr sz="1600"/>
            </a:pPr>
            <a:r>
              <a:rPr sz="1200"/>
              <a:t>Build </a:t>
            </a:r>
            <a:r>
              <a:rPr sz="1200">
                <a:latin typeface="游ゴシック体 ボールド"/>
                <a:ea typeface="游ゴシック体 ボールド"/>
                <a:cs typeface="游ゴシック体 ボールド"/>
                <a:sym typeface="游ゴシック体 ボールド"/>
              </a:rPr>
              <a:t>data architecture </a:t>
            </a:r>
            <a:r>
              <a:rPr sz="1200"/>
              <a:t>and deploy an </a:t>
            </a:r>
            <a:r>
              <a:rPr sz="1200">
                <a:latin typeface="游ゴシック体 ボールド"/>
                <a:ea typeface="游ゴシック体 ボールド"/>
                <a:cs typeface="游ゴシック体 ボールド"/>
                <a:sym typeface="游ゴシック体 ボールド"/>
              </a:rPr>
              <a:t>analytics platform </a:t>
            </a:r>
            <a:r>
              <a:rPr sz="1200"/>
              <a:t>to scale analytics solutions across the organization</a:t>
            </a:r>
          </a:p>
        </p:txBody>
      </p:sp>
      <p:pic>
        <p:nvPicPr>
          <p:cNvPr id="477" name="noun_Technology_2357684.png" descr="noun_Technology_2357684.png"/>
          <p:cNvPicPr>
            <a:picLocks noChangeAspect="1"/>
          </p:cNvPicPr>
          <p:nvPr/>
        </p:nvPicPr>
        <p:blipFill>
          <a:blip r:embed="rId5"/>
          <a:stretch>
            <a:fillRect/>
          </a:stretch>
        </p:blipFill>
        <p:spPr>
          <a:xfrm>
            <a:off x="4687680" y="4458178"/>
            <a:ext cx="1170902" cy="1170902"/>
          </a:xfrm>
          <a:prstGeom prst="rect">
            <a:avLst/>
          </a:prstGeom>
          <a:ln w="12700">
            <a:miter lim="400000"/>
          </a:ln>
        </p:spPr>
      </p:pic>
      <p:pic>
        <p:nvPicPr>
          <p:cNvPr id="478" name="noun_Compass_592352.png" descr="noun_Compass_592352.png"/>
          <p:cNvPicPr>
            <a:picLocks noChangeAspect="1"/>
          </p:cNvPicPr>
          <p:nvPr/>
        </p:nvPicPr>
        <p:blipFill>
          <a:blip r:embed="rId6"/>
          <a:stretch>
            <a:fillRect/>
          </a:stretch>
        </p:blipFill>
        <p:spPr>
          <a:xfrm>
            <a:off x="316203" y="2302308"/>
            <a:ext cx="925446" cy="925446"/>
          </a:xfrm>
          <a:prstGeom prst="rect">
            <a:avLst/>
          </a:prstGeom>
          <a:ln w="12700">
            <a:miter lim="400000"/>
          </a:ln>
        </p:spPr>
      </p:pic>
    </p:spTree>
    <p:extLst>
      <p:ext uri="{BB962C8B-B14F-4D97-AF65-F5344CB8AC3E}">
        <p14:creationId xmlns:p14="http://schemas.microsoft.com/office/powerpoint/2010/main" val="62213930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pic>
        <p:nvPicPr>
          <p:cNvPr id="481" name="Satya_Narayan_strategic_alignment_figure_1.jpg" descr="Satya_Narayan_strategic_alignment_figure_1.jpg"/>
          <p:cNvPicPr>
            <a:picLocks noChangeAspect="1"/>
          </p:cNvPicPr>
          <p:nvPr/>
        </p:nvPicPr>
        <p:blipFill>
          <a:blip r:embed="rId2"/>
          <a:stretch>
            <a:fillRect/>
          </a:stretch>
        </p:blipFill>
        <p:spPr>
          <a:xfrm>
            <a:off x="4264279" y="2727271"/>
            <a:ext cx="4481747" cy="2895053"/>
          </a:xfrm>
          <a:prstGeom prst="rect">
            <a:avLst/>
          </a:prstGeom>
          <a:ln w="12700">
            <a:miter lim="400000"/>
          </a:ln>
        </p:spPr>
      </p:pic>
      <p:sp>
        <p:nvSpPr>
          <p:cNvPr id="482" name="Title 5"/>
          <p:cNvSpPr txBox="1"/>
          <p:nvPr/>
        </p:nvSpPr>
        <p:spPr>
          <a:xfrm>
            <a:off x="512533" y="1235675"/>
            <a:ext cx="8455809" cy="134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lvl1pPr defTabSz="685800">
              <a:lnSpc>
                <a:spcPct val="70000"/>
              </a:lnSpc>
              <a:defRPr sz="4800" b="1">
                <a:latin typeface="+mn-lt"/>
                <a:ea typeface="+mn-ea"/>
                <a:cs typeface="+mn-cs"/>
                <a:sym typeface="Helvetica"/>
              </a:defRPr>
            </a:lvl1pPr>
          </a:lstStyle>
          <a:p>
            <a:r>
              <a:rPr sz="3600"/>
              <a:t>Organizations need a vehicle to execute the strategy</a:t>
            </a:r>
          </a:p>
        </p:txBody>
      </p:sp>
      <p:sp>
        <p:nvSpPr>
          <p:cNvPr id="483" name="Rectangle 12"/>
          <p:cNvSpPr/>
          <p:nvPr/>
        </p:nvSpPr>
        <p:spPr>
          <a:xfrm>
            <a:off x="531440" y="2204135"/>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sp>
        <p:nvSpPr>
          <p:cNvPr id="484" name="Bi-directional link from strategy to operations…"/>
          <p:cNvSpPr txBox="1"/>
          <p:nvPr/>
        </p:nvSpPr>
        <p:spPr>
          <a:xfrm>
            <a:off x="609600" y="3162643"/>
            <a:ext cx="3263285" cy="1934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500" dirty="0"/>
              <a:t>Bi-directional link from strategy to operations</a:t>
            </a:r>
            <a:endParaRPr sz="3525" b="1" i="1" dirty="0">
              <a:latin typeface="+mn-lt"/>
              <a:ea typeface="+mn-ea"/>
              <a:cs typeface="+mn-cs"/>
              <a:sym typeface="Helvetica"/>
            </a:endParaRPr>
          </a:p>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500" dirty="0"/>
              <a:t>“Run the business - change the business”</a:t>
            </a:r>
            <a:endParaRPr sz="3525" b="1" i="1" dirty="0">
              <a:latin typeface="+mn-lt"/>
              <a:ea typeface="+mn-ea"/>
              <a:cs typeface="+mn-cs"/>
              <a:sym typeface="Helvetica"/>
            </a:endParaRPr>
          </a:p>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500" dirty="0"/>
              <a:t>Structure to manage the complexity</a:t>
            </a:r>
            <a:endParaRPr sz="3525" b="1" i="1" dirty="0">
              <a:latin typeface="+mn-lt"/>
              <a:ea typeface="+mn-ea"/>
              <a:cs typeface="+mn-cs"/>
              <a:sym typeface="Helvetica"/>
            </a:endParaRPr>
          </a:p>
          <a:p>
            <a:pPr marL="257175" indent="-257175" defTabSz="308075">
              <a:lnSpc>
                <a:spcPct val="110000"/>
              </a:lnSpc>
              <a:spcBef>
                <a:spcPts val="300"/>
              </a:spcBef>
              <a:buSzPct val="100000"/>
              <a:buChar char="•"/>
              <a:defRPr sz="2000">
                <a:latin typeface="游ゴシック体 ボールド"/>
                <a:ea typeface="游ゴシック体 ボールド"/>
                <a:cs typeface="游ゴシック体 ボールド"/>
                <a:sym typeface="游ゴシック体 ボールド"/>
              </a:defRPr>
            </a:pPr>
            <a:r>
              <a:rPr sz="1500" dirty="0"/>
              <a:t>Structure to promote collaboration (no silos)</a:t>
            </a:r>
          </a:p>
        </p:txBody>
      </p:sp>
    </p:spTree>
    <p:extLst>
      <p:ext uri="{BB962C8B-B14F-4D97-AF65-F5344CB8AC3E}">
        <p14:creationId xmlns:p14="http://schemas.microsoft.com/office/powerpoint/2010/main" val="236989679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487" name="Title 5"/>
          <p:cNvSpPr txBox="1"/>
          <p:nvPr/>
        </p:nvSpPr>
        <p:spPr>
          <a:xfrm>
            <a:off x="512533" y="1235675"/>
            <a:ext cx="8455809" cy="134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lvl1pPr defTabSz="685800">
              <a:lnSpc>
                <a:spcPct val="70000"/>
              </a:lnSpc>
              <a:defRPr sz="4800" b="1">
                <a:latin typeface="+mn-lt"/>
                <a:ea typeface="+mn-ea"/>
                <a:cs typeface="+mn-cs"/>
                <a:sym typeface="Helvetica"/>
              </a:defRPr>
            </a:lvl1pPr>
          </a:lstStyle>
          <a:p>
            <a:r>
              <a:rPr sz="3600"/>
              <a:t>Operating Model for Advanced Analytics in Healthcare - OMIX-H</a:t>
            </a:r>
          </a:p>
        </p:txBody>
      </p:sp>
      <p:sp>
        <p:nvSpPr>
          <p:cNvPr id="488" name="Rectangle 12"/>
          <p:cNvSpPr/>
          <p:nvPr/>
        </p:nvSpPr>
        <p:spPr>
          <a:xfrm>
            <a:off x="544164" y="2239582"/>
            <a:ext cx="838201" cy="57152"/>
          </a:xfrm>
          <a:prstGeom prst="rect">
            <a:avLst/>
          </a:prstGeom>
          <a:solidFill>
            <a:schemeClr val="accent2"/>
          </a:solidFill>
          <a:ln w="12700">
            <a:miter lim="400000"/>
          </a:ln>
        </p:spPr>
        <p:txBody>
          <a:bodyPr lIns="34289" rIns="34289"/>
          <a:lstStyle/>
          <a:p>
            <a:pPr>
              <a:defRPr sz="3600">
                <a:latin typeface="Arial"/>
                <a:ea typeface="Arial"/>
                <a:cs typeface="Arial"/>
                <a:sym typeface="Arial"/>
              </a:defRPr>
            </a:pPr>
            <a:endParaRPr sz="2700"/>
          </a:p>
        </p:txBody>
      </p:sp>
      <p:grpSp>
        <p:nvGrpSpPr>
          <p:cNvPr id="501" name="Group"/>
          <p:cNvGrpSpPr/>
          <p:nvPr/>
        </p:nvGrpSpPr>
        <p:grpSpPr>
          <a:xfrm>
            <a:off x="4265354" y="2767720"/>
            <a:ext cx="4297955" cy="2353600"/>
            <a:chOff x="0" y="0"/>
            <a:chExt cx="5730606" cy="3138131"/>
          </a:xfrm>
        </p:grpSpPr>
        <p:sp>
          <p:nvSpPr>
            <p:cNvPr id="489" name="Shape"/>
            <p:cNvSpPr/>
            <p:nvPr/>
          </p:nvSpPr>
          <p:spPr>
            <a:xfrm>
              <a:off x="0" y="800372"/>
              <a:ext cx="5730607" cy="2337760"/>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D5D5D5"/>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90" name="Data Technology &amp; Operations"/>
            <p:cNvSpPr txBox="1"/>
            <p:nvPr/>
          </p:nvSpPr>
          <p:spPr>
            <a:xfrm>
              <a:off x="1461785" y="2742306"/>
              <a:ext cx="2807035" cy="2368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latin typeface="Helvetica Neue"/>
                  <a:ea typeface="Helvetica Neue"/>
                  <a:cs typeface="Helvetica Neue"/>
                  <a:sym typeface="Helvetica Neue"/>
                </a:defRPr>
              </a:lvl1pPr>
            </a:lstStyle>
            <a:p>
              <a:r>
                <a:rPr sz="900"/>
                <a:t>Data Technology &amp; Operations</a:t>
              </a:r>
            </a:p>
          </p:txBody>
        </p:sp>
        <p:sp>
          <p:nvSpPr>
            <p:cNvPr id="491" name="Shape"/>
            <p:cNvSpPr/>
            <p:nvPr/>
          </p:nvSpPr>
          <p:spPr>
            <a:xfrm>
              <a:off x="465039" y="458633"/>
              <a:ext cx="4800528" cy="2096122"/>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929292"/>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92" name="Data &amp; Information Governance"/>
            <p:cNvSpPr txBox="1"/>
            <p:nvPr/>
          </p:nvSpPr>
          <p:spPr>
            <a:xfrm>
              <a:off x="1479448" y="2185716"/>
              <a:ext cx="2771711" cy="2368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latin typeface="Helvetica Neue"/>
                  <a:ea typeface="Helvetica Neue"/>
                  <a:cs typeface="Helvetica Neue"/>
                  <a:sym typeface="Helvetica Neue"/>
                </a:defRPr>
              </a:lvl1pPr>
            </a:lstStyle>
            <a:p>
              <a:r>
                <a:rPr sz="900"/>
                <a:t>Data &amp; Information Governance</a:t>
              </a:r>
            </a:p>
          </p:txBody>
        </p:sp>
        <p:sp>
          <p:nvSpPr>
            <p:cNvPr id="493" name="Shape"/>
            <p:cNvSpPr/>
            <p:nvPr/>
          </p:nvSpPr>
          <p:spPr>
            <a:xfrm>
              <a:off x="988145" y="305429"/>
              <a:ext cx="3754315" cy="1682718"/>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5E5E5E"/>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494" name="Change &amp; Automation"/>
            <p:cNvSpPr txBox="1"/>
            <p:nvPr/>
          </p:nvSpPr>
          <p:spPr>
            <a:xfrm>
              <a:off x="1161425" y="1446260"/>
              <a:ext cx="1012054" cy="4273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Change &amp; Automation</a:t>
              </a:r>
            </a:p>
          </p:txBody>
        </p:sp>
        <p:sp>
          <p:nvSpPr>
            <p:cNvPr id="495" name="Advanced Analytics &amp; Insight"/>
            <p:cNvSpPr txBox="1"/>
            <p:nvPr/>
          </p:nvSpPr>
          <p:spPr>
            <a:xfrm>
              <a:off x="2333959" y="1337672"/>
              <a:ext cx="1062688" cy="6178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Advanced Analytics &amp; Insight</a:t>
              </a:r>
            </a:p>
          </p:txBody>
        </p:sp>
        <p:sp>
          <p:nvSpPr>
            <p:cNvPr id="496" name="Analytics Literacy"/>
            <p:cNvSpPr txBox="1"/>
            <p:nvPr/>
          </p:nvSpPr>
          <p:spPr>
            <a:xfrm>
              <a:off x="3531062" y="1446260"/>
              <a:ext cx="1062688" cy="4273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Analytics Literacy</a:t>
              </a:r>
            </a:p>
          </p:txBody>
        </p:sp>
        <p:sp>
          <p:nvSpPr>
            <p:cNvPr id="497" name="Line"/>
            <p:cNvSpPr/>
            <p:nvPr/>
          </p:nvSpPr>
          <p:spPr>
            <a:xfrm flipV="1">
              <a:off x="2244293" y="289830"/>
              <a:ext cx="136239" cy="1681976"/>
            </a:xfrm>
            <a:prstGeom prst="line">
              <a:avLst/>
            </a:prstGeom>
            <a:noFill/>
            <a:ln w="25400" cap="flat">
              <a:solidFill>
                <a:srgbClr val="D5D5D5"/>
              </a:solidFill>
              <a:custDash>
                <a:ds d="200000" sp="200000"/>
              </a:custDash>
              <a:miter lim="400000"/>
            </a:ln>
            <a:effectLst/>
          </p:spPr>
          <p:txBody>
            <a:bodyPr wrap="square" lIns="34289" tIns="34289" rIns="34289" bIns="34289" numCol="1" anchor="t">
              <a:noAutofit/>
            </a:bodyPr>
            <a:lstStyle/>
            <a:p>
              <a:endParaRPr sz="1350"/>
            </a:p>
          </p:txBody>
        </p:sp>
        <p:sp>
          <p:nvSpPr>
            <p:cNvPr id="498" name="Line"/>
            <p:cNvSpPr/>
            <p:nvPr/>
          </p:nvSpPr>
          <p:spPr>
            <a:xfrm flipH="1" flipV="1">
              <a:off x="3347877" y="321770"/>
              <a:ext cx="144432" cy="1650036"/>
            </a:xfrm>
            <a:prstGeom prst="line">
              <a:avLst/>
            </a:prstGeom>
            <a:noFill/>
            <a:ln w="25400" cap="flat">
              <a:solidFill>
                <a:srgbClr val="D5D5D5"/>
              </a:solidFill>
              <a:custDash>
                <a:ds d="200000" sp="200000"/>
              </a:custDash>
              <a:miter lim="400000"/>
            </a:ln>
            <a:effectLst/>
          </p:spPr>
          <p:txBody>
            <a:bodyPr wrap="square" lIns="34289" tIns="34289" rIns="34289" bIns="34289" numCol="1" anchor="t">
              <a:noAutofit/>
            </a:bodyPr>
            <a:lstStyle/>
            <a:p>
              <a:endParaRPr sz="1350"/>
            </a:p>
          </p:txBody>
        </p:sp>
        <p:sp>
          <p:nvSpPr>
            <p:cNvPr id="499" name="Shape"/>
            <p:cNvSpPr/>
            <p:nvPr/>
          </p:nvSpPr>
          <p:spPr>
            <a:xfrm>
              <a:off x="1461785" y="0"/>
              <a:ext cx="2807036" cy="1338931"/>
            </a:xfrm>
            <a:custGeom>
              <a:avLst/>
              <a:gdLst/>
              <a:ahLst/>
              <a:cxnLst>
                <a:cxn ang="0">
                  <a:pos x="wd2" y="hd2"/>
                </a:cxn>
                <a:cxn ang="5400000">
                  <a:pos x="wd2" y="hd2"/>
                </a:cxn>
                <a:cxn ang="10800000">
                  <a:pos x="wd2" y="hd2"/>
                </a:cxn>
                <a:cxn ang="16200000">
                  <a:pos x="wd2" y="hd2"/>
                </a:cxn>
              </a:cxnLst>
              <a:rect l="0" t="0" r="r" b="b"/>
              <a:pathLst>
                <a:path w="21600" h="21600" extrusionOk="0">
                  <a:moveTo>
                    <a:pt x="2387" y="0"/>
                  </a:moveTo>
                  <a:lnTo>
                    <a:pt x="19100" y="67"/>
                  </a:lnTo>
                  <a:lnTo>
                    <a:pt x="21600" y="21600"/>
                  </a:lnTo>
                  <a:lnTo>
                    <a:pt x="0" y="21600"/>
                  </a:lnTo>
                  <a:lnTo>
                    <a:pt x="2387" y="0"/>
                  </a:lnTo>
                  <a:close/>
                </a:path>
              </a:pathLst>
            </a:custGeom>
            <a:solidFill>
              <a:srgbClr val="000000"/>
            </a:solidFill>
            <a:ln w="12700" cap="flat">
              <a:noFill/>
              <a:miter lim="400000"/>
            </a:ln>
            <a:effectLst/>
          </p:spPr>
          <p:txBody>
            <a:bodyPr wrap="square" lIns="34289" tIns="34289" rIns="34289" bIns="34289" numCol="1" anchor="ctr">
              <a:noAutofit/>
            </a:bodyP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500" name="Strategy &amp; Relationship Management"/>
            <p:cNvSpPr txBox="1"/>
            <p:nvPr/>
          </p:nvSpPr>
          <p:spPr>
            <a:xfrm>
              <a:off x="1910810" y="775274"/>
              <a:ext cx="1908985" cy="4273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defTabSz="412750">
                <a:defRPr sz="1200" b="1">
                  <a:solidFill>
                    <a:srgbClr val="D5D5D5"/>
                  </a:solidFill>
                  <a:latin typeface="Helvetica Neue"/>
                  <a:ea typeface="Helvetica Neue"/>
                  <a:cs typeface="Helvetica Neue"/>
                  <a:sym typeface="Helvetica Neue"/>
                </a:defRPr>
              </a:lvl1pPr>
            </a:lstStyle>
            <a:p>
              <a:r>
                <a:rPr sz="900"/>
                <a:t>Strategy &amp; Relationship Management</a:t>
              </a:r>
            </a:p>
          </p:txBody>
        </p:sp>
      </p:grpSp>
      <p:sp>
        <p:nvSpPr>
          <p:cNvPr id="502" name="Establish a centre of gravity…"/>
          <p:cNvSpPr txBox="1"/>
          <p:nvPr/>
        </p:nvSpPr>
        <p:spPr>
          <a:xfrm>
            <a:off x="774917" y="2749173"/>
            <a:ext cx="3769953" cy="1695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spAutoFit/>
          </a:bodyPr>
          <a:lstStyle/>
          <a:p>
            <a:pPr marL="176213" indent="-176213" defTabSz="308075">
              <a:spcBef>
                <a:spcPts val="525"/>
              </a:spcBef>
              <a:buSzPct val="100000"/>
              <a:buChar char="•"/>
              <a:defRPr sz="2000"/>
            </a:pPr>
            <a:r>
              <a:rPr sz="1500"/>
              <a:t>Establish a centre of gravity</a:t>
            </a:r>
            <a:endParaRPr sz="3300"/>
          </a:p>
          <a:p>
            <a:pPr marL="176213" indent="-176213" defTabSz="308075">
              <a:spcBef>
                <a:spcPts val="525"/>
              </a:spcBef>
              <a:buSzPct val="100000"/>
              <a:buChar char="•"/>
              <a:defRPr sz="2000"/>
            </a:pPr>
            <a:r>
              <a:rPr sz="1500"/>
              <a:t>Create clear multi-directional connection (North &amp; South, East &amp; West)</a:t>
            </a:r>
            <a:endParaRPr sz="3300"/>
          </a:p>
          <a:p>
            <a:pPr marL="176213" indent="-176213" defTabSz="308075">
              <a:spcBef>
                <a:spcPts val="525"/>
              </a:spcBef>
              <a:buSzPct val="100000"/>
              <a:buChar char="•"/>
              <a:defRPr sz="2000"/>
            </a:pPr>
            <a:r>
              <a:rPr sz="1500"/>
              <a:t>Develop capability and capacity</a:t>
            </a:r>
            <a:endParaRPr sz="3300"/>
          </a:p>
          <a:p>
            <a:pPr marL="176213" indent="-176213" defTabSz="308075">
              <a:spcBef>
                <a:spcPts val="525"/>
              </a:spcBef>
              <a:buSzPct val="100000"/>
              <a:buChar char="•"/>
              <a:defRPr sz="2000"/>
            </a:pPr>
            <a:r>
              <a:rPr sz="1500"/>
              <a:t>Governance and oversight</a:t>
            </a:r>
            <a:endParaRPr sz="3300"/>
          </a:p>
          <a:p>
            <a:pPr marL="176213" indent="-176213" defTabSz="308075">
              <a:spcBef>
                <a:spcPts val="525"/>
              </a:spcBef>
              <a:buSzPct val="100000"/>
              <a:buChar char="•"/>
              <a:defRPr sz="2000"/>
            </a:pPr>
            <a:r>
              <a:rPr sz="1500"/>
              <a:t>Strategic pull and operational responsiveness </a:t>
            </a:r>
          </a:p>
        </p:txBody>
      </p:sp>
      <p:sp>
        <p:nvSpPr>
          <p:cNvPr id="503" name="Rectangle 1"/>
          <p:cNvSpPr txBox="1"/>
          <p:nvPr/>
        </p:nvSpPr>
        <p:spPr>
          <a:xfrm>
            <a:off x="265722" y="5787062"/>
            <a:ext cx="5100943" cy="138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410764">
              <a:defRPr sz="900"/>
            </a:lvl1pPr>
          </a:lstStyle>
          <a:p>
            <a:r>
              <a:rPr sz="675"/>
              <a:t>Caesar, et al. 2020. Connecting Data to Value: An Operating Model for Healthcare Advanced Analytics - Healthcare Quarterly</a:t>
            </a:r>
          </a:p>
        </p:txBody>
      </p:sp>
      <p:grpSp>
        <p:nvGrpSpPr>
          <p:cNvPr id="506" name="Group"/>
          <p:cNvGrpSpPr/>
          <p:nvPr/>
        </p:nvGrpSpPr>
        <p:grpSpPr>
          <a:xfrm>
            <a:off x="8228389" y="5655479"/>
            <a:ext cx="839564" cy="517987"/>
            <a:chOff x="0" y="0"/>
            <a:chExt cx="1119416" cy="690647"/>
          </a:xfrm>
        </p:grpSpPr>
        <p:sp>
          <p:nvSpPr>
            <p:cNvPr id="504"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05" name="pasted-image.tiff" descr="pasted-image.tiff"/>
            <p:cNvPicPr>
              <a:picLocks noChangeAspect="1"/>
            </p:cNvPicPr>
            <p:nvPr/>
          </p:nvPicPr>
          <p:blipFill>
            <a:blip r:embed="rId2"/>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160034826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509" name="Title 1"/>
          <p:cNvSpPr txBox="1">
            <a:spLocks noGrp="1"/>
          </p:cNvSpPr>
          <p:nvPr>
            <p:ph type="title"/>
          </p:nvPr>
        </p:nvSpPr>
        <p:spPr>
          <a:xfrm>
            <a:off x="501522" y="1029858"/>
            <a:ext cx="8428317" cy="419347"/>
          </a:xfrm>
          <a:prstGeom prst="rect">
            <a:avLst/>
          </a:prstGeom>
        </p:spPr>
        <p:txBody>
          <a:bodyPr>
            <a:normAutofit fontScale="90000"/>
          </a:bodyPr>
          <a:lstStyle>
            <a:lvl1pPr defTabSz="452628">
              <a:defRPr sz="3168" b="1">
                <a:latin typeface="+mn-lt"/>
                <a:ea typeface="+mn-ea"/>
                <a:cs typeface="+mn-cs"/>
                <a:sym typeface="Helvetica"/>
              </a:defRPr>
            </a:lvl1pPr>
          </a:lstStyle>
          <a:p>
            <a:r>
              <a:t>OMIX-H Components</a:t>
            </a:r>
          </a:p>
        </p:txBody>
      </p:sp>
      <p:sp>
        <p:nvSpPr>
          <p:cNvPr id="510" name="Managing the flow of data and information required to develop analytics solutions"/>
          <p:cNvSpPr txBox="1"/>
          <p:nvPr/>
        </p:nvSpPr>
        <p:spPr>
          <a:xfrm>
            <a:off x="467843" y="3257543"/>
            <a:ext cx="2538387" cy="256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Managing the flow of data and information required to develop analytics solutions</a:t>
            </a:r>
          </a:p>
        </p:txBody>
      </p:sp>
      <p:sp>
        <p:nvSpPr>
          <p:cNvPr id="511" name="Serve in organizing efforts to manage, protect and enable value from enterprise data assets"/>
          <p:cNvSpPr txBox="1"/>
          <p:nvPr/>
        </p:nvSpPr>
        <p:spPr>
          <a:xfrm>
            <a:off x="3302623" y="3203682"/>
            <a:ext cx="2558669" cy="363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Serve in organizing efforts to manage, protect and enable value from enterprise data assets</a:t>
            </a:r>
          </a:p>
        </p:txBody>
      </p:sp>
      <p:sp>
        <p:nvSpPr>
          <p:cNvPr id="512" name="Rectangle 1"/>
          <p:cNvSpPr txBox="1"/>
          <p:nvPr/>
        </p:nvSpPr>
        <p:spPr>
          <a:xfrm>
            <a:off x="546539" y="6237281"/>
            <a:ext cx="5100943" cy="138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410764">
              <a:defRPr sz="900"/>
            </a:lvl1pPr>
          </a:lstStyle>
          <a:p>
            <a:r>
              <a:rPr sz="675" dirty="0"/>
              <a:t>Caesar, et al. 2020. Connecting Data to Value: An Operating Model for Healthcare Advanced Analytics - Healthcare Quarterly</a:t>
            </a:r>
          </a:p>
        </p:txBody>
      </p:sp>
      <p:sp>
        <p:nvSpPr>
          <p:cNvPr id="513" name="Coordinate the implementation of advanced analytics solutions to ensure that human and AI systems can work together, interact and communicate with each other"/>
          <p:cNvSpPr txBox="1"/>
          <p:nvPr/>
        </p:nvSpPr>
        <p:spPr>
          <a:xfrm>
            <a:off x="6215497" y="3211661"/>
            <a:ext cx="2594524" cy="476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50" dirty="0"/>
              <a:t>Coordinate</a:t>
            </a:r>
            <a:r>
              <a:rPr sz="1000" dirty="0"/>
              <a:t> the implementation of advanced analytics solutions to ensure human and AI systems can work, interact and communicate with each other</a:t>
            </a:r>
          </a:p>
        </p:txBody>
      </p:sp>
      <p:sp>
        <p:nvSpPr>
          <p:cNvPr id="514" name="Enable explorations insight generation and problem solving using data"/>
          <p:cNvSpPr txBox="1"/>
          <p:nvPr/>
        </p:nvSpPr>
        <p:spPr>
          <a:xfrm>
            <a:off x="530098" y="5255415"/>
            <a:ext cx="2566913" cy="256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Enable explorations insight generation and problem solving using data</a:t>
            </a:r>
          </a:p>
        </p:txBody>
      </p:sp>
      <p:sp>
        <p:nvSpPr>
          <p:cNvPr id="515" name="Advance the organizations capabilities in understanding data, its collection, management and application"/>
          <p:cNvSpPr txBox="1"/>
          <p:nvPr/>
        </p:nvSpPr>
        <p:spPr>
          <a:xfrm>
            <a:off x="3463750" y="5266087"/>
            <a:ext cx="2515814" cy="363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Advance the organizations capabilities in understanding data, its collection, management and application</a:t>
            </a:r>
          </a:p>
        </p:txBody>
      </p:sp>
      <p:sp>
        <p:nvSpPr>
          <p:cNvPr id="516" name="Stimulate, surface and shape the organization’s needs across all domains of the organization"/>
          <p:cNvSpPr txBox="1"/>
          <p:nvPr/>
        </p:nvSpPr>
        <p:spPr>
          <a:xfrm>
            <a:off x="6430634" y="5201554"/>
            <a:ext cx="2515815" cy="363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ctr" defTabSz="412750">
              <a:lnSpc>
                <a:spcPct val="70000"/>
              </a:lnSpc>
              <a:defRPr sz="1100"/>
            </a:lvl1pPr>
          </a:lstStyle>
          <a:p>
            <a:r>
              <a:rPr sz="1000" dirty="0"/>
              <a:t>Stimulate, surface and shape the organization’s needs across all domains of the organization</a:t>
            </a:r>
          </a:p>
        </p:txBody>
      </p:sp>
      <p:pic>
        <p:nvPicPr>
          <p:cNvPr id="517" name="Picture 90" descr="Picture 90"/>
          <p:cNvPicPr>
            <a:picLocks noChangeAspect="1"/>
          </p:cNvPicPr>
          <p:nvPr/>
        </p:nvPicPr>
        <p:blipFill>
          <a:blip r:embed="rId2"/>
          <a:stretch>
            <a:fillRect/>
          </a:stretch>
        </p:blipFill>
        <p:spPr>
          <a:xfrm>
            <a:off x="467830" y="1800573"/>
            <a:ext cx="2538388" cy="1399325"/>
          </a:xfrm>
          <a:prstGeom prst="rect">
            <a:avLst/>
          </a:prstGeom>
          <a:ln w="12700">
            <a:miter lim="400000"/>
          </a:ln>
        </p:spPr>
      </p:pic>
      <p:pic>
        <p:nvPicPr>
          <p:cNvPr id="518" name="Picture 91" descr="Picture 91"/>
          <p:cNvPicPr>
            <a:picLocks noChangeAspect="1"/>
          </p:cNvPicPr>
          <p:nvPr/>
        </p:nvPicPr>
        <p:blipFill>
          <a:blip r:embed="rId3"/>
          <a:stretch>
            <a:fillRect/>
          </a:stretch>
        </p:blipFill>
        <p:spPr>
          <a:xfrm>
            <a:off x="3327040" y="1797193"/>
            <a:ext cx="2558669" cy="1406085"/>
          </a:xfrm>
          <a:prstGeom prst="rect">
            <a:avLst/>
          </a:prstGeom>
          <a:ln w="12700">
            <a:miter lim="400000"/>
          </a:ln>
        </p:spPr>
      </p:pic>
      <p:pic>
        <p:nvPicPr>
          <p:cNvPr id="519" name="Picture 92" descr="Picture 92"/>
          <p:cNvPicPr>
            <a:picLocks noChangeAspect="1"/>
          </p:cNvPicPr>
          <p:nvPr/>
        </p:nvPicPr>
        <p:blipFill>
          <a:blip r:embed="rId4"/>
          <a:stretch>
            <a:fillRect/>
          </a:stretch>
        </p:blipFill>
        <p:spPr>
          <a:xfrm>
            <a:off x="6230389" y="1797193"/>
            <a:ext cx="2558669" cy="1406085"/>
          </a:xfrm>
          <a:prstGeom prst="rect">
            <a:avLst/>
          </a:prstGeom>
          <a:ln w="12700">
            <a:miter lim="400000"/>
          </a:ln>
        </p:spPr>
      </p:pic>
      <p:pic>
        <p:nvPicPr>
          <p:cNvPr id="520" name="Picture 93" descr="Picture 93"/>
          <p:cNvPicPr>
            <a:picLocks noChangeAspect="1"/>
          </p:cNvPicPr>
          <p:nvPr/>
        </p:nvPicPr>
        <p:blipFill>
          <a:blip r:embed="rId5"/>
          <a:stretch>
            <a:fillRect/>
          </a:stretch>
        </p:blipFill>
        <p:spPr>
          <a:xfrm>
            <a:off x="6409416" y="3789737"/>
            <a:ext cx="2558668" cy="1409465"/>
          </a:xfrm>
          <a:prstGeom prst="rect">
            <a:avLst/>
          </a:prstGeom>
          <a:ln w="12700">
            <a:miter lim="400000"/>
          </a:ln>
        </p:spPr>
      </p:pic>
      <p:pic>
        <p:nvPicPr>
          <p:cNvPr id="521" name="Picture 94" descr="Picture 94"/>
          <p:cNvPicPr>
            <a:picLocks noChangeAspect="1"/>
          </p:cNvPicPr>
          <p:nvPr/>
        </p:nvPicPr>
        <p:blipFill>
          <a:blip r:embed="rId6"/>
          <a:stretch>
            <a:fillRect/>
          </a:stretch>
        </p:blipFill>
        <p:spPr>
          <a:xfrm>
            <a:off x="3459591" y="3798881"/>
            <a:ext cx="2558669" cy="1406085"/>
          </a:xfrm>
          <a:prstGeom prst="rect">
            <a:avLst/>
          </a:prstGeom>
          <a:ln w="12700">
            <a:miter lim="400000"/>
          </a:ln>
        </p:spPr>
      </p:pic>
      <p:pic>
        <p:nvPicPr>
          <p:cNvPr id="522" name="Picture 95" descr="Picture 95"/>
          <p:cNvPicPr>
            <a:picLocks noChangeAspect="1"/>
          </p:cNvPicPr>
          <p:nvPr/>
        </p:nvPicPr>
        <p:blipFill>
          <a:blip r:embed="rId7"/>
          <a:stretch>
            <a:fillRect/>
          </a:stretch>
        </p:blipFill>
        <p:spPr>
          <a:xfrm>
            <a:off x="509768" y="3798881"/>
            <a:ext cx="2558668" cy="1406085"/>
          </a:xfrm>
          <a:prstGeom prst="rect">
            <a:avLst/>
          </a:prstGeom>
          <a:ln w="12700">
            <a:miter lim="400000"/>
          </a:ln>
        </p:spPr>
      </p:pic>
      <p:grpSp>
        <p:nvGrpSpPr>
          <p:cNvPr id="525" name="Group"/>
          <p:cNvGrpSpPr/>
          <p:nvPr/>
        </p:nvGrpSpPr>
        <p:grpSpPr>
          <a:xfrm>
            <a:off x="7391400" y="5857790"/>
            <a:ext cx="839564" cy="517987"/>
            <a:chOff x="0" y="0"/>
            <a:chExt cx="1119416" cy="690647"/>
          </a:xfrm>
        </p:grpSpPr>
        <p:sp>
          <p:nvSpPr>
            <p:cNvPr id="523"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24" name="pasted-image.tiff" descr="pasted-image.tiff"/>
            <p:cNvPicPr>
              <a:picLocks noChangeAspect="1"/>
            </p:cNvPicPr>
            <p:nvPr/>
          </p:nvPicPr>
          <p:blipFill>
            <a:blip r:embed="rId8"/>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7196940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a:p>
        </p:txBody>
      </p:sp>
      <p:sp>
        <p:nvSpPr>
          <p:cNvPr id="528" name="Title 1"/>
          <p:cNvSpPr txBox="1">
            <a:spLocks noGrp="1"/>
          </p:cNvSpPr>
          <p:nvPr>
            <p:ph type="title"/>
          </p:nvPr>
        </p:nvSpPr>
        <p:spPr>
          <a:xfrm>
            <a:off x="501522" y="1027378"/>
            <a:ext cx="8428317" cy="421827"/>
          </a:xfrm>
          <a:prstGeom prst="rect">
            <a:avLst/>
          </a:prstGeom>
        </p:spPr>
        <p:txBody>
          <a:bodyPr>
            <a:normAutofit fontScale="90000"/>
          </a:bodyPr>
          <a:lstStyle>
            <a:lvl1pPr defTabSz="452628">
              <a:defRPr sz="3168" b="1">
                <a:latin typeface="+mn-lt"/>
                <a:ea typeface="+mn-ea"/>
                <a:cs typeface="+mn-cs"/>
                <a:sym typeface="Helvetica"/>
              </a:defRPr>
            </a:lvl1pPr>
          </a:lstStyle>
          <a:p>
            <a:r>
              <a:t>OMIX-H Interactions</a:t>
            </a:r>
          </a:p>
        </p:txBody>
      </p:sp>
      <p:sp>
        <p:nvSpPr>
          <p:cNvPr id="529" name="Managing the flow of data and information required to develop analytics solutions"/>
          <p:cNvSpPr txBox="1"/>
          <p:nvPr/>
        </p:nvSpPr>
        <p:spPr>
          <a:xfrm>
            <a:off x="332397" y="2232300"/>
            <a:ext cx="1708975"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PRIORITIZATION &amp; INVESTMENT</a:t>
            </a:r>
          </a:p>
          <a:p>
            <a:pPr algn="ctr" defTabSz="309563">
              <a:lnSpc>
                <a:spcPct val="80000"/>
              </a:lnSpc>
              <a:defRPr sz="1100"/>
            </a:pPr>
            <a:endParaRPr sz="1000" dirty="0"/>
          </a:p>
          <a:p>
            <a:pPr algn="ctr" defTabSz="309563">
              <a:lnSpc>
                <a:spcPct val="80000"/>
              </a:lnSpc>
              <a:defRPr sz="1100"/>
            </a:pPr>
            <a:r>
              <a:rPr sz="1000" dirty="0"/>
              <a:t>Prioritization of advanced analytics or AI projects</a:t>
            </a:r>
          </a:p>
        </p:txBody>
      </p:sp>
      <p:sp>
        <p:nvSpPr>
          <p:cNvPr id="530" name="Rectangle 1"/>
          <p:cNvSpPr txBox="1"/>
          <p:nvPr/>
        </p:nvSpPr>
        <p:spPr>
          <a:xfrm>
            <a:off x="265722" y="5787062"/>
            <a:ext cx="5100943" cy="138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410764">
              <a:defRPr sz="900"/>
            </a:lvl1pPr>
          </a:lstStyle>
          <a:p>
            <a:r>
              <a:rPr sz="675"/>
              <a:t>Caesar, et al. 2020. Connecting Data to Value: An Operating Model for Healthcare Advanced Analytics - Healthcare Quarterly</a:t>
            </a:r>
          </a:p>
        </p:txBody>
      </p:sp>
      <p:pic>
        <p:nvPicPr>
          <p:cNvPr id="531" name="Picture 96" descr="Picture 96"/>
          <p:cNvPicPr>
            <a:picLocks noChangeAspect="1"/>
          </p:cNvPicPr>
          <p:nvPr/>
        </p:nvPicPr>
        <p:blipFill>
          <a:blip r:embed="rId2"/>
          <a:stretch>
            <a:fillRect/>
          </a:stretch>
        </p:blipFill>
        <p:spPr>
          <a:xfrm>
            <a:off x="1953269" y="1794714"/>
            <a:ext cx="2577254" cy="1406085"/>
          </a:xfrm>
          <a:prstGeom prst="rect">
            <a:avLst/>
          </a:prstGeom>
          <a:ln w="12700">
            <a:miter lim="400000"/>
          </a:ln>
        </p:spPr>
      </p:pic>
      <p:pic>
        <p:nvPicPr>
          <p:cNvPr id="532" name="Picture 98" descr="Picture 98"/>
          <p:cNvPicPr>
            <a:picLocks noChangeAspect="1"/>
          </p:cNvPicPr>
          <p:nvPr/>
        </p:nvPicPr>
        <p:blipFill>
          <a:blip r:embed="rId3"/>
          <a:stretch>
            <a:fillRect/>
          </a:stretch>
        </p:blipFill>
        <p:spPr>
          <a:xfrm>
            <a:off x="6476175" y="1794714"/>
            <a:ext cx="2563050" cy="1406966"/>
          </a:xfrm>
          <a:prstGeom prst="rect">
            <a:avLst/>
          </a:prstGeom>
          <a:ln w="12700">
            <a:miter lim="400000"/>
          </a:ln>
        </p:spPr>
      </p:pic>
      <p:pic>
        <p:nvPicPr>
          <p:cNvPr id="533" name="Picture 99" descr="Picture 99"/>
          <p:cNvPicPr>
            <a:picLocks noChangeAspect="1"/>
          </p:cNvPicPr>
          <p:nvPr/>
        </p:nvPicPr>
        <p:blipFill>
          <a:blip r:embed="rId4"/>
          <a:stretch>
            <a:fillRect/>
          </a:stretch>
        </p:blipFill>
        <p:spPr>
          <a:xfrm>
            <a:off x="1974695" y="3800788"/>
            <a:ext cx="2577255" cy="1411680"/>
          </a:xfrm>
          <a:prstGeom prst="rect">
            <a:avLst/>
          </a:prstGeom>
          <a:ln w="12700">
            <a:miter lim="400000"/>
          </a:ln>
        </p:spPr>
      </p:pic>
      <p:pic>
        <p:nvPicPr>
          <p:cNvPr id="534" name="Picture 100" descr="Picture 100"/>
          <p:cNvPicPr>
            <a:picLocks noChangeAspect="1"/>
          </p:cNvPicPr>
          <p:nvPr/>
        </p:nvPicPr>
        <p:blipFill>
          <a:blip r:embed="rId5"/>
          <a:stretch>
            <a:fillRect/>
          </a:stretch>
        </p:blipFill>
        <p:spPr>
          <a:xfrm>
            <a:off x="6416866" y="3790572"/>
            <a:ext cx="2558669" cy="1408629"/>
          </a:xfrm>
          <a:prstGeom prst="rect">
            <a:avLst/>
          </a:prstGeom>
          <a:ln w="12700">
            <a:miter lim="400000"/>
          </a:ln>
        </p:spPr>
      </p:pic>
      <p:sp>
        <p:nvSpPr>
          <p:cNvPr id="535" name="Managing the flow of data and information required to develop analytics solutions"/>
          <p:cNvSpPr txBox="1"/>
          <p:nvPr/>
        </p:nvSpPr>
        <p:spPr>
          <a:xfrm>
            <a:off x="4799621" y="1986079"/>
            <a:ext cx="1708974" cy="1023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a:t>PEOPLE/CULTURE &amp; DATA LITERACY</a:t>
            </a:r>
          </a:p>
          <a:p>
            <a:pPr algn="ctr" defTabSz="309563">
              <a:lnSpc>
                <a:spcPct val="80000"/>
              </a:lnSpc>
              <a:defRPr sz="1100">
                <a:latin typeface="游ゴシック体 ボールド"/>
                <a:ea typeface="游ゴシック体 ボールド"/>
                <a:cs typeface="游ゴシック体 ボールド"/>
                <a:sym typeface="游ゴシック体 ボールド"/>
              </a:defRPr>
            </a:pPr>
            <a:endParaRPr sz="1000"/>
          </a:p>
          <a:p>
            <a:pPr algn="ctr" defTabSz="309563">
              <a:lnSpc>
                <a:spcPct val="80000"/>
              </a:lnSpc>
              <a:defRPr sz="1100"/>
            </a:pPr>
            <a:r>
              <a:rPr sz="1000"/>
              <a:t>Ensure that organizational culture and people capabilities advance with the introduction of need ways of doing work </a:t>
            </a:r>
          </a:p>
        </p:txBody>
      </p:sp>
      <p:sp>
        <p:nvSpPr>
          <p:cNvPr id="536" name="Managing the flow of data and information required to develop analytics solutions"/>
          <p:cNvSpPr txBox="1"/>
          <p:nvPr/>
        </p:nvSpPr>
        <p:spPr>
          <a:xfrm>
            <a:off x="332397" y="3967492"/>
            <a:ext cx="1708975" cy="777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RISK TOLERANCE </a:t>
            </a:r>
          </a:p>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&amp; STRATEGY</a:t>
            </a:r>
          </a:p>
          <a:p>
            <a:pPr algn="ctr" defTabSz="309563">
              <a:lnSpc>
                <a:spcPct val="80000"/>
              </a:lnSpc>
              <a:defRPr sz="1100"/>
            </a:pPr>
            <a:endParaRPr sz="1000" dirty="0"/>
          </a:p>
          <a:p>
            <a:pPr algn="ctr" defTabSz="309563">
              <a:lnSpc>
                <a:spcPct val="80000"/>
              </a:lnSpc>
              <a:defRPr sz="1100"/>
            </a:pPr>
            <a:r>
              <a:rPr sz="1000" dirty="0"/>
              <a:t>Ensure a balance between risk appetite and strategic pursuits</a:t>
            </a:r>
          </a:p>
        </p:txBody>
      </p:sp>
      <p:sp>
        <p:nvSpPr>
          <p:cNvPr id="537" name="Managing the flow of data and information required to develop analytics solutions"/>
          <p:cNvSpPr txBox="1"/>
          <p:nvPr/>
        </p:nvSpPr>
        <p:spPr>
          <a:xfrm>
            <a:off x="4799621" y="3905938"/>
            <a:ext cx="1708974" cy="900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ctr" defTabSz="309563">
              <a:lnSpc>
                <a:spcPct val="80000"/>
              </a:lnSpc>
              <a:defRPr sz="1100">
                <a:solidFill>
                  <a:schemeClr val="accent1"/>
                </a:solidFill>
                <a:latin typeface="游ゴシック体 ボールド"/>
                <a:ea typeface="游ゴシック体 ボールド"/>
                <a:cs typeface="游ゴシック体 ボールド"/>
                <a:sym typeface="游ゴシック体 ボールド"/>
              </a:defRPr>
            </a:pPr>
            <a:r>
              <a:rPr sz="1000" dirty="0"/>
              <a:t>TECHNOLOGY &amp; BUSINESS OPPORTUNITIES</a:t>
            </a:r>
          </a:p>
          <a:p>
            <a:pPr algn="ctr" defTabSz="309563">
              <a:lnSpc>
                <a:spcPct val="80000"/>
              </a:lnSpc>
              <a:defRPr sz="1100">
                <a:latin typeface="游ゴシック体 ボールド"/>
                <a:ea typeface="游ゴシック体 ボールド"/>
                <a:cs typeface="游ゴシック体 ボールド"/>
                <a:sym typeface="游ゴシック体 ボールド"/>
              </a:defRPr>
            </a:pPr>
            <a:endParaRPr sz="1000" dirty="0"/>
          </a:p>
          <a:p>
            <a:pPr algn="ctr" defTabSz="309563">
              <a:lnSpc>
                <a:spcPct val="80000"/>
              </a:lnSpc>
              <a:defRPr sz="1100"/>
            </a:pPr>
            <a:r>
              <a:rPr sz="1000" dirty="0"/>
              <a:t>Understand current and future needs to data technology and help align investment</a:t>
            </a:r>
          </a:p>
        </p:txBody>
      </p:sp>
      <p:grpSp>
        <p:nvGrpSpPr>
          <p:cNvPr id="540" name="Group"/>
          <p:cNvGrpSpPr/>
          <p:nvPr/>
        </p:nvGrpSpPr>
        <p:grpSpPr>
          <a:xfrm>
            <a:off x="8228389" y="5655479"/>
            <a:ext cx="839564" cy="517987"/>
            <a:chOff x="0" y="0"/>
            <a:chExt cx="1119416" cy="690647"/>
          </a:xfrm>
        </p:grpSpPr>
        <p:sp>
          <p:nvSpPr>
            <p:cNvPr id="538"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39" name="pasted-image.tiff" descr="pasted-image.tiff"/>
            <p:cNvPicPr>
              <a:picLocks noChangeAspect="1"/>
            </p:cNvPicPr>
            <p:nvPr/>
          </p:nvPicPr>
          <p:blipFill>
            <a:blip r:embed="rId6"/>
            <a:srcRect r="27280"/>
            <a:stretch>
              <a:fillRect/>
            </a:stretch>
          </p:blipFill>
          <p:spPr>
            <a:xfrm>
              <a:off x="0" y="0"/>
              <a:ext cx="733516" cy="229760"/>
            </a:xfrm>
            <a:prstGeom prst="rect">
              <a:avLst/>
            </a:prstGeom>
            <a:ln w="12700" cap="flat">
              <a:noFill/>
              <a:miter lim="400000"/>
            </a:ln>
            <a:effectLst/>
          </p:spPr>
        </p:pic>
      </p:grpSp>
    </p:spTree>
    <p:extLst>
      <p:ext uri="{BB962C8B-B14F-4D97-AF65-F5344CB8AC3E}">
        <p14:creationId xmlns:p14="http://schemas.microsoft.com/office/powerpoint/2010/main" val="362660894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sp>
        <p:nvSpPr>
          <p:cNvPr id="543" name="Role Profiles"/>
          <p:cNvSpPr txBox="1">
            <a:spLocks noGrp="1"/>
          </p:cNvSpPr>
          <p:nvPr>
            <p:ph type="title"/>
          </p:nvPr>
        </p:nvSpPr>
        <p:spPr>
          <a:prstGeom prst="rect">
            <a:avLst/>
          </a:prstGeom>
        </p:spPr>
        <p:txBody>
          <a:bodyPr/>
          <a:lstStyle>
            <a:lvl1pPr>
              <a:defRPr b="1">
                <a:latin typeface="+mn-lt"/>
                <a:ea typeface="+mn-ea"/>
                <a:cs typeface="+mn-cs"/>
                <a:sym typeface="Helvetica"/>
              </a:defRPr>
            </a:lvl1pPr>
          </a:lstStyle>
          <a:p>
            <a:r>
              <a:t>Role Profiles</a:t>
            </a:r>
          </a:p>
        </p:txBody>
      </p:sp>
    </p:spTree>
    <p:extLst>
      <p:ext uri="{BB962C8B-B14F-4D97-AF65-F5344CB8AC3E}">
        <p14:creationId xmlns:p14="http://schemas.microsoft.com/office/powerpoint/2010/main" val="25680244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lide Number Placeholder 5"/>
          <p:cNvSpPr txBox="1">
            <a:spLocks noGrp="1"/>
          </p:cNvSpPr>
          <p:nvPr>
            <p:ph type="sldNum" sz="quarter" idx="4294967295"/>
          </p:nvPr>
        </p:nvSpPr>
        <p:spPr>
          <a:xfrm>
            <a:off x="8832978" y="5681902"/>
            <a:ext cx="173259" cy="15906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lstStyle/>
          <a:p>
            <a:fld id="{86CB4B4D-7CA3-9044-876B-883B54F8677D}" type="slidenum">
              <a:rPr/>
              <a:t>30</a:t>
            </a:fld>
            <a:endParaRPr/>
          </a:p>
        </p:txBody>
      </p:sp>
      <p:sp>
        <p:nvSpPr>
          <p:cNvPr id="546" name="Title 5"/>
          <p:cNvSpPr txBox="1"/>
          <p:nvPr/>
        </p:nvSpPr>
        <p:spPr>
          <a:xfrm>
            <a:off x="473164" y="1114425"/>
            <a:ext cx="6036224" cy="433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lvl1pPr defTabSz="459486">
              <a:lnSpc>
                <a:spcPct val="63000"/>
              </a:lnSpc>
              <a:defRPr sz="3200" b="1">
                <a:latin typeface="+mn-lt"/>
                <a:ea typeface="+mn-ea"/>
                <a:cs typeface="+mn-cs"/>
                <a:sym typeface="Helvetica"/>
              </a:defRPr>
            </a:lvl1pPr>
          </a:lstStyle>
          <a:p>
            <a:r>
              <a:rPr sz="2400"/>
              <a:t>Decision Support Analyst</a:t>
            </a:r>
          </a:p>
        </p:txBody>
      </p:sp>
      <p:sp>
        <p:nvSpPr>
          <p:cNvPr id="547" name="Role……"/>
          <p:cNvSpPr txBox="1"/>
          <p:nvPr/>
        </p:nvSpPr>
        <p:spPr>
          <a:xfrm>
            <a:off x="3673407" y="2156195"/>
            <a:ext cx="4859412" cy="4002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Role: </a:t>
            </a:r>
          </a:p>
          <a:p>
            <a:pPr marL="171450" indent="-171450" algn="just" defTabSz="309563">
              <a:lnSpc>
                <a:spcPct val="80000"/>
              </a:lnSpc>
              <a:buSzPct val="100000"/>
              <a:buChar char="▪"/>
              <a:defRPr sz="1400"/>
            </a:pPr>
            <a:r>
              <a:rPr sz="1400" dirty="0"/>
              <a:t>Performance data quality, reporting and analytics for clinical and management teams</a:t>
            </a:r>
          </a:p>
          <a:p>
            <a:pPr algn="ctr" defTabSz="309563">
              <a:lnSpc>
                <a:spcPct val="80000"/>
              </a:lnSpc>
              <a:defRPr sz="1400">
                <a:latin typeface="游ゴシック体 ボールド"/>
                <a:ea typeface="游ゴシック体 ボールド"/>
                <a:cs typeface="游ゴシック体 ボールド"/>
                <a:sym typeface="游ゴシック体 ボールド"/>
              </a:defRPr>
            </a:pPr>
            <a:r>
              <a:rPr sz="1400" dirty="0"/>
              <a:t> </a:t>
            </a:r>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Skills: </a:t>
            </a:r>
          </a:p>
          <a:p>
            <a:pPr marL="171450" indent="-171450" algn="just" defTabSz="309563">
              <a:lnSpc>
                <a:spcPct val="80000"/>
              </a:lnSpc>
              <a:buSzPct val="100000"/>
              <a:buChar char="▪"/>
              <a:defRPr sz="1400"/>
            </a:pPr>
            <a:r>
              <a:rPr sz="1400" dirty="0"/>
              <a:t>Epic Cogito reporting, business intelligence, communication, and statistical analysis</a:t>
            </a:r>
          </a:p>
          <a:p>
            <a:pPr marL="171450" indent="-171450" algn="just" defTabSz="309563">
              <a:lnSpc>
                <a:spcPct val="80000"/>
              </a:lnSpc>
              <a:buSzPct val="100000"/>
              <a:buChar char="▪"/>
              <a:defRPr sz="1400"/>
            </a:pPr>
            <a:r>
              <a:rPr sz="1400" dirty="0"/>
              <a:t>Medical terminology and informatics proficiency</a:t>
            </a:r>
          </a:p>
          <a:p>
            <a:pPr marL="171450" indent="-171450" algn="just" defTabSz="309563">
              <a:lnSpc>
                <a:spcPct val="80000"/>
              </a:lnSpc>
              <a:buSzPct val="100000"/>
              <a:buChar char="▪"/>
              <a:defRPr sz="1400"/>
            </a:pPr>
            <a:r>
              <a:rPr sz="1400" dirty="0"/>
              <a:t>Database tools/programs (e.g. Crystal Reports, Power BI, SAS and Python)</a:t>
            </a:r>
          </a:p>
          <a:p>
            <a:pPr marL="171450" indent="-171450" algn="just" defTabSz="309563">
              <a:lnSpc>
                <a:spcPct val="80000"/>
              </a:lnSpc>
              <a:buSzPct val="100000"/>
              <a:buChar char="▪"/>
              <a:defRPr sz="1400"/>
            </a:pPr>
            <a:r>
              <a:rPr sz="1400" dirty="0"/>
              <a:t>Large healthcare data sets</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Value proposition:</a:t>
            </a:r>
          </a:p>
          <a:p>
            <a:pPr marL="171450" indent="-171450" algn="just" defTabSz="309563">
              <a:lnSpc>
                <a:spcPct val="80000"/>
              </a:lnSpc>
              <a:buSzPct val="100000"/>
              <a:buChar char="▪"/>
              <a:defRPr sz="1400"/>
            </a:pPr>
            <a:r>
              <a:rPr sz="1400" dirty="0"/>
              <a:t>Provide accurate information and thoughtful insights on hospital performance to support operational and strategic evidence-based decision-making</a:t>
            </a:r>
          </a:p>
          <a:p>
            <a:pPr marL="171450" indent="-171450" algn="just" defTabSz="309563">
              <a:lnSpc>
                <a:spcPct val="80000"/>
              </a:lnSpc>
              <a:buSzPct val="100000"/>
              <a:buChar char="▪"/>
              <a:defRPr sz="1400"/>
            </a:pPr>
            <a:r>
              <a:rPr sz="1400" dirty="0"/>
              <a:t>Recommend innovative ways to improve reporting process efficiency and data quality</a:t>
            </a:r>
          </a:p>
          <a:p>
            <a:pPr marL="171450" indent="-171450" algn="just" defTabSz="309563">
              <a:lnSpc>
                <a:spcPct val="80000"/>
              </a:lnSpc>
              <a:buSzPct val="100000"/>
              <a:buChar char="▪"/>
              <a:defRPr sz="1400"/>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Example Contributions:</a:t>
            </a:r>
          </a:p>
          <a:p>
            <a:pPr marL="171450" indent="-171450" algn="just" defTabSz="309563">
              <a:lnSpc>
                <a:spcPct val="80000"/>
              </a:lnSpc>
              <a:buSzPct val="100000"/>
              <a:buChar char="▪"/>
              <a:defRPr sz="1400"/>
            </a:pPr>
            <a:r>
              <a:rPr sz="1400" dirty="0"/>
              <a:t>Stroke Accreditation</a:t>
            </a:r>
          </a:p>
          <a:p>
            <a:pPr marL="171450" indent="-171450" algn="just" defTabSz="309563">
              <a:lnSpc>
                <a:spcPct val="80000"/>
              </a:lnSpc>
              <a:buSzPct val="100000"/>
              <a:buChar char="▪"/>
              <a:defRPr sz="1400"/>
            </a:pPr>
            <a:r>
              <a:rPr sz="1400" dirty="0"/>
              <a:t>Blood Group Confirmation to ensure patient safety and optimal delivery of blood resources</a:t>
            </a:r>
          </a:p>
        </p:txBody>
      </p:sp>
      <p:pic>
        <p:nvPicPr>
          <p:cNvPr id="548" name="Picture 1" descr="Picture 1"/>
          <p:cNvPicPr>
            <a:picLocks noChangeAspect="1"/>
          </p:cNvPicPr>
          <p:nvPr/>
        </p:nvPicPr>
        <p:blipFill>
          <a:blip r:embed="rId2"/>
          <a:srcRect r="4"/>
          <a:stretch>
            <a:fillRect/>
          </a:stretch>
        </p:blipFill>
        <p:spPr>
          <a:xfrm>
            <a:off x="383078" y="2075830"/>
            <a:ext cx="1737420" cy="1729382"/>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grpSp>
        <p:nvGrpSpPr>
          <p:cNvPr id="551" name="Group"/>
          <p:cNvGrpSpPr/>
          <p:nvPr/>
        </p:nvGrpSpPr>
        <p:grpSpPr>
          <a:xfrm>
            <a:off x="1736223" y="2909672"/>
            <a:ext cx="1724997" cy="1747518"/>
            <a:chOff x="0" y="0"/>
            <a:chExt cx="2299995" cy="2330023"/>
          </a:xfrm>
        </p:grpSpPr>
        <p:sp>
          <p:nvSpPr>
            <p:cNvPr id="549" name="Oval"/>
            <p:cNvSpPr/>
            <p:nvPr/>
          </p:nvSpPr>
          <p:spPr>
            <a:xfrm>
              <a:off x="0" y="0"/>
              <a:ext cx="2299996" cy="2330024"/>
            </a:xfrm>
            <a:prstGeom prst="ellipse">
              <a:avLst/>
            </a:prstGeom>
            <a:gradFill flip="none" rotWithShape="1">
              <a:gsLst>
                <a:gs pos="0">
                  <a:srgbClr val="98BCC3"/>
                </a:gs>
                <a:gs pos="100000">
                  <a:srgbClr val="D5CAB7"/>
                </a:gs>
              </a:gsLst>
              <a:lin ang="11291325" scaled="0"/>
            </a:gradFill>
            <a:ln w="12700" cap="flat">
              <a:noFill/>
              <a:miter lim="400000"/>
            </a:ln>
            <a:effectLst/>
          </p:spPr>
          <p:txBody>
            <a:bodyPr wrap="square" lIns="34289" tIns="34289" rIns="34289" bIns="34289" numCol="1" anchor="ctr">
              <a:noAutofit/>
            </a:bodyPr>
            <a:lstStyle/>
            <a:p>
              <a:endParaRPr sz="1350"/>
            </a:p>
          </p:txBody>
        </p:sp>
        <p:pic>
          <p:nvPicPr>
            <p:cNvPr id="550" name="Picture 2" descr="Picture 2"/>
            <p:cNvPicPr>
              <a:picLocks noChangeAspect="1"/>
            </p:cNvPicPr>
            <p:nvPr/>
          </p:nvPicPr>
          <p:blipFill>
            <a:blip r:embed="rId3"/>
            <a:srcRect l="4"/>
            <a:stretch>
              <a:fillRect/>
            </a:stretch>
          </p:blipFill>
          <p:spPr>
            <a:xfrm>
              <a:off x="266802" y="77590"/>
              <a:ext cx="1783073" cy="2174741"/>
            </a:xfrm>
            <a:custGeom>
              <a:avLst/>
              <a:gdLst/>
              <a:ahLst/>
              <a:cxnLst>
                <a:cxn ang="0">
                  <a:pos x="wd2" y="hd2"/>
                </a:cxn>
                <a:cxn ang="5400000">
                  <a:pos x="wd2" y="hd2"/>
                </a:cxn>
                <a:cxn ang="10800000">
                  <a:pos x="wd2" y="hd2"/>
                </a:cxn>
                <a:cxn ang="16200000">
                  <a:pos x="wd2" y="hd2"/>
                </a:cxn>
              </a:cxnLst>
              <a:rect l="0" t="0" r="r" b="b"/>
              <a:pathLst>
                <a:path w="21600" h="21600" extrusionOk="0">
                  <a:moveTo>
                    <a:pt x="6851" y="0"/>
                  </a:moveTo>
                  <a:cubicBezTo>
                    <a:pt x="4126" y="651"/>
                    <a:pt x="1749" y="1956"/>
                    <a:pt x="0" y="3693"/>
                  </a:cubicBezTo>
                  <a:lnTo>
                    <a:pt x="0" y="17907"/>
                  </a:lnTo>
                  <a:cubicBezTo>
                    <a:pt x="1749" y="19644"/>
                    <a:pt x="4126" y="20949"/>
                    <a:pt x="6851" y="21600"/>
                  </a:cubicBezTo>
                  <a:lnTo>
                    <a:pt x="14749" y="21600"/>
                  </a:lnTo>
                  <a:cubicBezTo>
                    <a:pt x="17476" y="20948"/>
                    <a:pt x="19851" y="19642"/>
                    <a:pt x="21600" y="17903"/>
                  </a:cubicBezTo>
                  <a:lnTo>
                    <a:pt x="21600" y="3697"/>
                  </a:lnTo>
                  <a:cubicBezTo>
                    <a:pt x="19851" y="1958"/>
                    <a:pt x="17476" y="652"/>
                    <a:pt x="14749" y="0"/>
                  </a:cubicBezTo>
                  <a:lnTo>
                    <a:pt x="6851" y="0"/>
                  </a:lnTo>
                  <a:close/>
                </a:path>
              </a:pathLst>
            </a:custGeom>
            <a:ln w="12700" cap="flat">
              <a:noFill/>
              <a:miter lim="400000"/>
            </a:ln>
            <a:effectLst/>
          </p:spPr>
        </p:pic>
      </p:grpSp>
      <p:pic>
        <p:nvPicPr>
          <p:cNvPr id="552" name="Picture 8" descr="Picture 8"/>
          <p:cNvPicPr>
            <a:picLocks noChangeAspect="1"/>
          </p:cNvPicPr>
          <p:nvPr/>
        </p:nvPicPr>
        <p:blipFill>
          <a:blip r:embed="rId4"/>
          <a:stretch>
            <a:fillRect/>
          </a:stretch>
        </p:blipFill>
        <p:spPr>
          <a:xfrm>
            <a:off x="457857" y="3890375"/>
            <a:ext cx="1862405" cy="1864481"/>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5"/>
                  <a:pt x="0" y="10800"/>
                </a:cubicBezTo>
                <a:cubicBezTo>
                  <a:pt x="0" y="16765"/>
                  <a:pt x="4834" y="21600"/>
                  <a:pt x="10798" y="21600"/>
                </a:cubicBezTo>
                <a:cubicBezTo>
                  <a:pt x="16763" y="21600"/>
                  <a:pt x="21600" y="16765"/>
                  <a:pt x="21600" y="10800"/>
                </a:cubicBezTo>
                <a:cubicBezTo>
                  <a:pt x="21600" y="4835"/>
                  <a:pt x="16763" y="0"/>
                  <a:pt x="10798" y="0"/>
                </a:cubicBezTo>
                <a:close/>
              </a:path>
            </a:pathLst>
          </a:custGeom>
          <a:ln w="12700">
            <a:miter lim="400000"/>
          </a:ln>
        </p:spPr>
      </p:pic>
      <p:sp>
        <p:nvSpPr>
          <p:cNvPr id="553" name="Content Placeholder 4"/>
          <p:cNvSpPr txBox="1">
            <a:spLocks noGrp="1"/>
          </p:cNvSpPr>
          <p:nvPr>
            <p:ph type="body" sz="quarter" idx="1"/>
          </p:nvPr>
        </p:nvSpPr>
        <p:spPr>
          <a:xfrm>
            <a:off x="501253" y="1570481"/>
            <a:ext cx="8428586" cy="285779"/>
          </a:xfrm>
          <a:prstGeom prst="rect">
            <a:avLst/>
          </a:prstGeom>
        </p:spPr>
        <p:txBody>
          <a:bodyPr>
            <a:normAutofit lnSpcReduction="10000"/>
          </a:bodyPr>
          <a:lstStyle/>
          <a:p>
            <a:r>
              <a:rPr dirty="0"/>
              <a:t>Our resident experts in informatics helping UHN understand its data and performance</a:t>
            </a:r>
          </a:p>
        </p:txBody>
      </p:sp>
    </p:spTree>
    <p:extLst>
      <p:ext uri="{BB962C8B-B14F-4D97-AF65-F5344CB8AC3E}">
        <p14:creationId xmlns:p14="http://schemas.microsoft.com/office/powerpoint/2010/main" val="16544345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F565-70FA-4B8B-8AF3-BF8271DDCE08}"/>
              </a:ext>
            </a:extLst>
          </p:cNvPr>
          <p:cNvSpPr>
            <a:spLocks noGrp="1"/>
          </p:cNvSpPr>
          <p:nvPr>
            <p:ph type="title"/>
          </p:nvPr>
        </p:nvSpPr>
        <p:spPr>
          <a:xfrm>
            <a:off x="883053" y="252728"/>
            <a:ext cx="7886700" cy="1325563"/>
          </a:xfrm>
        </p:spPr>
        <p:txBody>
          <a:bodyPr/>
          <a:lstStyle/>
          <a:p>
            <a:r>
              <a:rPr lang="en-CA" dirty="0"/>
              <a:t>Housekeeping</a:t>
            </a:r>
          </a:p>
        </p:txBody>
      </p:sp>
      <p:sp>
        <p:nvSpPr>
          <p:cNvPr id="3" name="Content Placeholder 2">
            <a:extLst>
              <a:ext uri="{FF2B5EF4-FFF2-40B4-BE49-F238E27FC236}">
                <a16:creationId xmlns:a16="http://schemas.microsoft.com/office/drawing/2014/main" id="{398B5C82-231F-4C40-8B91-2977C928C6A2}"/>
              </a:ext>
            </a:extLst>
          </p:cNvPr>
          <p:cNvSpPr>
            <a:spLocks noGrp="1"/>
          </p:cNvSpPr>
          <p:nvPr>
            <p:ph idx="1"/>
          </p:nvPr>
        </p:nvSpPr>
        <p:spPr>
          <a:xfrm>
            <a:off x="1382663" y="1808311"/>
            <a:ext cx="7132689" cy="3263504"/>
          </a:xfrm>
        </p:spPr>
        <p:txBody>
          <a:bodyPr>
            <a:normAutofit fontScale="77500" lnSpcReduction="20000"/>
          </a:bodyPr>
          <a:lstStyle/>
          <a:p>
            <a:pPr marL="0" indent="0">
              <a:lnSpc>
                <a:spcPct val="100000"/>
              </a:lnSpc>
              <a:buNone/>
            </a:pPr>
            <a:r>
              <a:rPr lang="en-US" sz="1500" dirty="0">
                <a:solidFill>
                  <a:schemeClr val="tx2"/>
                </a:solidFill>
              </a:rPr>
              <a:t>Thank you for joining us!</a:t>
            </a:r>
          </a:p>
          <a:p>
            <a:pPr marL="342884" indent="-342884">
              <a:lnSpc>
                <a:spcPct val="100000"/>
              </a:lnSpc>
              <a:buFont typeface="+mj-lt"/>
              <a:buAutoNum type="arabicPeriod"/>
            </a:pPr>
            <a:endParaRPr lang="en-US" sz="1500" dirty="0">
              <a:solidFill>
                <a:schemeClr val="tx2"/>
              </a:solidFill>
            </a:endParaRPr>
          </a:p>
          <a:p>
            <a:pPr marL="0" indent="0">
              <a:lnSpc>
                <a:spcPct val="100000"/>
              </a:lnSpc>
              <a:buNone/>
            </a:pPr>
            <a:r>
              <a:rPr lang="en-US" sz="1500" dirty="0">
                <a:solidFill>
                  <a:schemeClr val="tx2"/>
                </a:solidFill>
              </a:rPr>
              <a:t>We’ll share how to get access to the recording, presentation, YouTube versions and blogs at the end of the webinar.   The presentation is available now, use this link to get.. (we’ll post as a chat)</a:t>
            </a:r>
          </a:p>
          <a:p>
            <a:pPr marL="0" indent="0">
              <a:lnSpc>
                <a:spcPct val="100000"/>
              </a:lnSpc>
              <a:buNone/>
            </a:pPr>
            <a:endParaRPr lang="en-US" sz="1500" dirty="0">
              <a:solidFill>
                <a:schemeClr val="tx2"/>
              </a:solidFill>
            </a:endParaRPr>
          </a:p>
          <a:p>
            <a:pPr marL="0" indent="0">
              <a:lnSpc>
                <a:spcPct val="100000"/>
              </a:lnSpc>
              <a:buNone/>
            </a:pPr>
            <a:r>
              <a:rPr lang="en-US" sz="1500" dirty="0">
                <a:solidFill>
                  <a:schemeClr val="tx2"/>
                </a:solidFill>
              </a:rPr>
              <a:t>We will field questions as appropriate and time permits.  Please </a:t>
            </a:r>
            <a:r>
              <a:rPr lang="en-US" sz="1500" b="1" dirty="0">
                <a:solidFill>
                  <a:srgbClr val="FF0000"/>
                </a:solidFill>
              </a:rPr>
              <a:t>use the ‘chat’ function </a:t>
            </a:r>
            <a:r>
              <a:rPr lang="en-US" sz="1500" dirty="0">
                <a:solidFill>
                  <a:schemeClr val="tx2"/>
                </a:solidFill>
              </a:rPr>
              <a:t>to share your comments and questions.</a:t>
            </a:r>
          </a:p>
          <a:p>
            <a:pPr marL="342884" indent="-342884">
              <a:lnSpc>
                <a:spcPct val="100000"/>
              </a:lnSpc>
              <a:buFont typeface="+mj-lt"/>
              <a:buAutoNum type="arabicPeriod"/>
            </a:pPr>
            <a:endParaRPr lang="en-US" sz="1500" dirty="0">
              <a:solidFill>
                <a:schemeClr val="tx2"/>
              </a:solidFill>
            </a:endParaRPr>
          </a:p>
          <a:p>
            <a:pPr marL="0" indent="0">
              <a:lnSpc>
                <a:spcPct val="100000"/>
              </a:lnSpc>
              <a:buNone/>
            </a:pPr>
            <a:r>
              <a:rPr lang="en-US" sz="1500" dirty="0">
                <a:solidFill>
                  <a:schemeClr val="tx2"/>
                </a:solidFill>
              </a:rPr>
              <a:t>Follow up questions are welcomed and contact information is provided at the end of the presentation.</a:t>
            </a:r>
          </a:p>
          <a:p>
            <a:pPr marL="0" indent="0">
              <a:lnSpc>
                <a:spcPct val="100000"/>
              </a:lnSpc>
              <a:buNone/>
            </a:pPr>
            <a:endParaRPr lang="en-US" sz="1500" dirty="0">
              <a:solidFill>
                <a:schemeClr val="tx2"/>
              </a:solidFill>
            </a:endParaRPr>
          </a:p>
          <a:p>
            <a:pPr marL="0" indent="0">
              <a:lnSpc>
                <a:spcPct val="100000"/>
              </a:lnSpc>
              <a:buNone/>
            </a:pPr>
            <a:r>
              <a:rPr lang="en-US" sz="1500" dirty="0">
                <a:solidFill>
                  <a:schemeClr val="tx2"/>
                </a:solidFill>
              </a:rPr>
              <a:t>For those who value </a:t>
            </a:r>
            <a:r>
              <a:rPr lang="en-US" sz="1500" dirty="0">
                <a:solidFill>
                  <a:srgbClr val="FF0000"/>
                </a:solidFill>
              </a:rPr>
              <a:t>certificates of participation</a:t>
            </a:r>
            <a:r>
              <a:rPr lang="en-US" sz="1500" dirty="0">
                <a:solidFill>
                  <a:schemeClr val="tx2"/>
                </a:solidFill>
              </a:rPr>
              <a:t>, IISE will be mailing those out the week after the webinar.  Be patient and check your clutter and spam folders if you don’t receive one. </a:t>
            </a:r>
            <a:endParaRPr lang="en-CA" sz="1500" dirty="0">
              <a:solidFill>
                <a:schemeClr val="tx2"/>
              </a:solidFill>
            </a:endParaRPr>
          </a:p>
        </p:txBody>
      </p:sp>
      <p:sp>
        <p:nvSpPr>
          <p:cNvPr id="4" name="Slide Number Placeholder 3">
            <a:extLst>
              <a:ext uri="{FF2B5EF4-FFF2-40B4-BE49-F238E27FC236}">
                <a16:creationId xmlns:a16="http://schemas.microsoft.com/office/drawing/2014/main" id="{903EAD2A-B598-4863-9753-68F1D11FEB05}"/>
              </a:ext>
            </a:extLst>
          </p:cNvPr>
          <p:cNvSpPr>
            <a:spLocks noGrp="1"/>
          </p:cNvSpPr>
          <p:nvPr>
            <p:ph type="sldNum" sz="quarter" idx="12"/>
          </p:nvPr>
        </p:nvSpPr>
        <p:spPr/>
        <p:txBody>
          <a:bodyPr/>
          <a:lstStyle/>
          <a:p>
            <a:pPr defTabSz="685800" eaLnBrk="1" fontAlgn="auto" hangingPunct="1">
              <a:spcBef>
                <a:spcPts val="0"/>
              </a:spcBef>
              <a:spcAft>
                <a:spcPts val="0"/>
              </a:spcAft>
            </a:pPr>
            <a:fld id="{602F7A02-EF0D-4D82-9BFD-3DDF074AABBD}" type="slidenum">
              <a:rPr lang="en-CA">
                <a:solidFill>
                  <a:prstClr val="black">
                    <a:tint val="75000"/>
                  </a:prstClr>
                </a:solidFill>
                <a:latin typeface="Open Sans"/>
              </a:rPr>
              <a:pPr defTabSz="685800" eaLnBrk="1" fontAlgn="auto" hangingPunct="1">
                <a:spcBef>
                  <a:spcPts val="0"/>
                </a:spcBef>
                <a:spcAft>
                  <a:spcPts val="0"/>
                </a:spcAft>
              </a:pPr>
              <a:t>4</a:t>
            </a:fld>
            <a:endParaRPr lang="en-CA" dirty="0">
              <a:solidFill>
                <a:prstClr val="black">
                  <a:tint val="75000"/>
                </a:prstClr>
              </a:solidFill>
              <a:latin typeface="Open Sans"/>
            </a:endParaRPr>
          </a:p>
        </p:txBody>
      </p:sp>
      <p:sp>
        <p:nvSpPr>
          <p:cNvPr id="5" name="Oval 4">
            <a:extLst>
              <a:ext uri="{FF2B5EF4-FFF2-40B4-BE49-F238E27FC236}">
                <a16:creationId xmlns:a16="http://schemas.microsoft.com/office/drawing/2014/main" id="{458A568B-933A-4CC6-AF80-14854BEB79E5}"/>
              </a:ext>
            </a:extLst>
          </p:cNvPr>
          <p:cNvSpPr/>
          <p:nvPr/>
        </p:nvSpPr>
        <p:spPr>
          <a:xfrm>
            <a:off x="883059" y="1764276"/>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1</a:t>
            </a:r>
          </a:p>
        </p:txBody>
      </p:sp>
      <p:sp>
        <p:nvSpPr>
          <p:cNvPr id="6" name="Oval 5">
            <a:extLst>
              <a:ext uri="{FF2B5EF4-FFF2-40B4-BE49-F238E27FC236}">
                <a16:creationId xmlns:a16="http://schemas.microsoft.com/office/drawing/2014/main" id="{4A368543-FE33-40C7-B20D-7EB2050CCA1B}"/>
              </a:ext>
            </a:extLst>
          </p:cNvPr>
          <p:cNvSpPr/>
          <p:nvPr/>
        </p:nvSpPr>
        <p:spPr>
          <a:xfrm>
            <a:off x="883055" y="2327934"/>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2</a:t>
            </a:r>
          </a:p>
        </p:txBody>
      </p:sp>
      <p:sp>
        <p:nvSpPr>
          <p:cNvPr id="7" name="Oval 6">
            <a:extLst>
              <a:ext uri="{FF2B5EF4-FFF2-40B4-BE49-F238E27FC236}">
                <a16:creationId xmlns:a16="http://schemas.microsoft.com/office/drawing/2014/main" id="{C6B34F6D-0FF5-498D-87B4-894BFFB1A5DC}"/>
              </a:ext>
            </a:extLst>
          </p:cNvPr>
          <p:cNvSpPr/>
          <p:nvPr/>
        </p:nvSpPr>
        <p:spPr>
          <a:xfrm>
            <a:off x="883054" y="3026997"/>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3</a:t>
            </a:r>
          </a:p>
        </p:txBody>
      </p:sp>
      <p:sp>
        <p:nvSpPr>
          <p:cNvPr id="8" name="Oval 7">
            <a:extLst>
              <a:ext uri="{FF2B5EF4-FFF2-40B4-BE49-F238E27FC236}">
                <a16:creationId xmlns:a16="http://schemas.microsoft.com/office/drawing/2014/main" id="{6DE21AEC-B0B3-4A8F-9E90-FA1BA2C79497}"/>
              </a:ext>
            </a:extLst>
          </p:cNvPr>
          <p:cNvSpPr/>
          <p:nvPr/>
        </p:nvSpPr>
        <p:spPr>
          <a:xfrm>
            <a:off x="883054" y="3726059"/>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4</a:t>
            </a:r>
          </a:p>
        </p:txBody>
      </p:sp>
      <p:sp>
        <p:nvSpPr>
          <p:cNvPr id="11" name="Oval 10">
            <a:extLst>
              <a:ext uri="{FF2B5EF4-FFF2-40B4-BE49-F238E27FC236}">
                <a16:creationId xmlns:a16="http://schemas.microsoft.com/office/drawing/2014/main" id="{B93F1043-1855-4013-3E2B-E912F7FDF241}"/>
              </a:ext>
            </a:extLst>
          </p:cNvPr>
          <p:cNvSpPr/>
          <p:nvPr/>
        </p:nvSpPr>
        <p:spPr>
          <a:xfrm>
            <a:off x="883053" y="4389734"/>
            <a:ext cx="422176" cy="42217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pPr>
            <a:r>
              <a:rPr lang="en-CA" sz="1800" b="1" dirty="0">
                <a:solidFill>
                  <a:srgbClr val="144058"/>
                </a:solidFill>
                <a:latin typeface="Open Sans"/>
              </a:rPr>
              <a:t>5</a:t>
            </a:r>
          </a:p>
        </p:txBody>
      </p:sp>
      <p:pic>
        <p:nvPicPr>
          <p:cNvPr id="1026" name="Picture 2" descr="Institute of Industrial and Systems Engineers">
            <a:extLst>
              <a:ext uri="{FF2B5EF4-FFF2-40B4-BE49-F238E27FC236}">
                <a16:creationId xmlns:a16="http://schemas.microsoft.com/office/drawing/2014/main" id="{7DEA4374-75C4-D7B7-79AB-F9E097669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16476"/>
            <a:ext cx="3181350" cy="144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F9C2C73-447E-66E6-21B2-B226C5B6A6EC}"/>
              </a:ext>
            </a:extLst>
          </p:cNvPr>
          <p:cNvSpPr/>
          <p:nvPr/>
        </p:nvSpPr>
        <p:spPr>
          <a:xfrm>
            <a:off x="3257550" y="5233811"/>
            <a:ext cx="5314950" cy="146368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rPr>
              <a:t>Thanks to our Sponsor and Partner for investing time, money, energy programming and directing this overall Program for IISE!</a:t>
            </a:r>
          </a:p>
        </p:txBody>
      </p:sp>
    </p:spTree>
    <p:extLst>
      <p:ext uri="{BB962C8B-B14F-4D97-AF65-F5344CB8AC3E}">
        <p14:creationId xmlns:p14="http://schemas.microsoft.com/office/powerpoint/2010/main" val="372588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lide Number Placeholder 5"/>
          <p:cNvSpPr txBox="1">
            <a:spLocks noGrp="1"/>
          </p:cNvSpPr>
          <p:nvPr>
            <p:ph type="sldNum" sz="quarter" idx="4294967295"/>
          </p:nvPr>
        </p:nvSpPr>
        <p:spPr>
          <a:xfrm>
            <a:off x="8832978" y="5681902"/>
            <a:ext cx="173259" cy="15906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lstStyle/>
          <a:p>
            <a:fld id="{86CB4B4D-7CA3-9044-876B-883B54F8677D}" type="slidenum">
              <a:rPr/>
              <a:t>31</a:t>
            </a:fld>
            <a:endParaRPr/>
          </a:p>
        </p:txBody>
      </p:sp>
      <p:sp>
        <p:nvSpPr>
          <p:cNvPr id="556" name="Role……"/>
          <p:cNvSpPr txBox="1"/>
          <p:nvPr/>
        </p:nvSpPr>
        <p:spPr>
          <a:xfrm>
            <a:off x="3962400" y="2286000"/>
            <a:ext cx="4283931" cy="4002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Role:</a:t>
            </a:r>
            <a:r>
              <a:rPr sz="1400" dirty="0">
                <a:solidFill>
                  <a:srgbClr val="000000"/>
                </a:solidFill>
              </a:rPr>
              <a:t> </a:t>
            </a:r>
          </a:p>
          <a:p>
            <a:pPr marL="171450" indent="-171450" algn="just" defTabSz="309563">
              <a:lnSpc>
                <a:spcPct val="80000"/>
              </a:lnSpc>
              <a:buSzPct val="100000"/>
              <a:buChar char="▪"/>
              <a:defRPr sz="1400"/>
            </a:pPr>
            <a:r>
              <a:rPr sz="1400" dirty="0"/>
              <a:t>Utilize analytics and data to understand and address healthcare challenges</a:t>
            </a:r>
          </a:p>
          <a:p>
            <a:pPr marL="171450" indent="-171450" algn="just" defTabSz="309563">
              <a:lnSpc>
                <a:spcPct val="80000"/>
              </a:lnSpc>
              <a:buSzPct val="100000"/>
              <a:buChar char="▪"/>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Skills:</a:t>
            </a:r>
            <a:r>
              <a:rPr sz="1400" dirty="0">
                <a:solidFill>
                  <a:srgbClr val="000000"/>
                </a:solidFill>
              </a:rPr>
              <a:t> </a:t>
            </a:r>
          </a:p>
          <a:p>
            <a:pPr marL="171450" indent="-171450" algn="just" defTabSz="309563">
              <a:lnSpc>
                <a:spcPct val="80000"/>
              </a:lnSpc>
              <a:buSzPct val="100000"/>
              <a:buChar char="▪"/>
              <a:defRPr sz="1400"/>
            </a:pPr>
            <a:r>
              <a:rPr sz="1400" dirty="0"/>
              <a:t>Simulation, predictive analytics, operations research, project management, and change management</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Value proposition:</a:t>
            </a:r>
          </a:p>
          <a:p>
            <a:pPr marL="171450" indent="-171450" algn="just" defTabSz="309563">
              <a:lnSpc>
                <a:spcPct val="80000"/>
              </a:lnSpc>
              <a:buSzPct val="100000"/>
              <a:buChar char="▪"/>
              <a:defRPr sz="1400"/>
            </a:pPr>
            <a:r>
              <a:rPr sz="1400" dirty="0"/>
              <a:t>Leverage UHN data assets to develop innovative analytics solutions that improve the delivery of care and operations</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Example Contributions:</a:t>
            </a:r>
          </a:p>
          <a:p>
            <a:pPr marL="171450" indent="-171450" algn="just" defTabSz="309563">
              <a:lnSpc>
                <a:spcPct val="80000"/>
              </a:lnSpc>
              <a:buSzPct val="100000"/>
              <a:buChar char="▪"/>
              <a:defRPr sz="1400"/>
            </a:pPr>
            <a:r>
              <a:rPr sz="1400" dirty="0"/>
              <a:t>Toronto General Hospital Simulation Model [inform medium and long-term capacity planning]</a:t>
            </a:r>
          </a:p>
          <a:p>
            <a:pPr marL="171450" indent="-171450" algn="just" defTabSz="309563">
              <a:lnSpc>
                <a:spcPct val="80000"/>
              </a:lnSpc>
              <a:buSzPct val="100000"/>
              <a:buChar char="▪"/>
              <a:defRPr sz="1400"/>
            </a:pPr>
            <a:r>
              <a:rPr sz="1400" dirty="0"/>
              <a:t>Primary Care Provider Data Visualization [understand patient/provider care in the community]</a:t>
            </a:r>
          </a:p>
          <a:p>
            <a:pPr marL="171450" indent="-171450" algn="just" defTabSz="309563">
              <a:lnSpc>
                <a:spcPct val="80000"/>
              </a:lnSpc>
              <a:buSzPct val="100000"/>
              <a:buChar char="▪"/>
              <a:defRPr sz="1400"/>
            </a:pPr>
            <a:r>
              <a:rPr sz="1400" dirty="0"/>
              <a:t>Emergency Department Predictive Model [forecast patient arrivals to inform staffing decisions]</a:t>
            </a:r>
          </a:p>
          <a:p>
            <a:pPr marL="171450" indent="-171450" algn="just" defTabSz="309563">
              <a:lnSpc>
                <a:spcPct val="80000"/>
              </a:lnSpc>
              <a:buSzPct val="100000"/>
              <a:buChar char="▪"/>
              <a:defRPr sz="1400"/>
            </a:pPr>
            <a:r>
              <a:rPr sz="1400" dirty="0"/>
              <a:t>Eating Disorders Program Model [understand available capacity and reduce patient wait times]</a:t>
            </a:r>
          </a:p>
        </p:txBody>
      </p:sp>
      <p:pic>
        <p:nvPicPr>
          <p:cNvPr id="557" name="Picture 5" descr="Picture 5"/>
          <p:cNvPicPr>
            <a:picLocks noChangeAspect="1"/>
          </p:cNvPicPr>
          <p:nvPr/>
        </p:nvPicPr>
        <p:blipFill>
          <a:blip r:embed="rId2"/>
          <a:stretch>
            <a:fillRect/>
          </a:stretch>
        </p:blipFill>
        <p:spPr>
          <a:xfrm>
            <a:off x="600074" y="2095023"/>
            <a:ext cx="1854892" cy="18548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a:miter lim="400000"/>
          </a:ln>
        </p:spPr>
      </p:pic>
      <p:pic>
        <p:nvPicPr>
          <p:cNvPr id="558" name="Picture 6" descr="Picture 6"/>
          <p:cNvPicPr>
            <a:picLocks noChangeAspect="1"/>
          </p:cNvPicPr>
          <p:nvPr/>
        </p:nvPicPr>
        <p:blipFill>
          <a:blip r:embed="rId3"/>
          <a:srcRect l="8730" t="10932" r="10141" b="3553"/>
          <a:stretch>
            <a:fillRect/>
          </a:stretch>
        </p:blipFill>
        <p:spPr>
          <a:xfrm>
            <a:off x="1725352" y="3360789"/>
            <a:ext cx="1827908" cy="1926729"/>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4"/>
                  <a:pt x="0" y="10798"/>
                </a:cubicBezTo>
                <a:cubicBezTo>
                  <a:pt x="0" y="16763"/>
                  <a:pt x="4837" y="21600"/>
                  <a:pt x="10802" y="21600"/>
                </a:cubicBezTo>
                <a:cubicBezTo>
                  <a:pt x="16767" y="21600"/>
                  <a:pt x="21600" y="16763"/>
                  <a:pt x="21600" y="10798"/>
                </a:cubicBezTo>
                <a:cubicBezTo>
                  <a:pt x="21600" y="4834"/>
                  <a:pt x="16767" y="0"/>
                  <a:pt x="10802" y="0"/>
                </a:cubicBezTo>
                <a:close/>
              </a:path>
            </a:pathLst>
          </a:custGeom>
          <a:ln w="12700">
            <a:miter lim="400000"/>
          </a:ln>
        </p:spPr>
      </p:pic>
      <p:sp>
        <p:nvSpPr>
          <p:cNvPr id="559" name="Title 5"/>
          <p:cNvSpPr txBox="1"/>
          <p:nvPr/>
        </p:nvSpPr>
        <p:spPr>
          <a:xfrm>
            <a:off x="473164" y="1114425"/>
            <a:ext cx="6036224" cy="433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lvl1pPr defTabSz="459486">
              <a:lnSpc>
                <a:spcPct val="63000"/>
              </a:lnSpc>
              <a:defRPr sz="3200" b="1">
                <a:latin typeface="+mn-lt"/>
                <a:ea typeface="+mn-ea"/>
                <a:cs typeface="+mn-cs"/>
                <a:sym typeface="Helvetica"/>
              </a:defRPr>
            </a:lvl1pPr>
          </a:lstStyle>
          <a:p>
            <a:r>
              <a:rPr sz="2400"/>
              <a:t>Analytics Consultant</a:t>
            </a:r>
          </a:p>
        </p:txBody>
      </p:sp>
      <p:sp>
        <p:nvSpPr>
          <p:cNvPr id="560" name="Content Placeholder 2"/>
          <p:cNvSpPr txBox="1">
            <a:spLocks noGrp="1"/>
          </p:cNvSpPr>
          <p:nvPr>
            <p:ph type="body" sz="quarter" idx="1"/>
          </p:nvPr>
        </p:nvSpPr>
        <p:spPr>
          <a:xfrm>
            <a:off x="501253" y="1570481"/>
            <a:ext cx="8428586" cy="285779"/>
          </a:xfrm>
          <a:prstGeom prst="rect">
            <a:avLst/>
          </a:prstGeom>
        </p:spPr>
        <p:txBody>
          <a:bodyPr>
            <a:normAutofit lnSpcReduction="10000"/>
          </a:bodyPr>
          <a:lstStyle/>
          <a:p>
            <a:r>
              <a:t>Using data to solve problems and generate insight</a:t>
            </a:r>
          </a:p>
        </p:txBody>
      </p:sp>
    </p:spTree>
    <p:extLst>
      <p:ext uri="{BB962C8B-B14F-4D97-AF65-F5344CB8AC3E}">
        <p14:creationId xmlns:p14="http://schemas.microsoft.com/office/powerpoint/2010/main" val="15784097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lide Number Placeholder 5"/>
          <p:cNvSpPr txBox="1">
            <a:spLocks noGrp="1"/>
          </p:cNvSpPr>
          <p:nvPr>
            <p:ph type="sldNum" sz="quarter" idx="4294967295"/>
          </p:nvPr>
        </p:nvSpPr>
        <p:spPr>
          <a:xfrm>
            <a:off x="8832978" y="5681902"/>
            <a:ext cx="173259" cy="15906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lstStyle/>
          <a:p>
            <a:fld id="{86CB4B4D-7CA3-9044-876B-883B54F8677D}" type="slidenum">
              <a:rPr/>
              <a:t>32</a:t>
            </a:fld>
            <a:endParaRPr/>
          </a:p>
        </p:txBody>
      </p:sp>
      <p:sp>
        <p:nvSpPr>
          <p:cNvPr id="563" name="Role……"/>
          <p:cNvSpPr txBox="1"/>
          <p:nvPr/>
        </p:nvSpPr>
        <p:spPr>
          <a:xfrm>
            <a:off x="4017088" y="1791983"/>
            <a:ext cx="4465556" cy="4864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Role: </a:t>
            </a:r>
          </a:p>
          <a:p>
            <a:pPr marL="342900" indent="-342900" algn="just">
              <a:lnSpc>
                <a:spcPct val="80000"/>
              </a:lnSpc>
              <a:buSzPct val="100000"/>
              <a:buChar char="▪"/>
              <a:defRPr sz="1400"/>
            </a:pPr>
            <a:r>
              <a:rPr sz="1400" dirty="0"/>
              <a:t>Convert business problems into decision intelligence solutions using data-driven visual stories to drive decision-making</a:t>
            </a:r>
          </a:p>
          <a:p>
            <a:pPr marL="171450" indent="-171450" algn="just" defTabSz="309563">
              <a:lnSpc>
                <a:spcPct val="80000"/>
              </a:lnSpc>
              <a:buSzPct val="100000"/>
              <a:buChar char="▪"/>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Skills: </a:t>
            </a:r>
          </a:p>
          <a:p>
            <a:pPr marL="342900" indent="-342900" algn="just">
              <a:lnSpc>
                <a:spcPct val="80000"/>
              </a:lnSpc>
              <a:buSzPct val="100000"/>
              <a:buChar char="▪"/>
              <a:defRPr sz="1400"/>
            </a:pPr>
            <a:r>
              <a:rPr sz="1400" dirty="0"/>
              <a:t>Data visualization, development methodologies, information architecture, data analysis, user interface design, agile product ownership, and change management</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Value proposition:</a:t>
            </a:r>
          </a:p>
          <a:p>
            <a:pPr marL="342900" indent="-342900" algn="just">
              <a:lnSpc>
                <a:spcPct val="80000"/>
              </a:lnSpc>
              <a:buSzPct val="100000"/>
              <a:buChar char="▪"/>
              <a:defRPr sz="1400"/>
            </a:pPr>
            <a:r>
              <a:rPr sz="1400" dirty="0"/>
              <a:t>Communicating complex data through storytelling to support patients and staff in making critical decisions</a:t>
            </a:r>
          </a:p>
          <a:p>
            <a:pPr algn="just" defTabSz="309563">
              <a:lnSpc>
                <a:spcPct val="80000"/>
              </a:lnSpc>
              <a:defRPr sz="1400">
                <a:latin typeface="游ゴシック体 ボールド"/>
                <a:ea typeface="游ゴシック体 ボールド"/>
                <a:cs typeface="游ゴシック体 ボールド"/>
                <a:sym typeface="游ゴシック体 ボールド"/>
              </a:defRPr>
            </a:pPr>
            <a:endParaRPr sz="1400" dirty="0"/>
          </a:p>
          <a:p>
            <a:pPr algn="just" defTabSz="309563">
              <a:lnSpc>
                <a:spcPct val="80000"/>
              </a:lnSpc>
              <a:defRPr sz="1400">
                <a:solidFill>
                  <a:srgbClr val="0070C0"/>
                </a:solidFill>
                <a:latin typeface="游ゴシック体 ボールド"/>
                <a:ea typeface="游ゴシック体 ボールド"/>
                <a:cs typeface="游ゴシック体 ボールド"/>
                <a:sym typeface="游ゴシック体 ボールド"/>
              </a:defRPr>
            </a:pPr>
            <a:r>
              <a:rPr sz="1400" dirty="0"/>
              <a:t>Example Contributions:</a:t>
            </a:r>
          </a:p>
          <a:p>
            <a:pPr marL="342900" indent="-342900" algn="just">
              <a:lnSpc>
                <a:spcPct val="80000"/>
              </a:lnSpc>
              <a:buSzPct val="100000"/>
              <a:buChar char="▪"/>
              <a:defRPr sz="1400"/>
            </a:pPr>
            <a:r>
              <a:rPr sz="1400" dirty="0"/>
              <a:t>UHN Corporate Scorecard [inform Executive Leadership and Board on performance against North Star Indicators]</a:t>
            </a:r>
          </a:p>
          <a:p>
            <a:pPr marL="342900" indent="-342900" algn="just">
              <a:lnSpc>
                <a:spcPct val="80000"/>
              </a:lnSpc>
              <a:buSzPct val="100000"/>
              <a:buChar char="▪"/>
              <a:defRPr sz="1400"/>
            </a:pPr>
            <a:r>
              <a:rPr sz="1400" dirty="0"/>
              <a:t>Patient facing Emergency Department (ED) wait times tool [inform patients and staff of expected wait to see a provider]</a:t>
            </a:r>
          </a:p>
          <a:p>
            <a:pPr marL="342900" indent="-342900" algn="just">
              <a:lnSpc>
                <a:spcPct val="80000"/>
              </a:lnSpc>
              <a:buSzPct val="100000"/>
              <a:buChar char="▪"/>
              <a:defRPr sz="1400"/>
            </a:pPr>
            <a:r>
              <a:rPr sz="1400" dirty="0"/>
              <a:t>Patient Experience dashboard [understand and improve how patients’ experience care at UHN]</a:t>
            </a:r>
          </a:p>
          <a:p>
            <a:pPr marL="342900" indent="-342900" algn="just">
              <a:lnSpc>
                <a:spcPct val="80000"/>
              </a:lnSpc>
              <a:buSzPct val="100000"/>
              <a:buChar char="▪"/>
              <a:defRPr sz="1400"/>
            </a:pPr>
            <a:r>
              <a:rPr sz="1400" dirty="0"/>
              <a:t>COVID-19 vaccine registry dashboard and portal [identify and prioritize eligible groups for vaccination] </a:t>
            </a:r>
          </a:p>
        </p:txBody>
      </p:sp>
      <p:sp>
        <p:nvSpPr>
          <p:cNvPr id="564" name="Title 5"/>
          <p:cNvSpPr txBox="1"/>
          <p:nvPr/>
        </p:nvSpPr>
        <p:spPr>
          <a:xfrm>
            <a:off x="658152" y="1015009"/>
            <a:ext cx="6036224" cy="433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lvl1pPr defTabSz="459486">
              <a:lnSpc>
                <a:spcPct val="63000"/>
              </a:lnSpc>
              <a:defRPr sz="3200" b="1">
                <a:latin typeface="+mn-lt"/>
                <a:ea typeface="+mn-ea"/>
                <a:cs typeface="+mn-cs"/>
                <a:sym typeface="Helvetica"/>
              </a:defRPr>
            </a:lvl1pPr>
          </a:lstStyle>
          <a:p>
            <a:r>
              <a:rPr sz="2400" dirty="0"/>
              <a:t>Data Storyteller</a:t>
            </a:r>
          </a:p>
        </p:txBody>
      </p:sp>
      <p:sp>
        <p:nvSpPr>
          <p:cNvPr id="565" name="Content Placeholder 3"/>
          <p:cNvSpPr txBox="1">
            <a:spLocks noGrp="1"/>
          </p:cNvSpPr>
          <p:nvPr>
            <p:ph type="body" sz="quarter" idx="1"/>
          </p:nvPr>
        </p:nvSpPr>
        <p:spPr>
          <a:xfrm>
            <a:off x="635518" y="1345781"/>
            <a:ext cx="8428586" cy="285779"/>
          </a:xfrm>
          <a:prstGeom prst="rect">
            <a:avLst/>
          </a:prstGeom>
        </p:spPr>
        <p:txBody>
          <a:bodyPr>
            <a:normAutofit lnSpcReduction="10000"/>
          </a:bodyPr>
          <a:lstStyle/>
          <a:p>
            <a:r>
              <a:rPr dirty="0"/>
              <a:t>Helping UHN connect to its data, understand it, and take action</a:t>
            </a:r>
          </a:p>
        </p:txBody>
      </p:sp>
      <p:pic>
        <p:nvPicPr>
          <p:cNvPr id="566" name="Picture 2" descr="Picture 2"/>
          <p:cNvPicPr>
            <a:picLocks noChangeAspect="1"/>
          </p:cNvPicPr>
          <p:nvPr/>
        </p:nvPicPr>
        <p:blipFill>
          <a:blip r:embed="rId2"/>
          <a:srcRect l="4139" t="2232" r="3929" b="911"/>
          <a:stretch>
            <a:fillRect/>
          </a:stretch>
        </p:blipFill>
        <p:spPr>
          <a:xfrm>
            <a:off x="1800923" y="3387693"/>
            <a:ext cx="1873098" cy="1872967"/>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4"/>
                  <a:pt x="2882" y="3014"/>
                </a:cubicBezTo>
                <a:cubicBezTo>
                  <a:pt x="-960" y="7035"/>
                  <a:pt x="-960" y="13558"/>
                  <a:pt x="2882" y="17579"/>
                </a:cubicBezTo>
                <a:cubicBezTo>
                  <a:pt x="6724" y="21600"/>
                  <a:pt x="12956" y="21600"/>
                  <a:pt x="16798" y="17579"/>
                </a:cubicBezTo>
                <a:cubicBezTo>
                  <a:pt x="20640" y="13558"/>
                  <a:pt x="20640" y="7035"/>
                  <a:pt x="16798" y="3014"/>
                </a:cubicBezTo>
                <a:cubicBezTo>
                  <a:pt x="14877" y="1004"/>
                  <a:pt x="12358" y="0"/>
                  <a:pt x="9840" y="0"/>
                </a:cubicBezTo>
                <a:close/>
              </a:path>
            </a:pathLst>
          </a:custGeom>
          <a:ln w="12700">
            <a:miter lim="400000"/>
          </a:ln>
        </p:spPr>
      </p:pic>
      <p:pic>
        <p:nvPicPr>
          <p:cNvPr id="567" name="Picture 10" descr="Picture 10"/>
          <p:cNvPicPr>
            <a:picLocks noChangeAspect="1"/>
          </p:cNvPicPr>
          <p:nvPr/>
        </p:nvPicPr>
        <p:blipFill>
          <a:blip r:embed="rId3"/>
          <a:stretch>
            <a:fillRect/>
          </a:stretch>
        </p:blipFill>
        <p:spPr>
          <a:xfrm>
            <a:off x="658152" y="2121678"/>
            <a:ext cx="1675289" cy="1819616"/>
          </a:xfrm>
          <a:prstGeom prst="rect">
            <a:avLst/>
          </a:prstGeom>
          <a:ln w="12700">
            <a:miter lim="400000"/>
          </a:ln>
        </p:spPr>
      </p:pic>
    </p:spTree>
    <p:extLst>
      <p:ext uri="{BB962C8B-B14F-4D97-AF65-F5344CB8AC3E}">
        <p14:creationId xmlns:p14="http://schemas.microsoft.com/office/powerpoint/2010/main" val="8011968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570" name="Example Use Cases"/>
          <p:cNvSpPr txBox="1">
            <a:spLocks noGrp="1"/>
          </p:cNvSpPr>
          <p:nvPr>
            <p:ph type="title"/>
          </p:nvPr>
        </p:nvSpPr>
        <p:spPr>
          <a:prstGeom prst="rect">
            <a:avLst/>
          </a:prstGeom>
        </p:spPr>
        <p:txBody>
          <a:bodyPr/>
          <a:lstStyle>
            <a:lvl1pPr>
              <a:defRPr b="1">
                <a:latin typeface="+mn-lt"/>
                <a:ea typeface="+mn-ea"/>
                <a:cs typeface="+mn-cs"/>
                <a:sym typeface="Helvetica"/>
              </a:defRPr>
            </a:lvl1pPr>
          </a:lstStyle>
          <a:p>
            <a:r>
              <a:t>Example Use Cases</a:t>
            </a:r>
          </a:p>
        </p:txBody>
      </p:sp>
    </p:spTree>
    <p:extLst>
      <p:ext uri="{BB962C8B-B14F-4D97-AF65-F5344CB8AC3E}">
        <p14:creationId xmlns:p14="http://schemas.microsoft.com/office/powerpoint/2010/main" val="70374860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pic>
        <p:nvPicPr>
          <p:cNvPr id="573" name="Picture 1" descr="Picture 1"/>
          <p:cNvPicPr>
            <a:picLocks noChangeAspect="1"/>
          </p:cNvPicPr>
          <p:nvPr/>
        </p:nvPicPr>
        <p:blipFill>
          <a:blip r:embed="rId2"/>
          <a:stretch>
            <a:fillRect/>
          </a:stretch>
        </p:blipFill>
        <p:spPr>
          <a:xfrm>
            <a:off x="166687" y="3206678"/>
            <a:ext cx="8977313" cy="2364980"/>
          </a:xfrm>
          <a:prstGeom prst="rect">
            <a:avLst/>
          </a:prstGeom>
          <a:ln w="12700">
            <a:miter lim="400000"/>
          </a:ln>
        </p:spPr>
      </p:pic>
      <p:sp>
        <p:nvSpPr>
          <p:cNvPr id="574" name="Rectangle 2"/>
          <p:cNvSpPr txBox="1"/>
          <p:nvPr/>
        </p:nvSpPr>
        <p:spPr>
          <a:xfrm>
            <a:off x="2048768" y="1444865"/>
            <a:ext cx="6973850" cy="425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lvl1pPr defTabSz="821530">
              <a:lnSpc>
                <a:spcPct val="70000"/>
              </a:lnSpc>
              <a:defRPr sz="2000">
                <a:solidFill>
                  <a:schemeClr val="accent2"/>
                </a:solidFill>
              </a:defRPr>
            </a:lvl1pPr>
          </a:lstStyle>
          <a:p>
            <a:r>
              <a:rPr sz="1500"/>
              <a:t>Inform Pilot &amp; Long-term Vaccine Administration Decisions using Queueing Theory, Simulation Modelling &amp; Clinic Optimization</a:t>
            </a:r>
          </a:p>
        </p:txBody>
      </p:sp>
      <p:grpSp>
        <p:nvGrpSpPr>
          <p:cNvPr id="577" name="Group"/>
          <p:cNvGrpSpPr/>
          <p:nvPr/>
        </p:nvGrpSpPr>
        <p:grpSpPr>
          <a:xfrm>
            <a:off x="8228389" y="5655479"/>
            <a:ext cx="839564" cy="517987"/>
            <a:chOff x="0" y="0"/>
            <a:chExt cx="1119416" cy="690647"/>
          </a:xfrm>
        </p:grpSpPr>
        <p:sp>
          <p:nvSpPr>
            <p:cNvPr id="575"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76" name="pasted-image.tiff" descr="pasted-image.tiff"/>
            <p:cNvPicPr>
              <a:picLocks noChangeAspect="1"/>
            </p:cNvPicPr>
            <p:nvPr/>
          </p:nvPicPr>
          <p:blipFill>
            <a:blip r:embed="rId3"/>
            <a:srcRect r="27280"/>
            <a:stretch>
              <a:fillRect/>
            </a:stretch>
          </p:blipFill>
          <p:spPr>
            <a:xfrm>
              <a:off x="0" y="0"/>
              <a:ext cx="733516" cy="229760"/>
            </a:xfrm>
            <a:prstGeom prst="rect">
              <a:avLst/>
            </a:prstGeom>
            <a:ln w="12700" cap="flat">
              <a:noFill/>
              <a:miter lim="400000"/>
            </a:ln>
            <a:effectLst/>
          </p:spPr>
        </p:pic>
      </p:grpSp>
      <p:sp>
        <p:nvSpPr>
          <p:cNvPr id="578" name="Title 3"/>
          <p:cNvSpPr txBox="1">
            <a:spLocks noGrp="1"/>
          </p:cNvSpPr>
          <p:nvPr>
            <p:ph type="title"/>
          </p:nvPr>
        </p:nvSpPr>
        <p:spPr>
          <a:xfrm>
            <a:off x="2012628" y="941043"/>
            <a:ext cx="6458136" cy="663094"/>
          </a:xfrm>
          <a:prstGeom prst="rect">
            <a:avLst/>
          </a:prstGeom>
        </p:spPr>
        <p:txBody>
          <a:bodyPr>
            <a:normAutofit fontScale="90000"/>
          </a:bodyPr>
          <a:lstStyle/>
          <a:p>
            <a:pPr>
              <a:defRPr sz="3000" b="1">
                <a:latin typeface="+mn-lt"/>
                <a:ea typeface="+mn-ea"/>
                <a:cs typeface="+mn-cs"/>
                <a:sym typeface="Helvetica"/>
              </a:defRPr>
            </a:pPr>
            <a:r>
              <a:t>Canada’s 1</a:t>
            </a:r>
            <a:r>
              <a:rPr baseline="29600"/>
              <a:t>ST</a:t>
            </a:r>
            <a:r>
              <a:t> COVID-19 Vaccine Clinic</a:t>
            </a:r>
          </a:p>
        </p:txBody>
      </p:sp>
      <p:pic>
        <p:nvPicPr>
          <p:cNvPr id="579" name="IMG_1630.jpeg" descr="IMG_1630.jpeg"/>
          <p:cNvPicPr>
            <a:picLocks noChangeAspect="1"/>
          </p:cNvPicPr>
          <p:nvPr/>
        </p:nvPicPr>
        <p:blipFill>
          <a:blip r:embed="rId4"/>
          <a:srcRect l="5407" t="959" r="212" b="965"/>
          <a:stretch>
            <a:fillRect/>
          </a:stretch>
        </p:blipFill>
        <p:spPr>
          <a:xfrm>
            <a:off x="-954561" y="761833"/>
            <a:ext cx="2941145" cy="2292200"/>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1" y="3017"/>
                </a:cubicBezTo>
                <a:cubicBezTo>
                  <a:pt x="-961" y="7038"/>
                  <a:pt x="-961" y="13557"/>
                  <a:pt x="2881" y="17578"/>
                </a:cubicBezTo>
                <a:cubicBezTo>
                  <a:pt x="6724" y="21600"/>
                  <a:pt x="12954" y="21600"/>
                  <a:pt x="16797" y="17578"/>
                </a:cubicBezTo>
                <a:cubicBezTo>
                  <a:pt x="20639" y="13557"/>
                  <a:pt x="20639" y="7038"/>
                  <a:pt x="16797" y="3017"/>
                </a:cubicBezTo>
                <a:cubicBezTo>
                  <a:pt x="14875" y="1006"/>
                  <a:pt x="12356" y="0"/>
                  <a:pt x="9838" y="0"/>
                </a:cubicBezTo>
                <a:close/>
              </a:path>
            </a:pathLst>
          </a:custGeom>
          <a:ln w="12700">
            <a:miter lim="400000"/>
          </a:ln>
        </p:spPr>
      </p:pic>
    </p:spTree>
    <p:extLst>
      <p:ext uri="{BB962C8B-B14F-4D97-AF65-F5344CB8AC3E}">
        <p14:creationId xmlns:p14="http://schemas.microsoft.com/office/powerpoint/2010/main" val="395509200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582" name="Title 3"/>
          <p:cNvSpPr txBox="1">
            <a:spLocks noGrp="1"/>
          </p:cNvSpPr>
          <p:nvPr>
            <p:ph type="title"/>
          </p:nvPr>
        </p:nvSpPr>
        <p:spPr>
          <a:xfrm>
            <a:off x="2091258" y="1080318"/>
            <a:ext cx="6058496" cy="517987"/>
          </a:xfrm>
          <a:prstGeom prst="rect">
            <a:avLst/>
          </a:prstGeom>
        </p:spPr>
        <p:txBody>
          <a:bodyPr/>
          <a:lstStyle>
            <a:lvl1pPr>
              <a:defRPr sz="3000" b="1">
                <a:latin typeface="+mn-lt"/>
                <a:ea typeface="+mn-ea"/>
                <a:cs typeface="+mn-cs"/>
                <a:sym typeface="Helvetica"/>
              </a:defRPr>
            </a:lvl1pPr>
          </a:lstStyle>
          <a:p>
            <a:r>
              <a:t>Inpatient Bed Capacity Planning</a:t>
            </a:r>
          </a:p>
        </p:txBody>
      </p:sp>
      <p:sp>
        <p:nvSpPr>
          <p:cNvPr id="583" name="Content Placeholder 5"/>
          <p:cNvSpPr txBox="1">
            <a:spLocks noGrp="1"/>
          </p:cNvSpPr>
          <p:nvPr>
            <p:ph type="body" sz="quarter" idx="1"/>
          </p:nvPr>
        </p:nvSpPr>
        <p:spPr>
          <a:xfrm>
            <a:off x="2091013" y="1554411"/>
            <a:ext cx="6782468" cy="570942"/>
          </a:xfrm>
          <a:prstGeom prst="rect">
            <a:avLst/>
          </a:prstGeom>
        </p:spPr>
        <p:txBody>
          <a:bodyPr>
            <a:noAutofit/>
          </a:bodyPr>
          <a:lstStyle>
            <a:lvl1pPr defTabSz="821530">
              <a:lnSpc>
                <a:spcPct val="70000"/>
              </a:lnSpc>
              <a:spcBef>
                <a:spcPts val="0"/>
              </a:spcBef>
            </a:lvl1pPr>
          </a:lstStyle>
          <a:p>
            <a:r>
              <a:t>Inform Medium &amp; Long-term Bed Capacity Planning through scenario testing with a General Hospital Simulation Model</a:t>
            </a:r>
          </a:p>
        </p:txBody>
      </p:sp>
      <p:pic>
        <p:nvPicPr>
          <p:cNvPr id="584" name="Picture 4" descr="Picture 4"/>
          <p:cNvPicPr>
            <a:picLocks noChangeAspect="1"/>
          </p:cNvPicPr>
          <p:nvPr/>
        </p:nvPicPr>
        <p:blipFill>
          <a:blip r:embed="rId2"/>
          <a:srcRect l="8272" t="25415" r="23210" b="23704"/>
          <a:stretch>
            <a:fillRect/>
          </a:stretch>
        </p:blipFill>
        <p:spPr>
          <a:xfrm>
            <a:off x="2962342" y="2497131"/>
            <a:ext cx="6058593" cy="2999302"/>
          </a:xfrm>
          <a:prstGeom prst="rect">
            <a:avLst/>
          </a:prstGeom>
          <a:ln w="12700">
            <a:miter lim="400000"/>
          </a:ln>
        </p:spPr>
      </p:pic>
      <p:sp>
        <p:nvSpPr>
          <p:cNvPr id="585" name="Text Placeholder 9"/>
          <p:cNvSpPr txBox="1"/>
          <p:nvPr/>
        </p:nvSpPr>
        <p:spPr>
          <a:xfrm>
            <a:off x="357221" y="3351842"/>
            <a:ext cx="2419351" cy="1527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p>
            <a:pPr algn="just" defTabSz="672083">
              <a:spcBef>
                <a:spcPts val="150"/>
              </a:spcBef>
              <a:defRPr sz="1764">
                <a:solidFill>
                  <a:srgbClr val="0070C0"/>
                </a:solidFill>
              </a:defRPr>
            </a:pPr>
            <a:r>
              <a:rPr sz="1323"/>
              <a:t>Main Questions Answered:</a:t>
            </a:r>
          </a:p>
          <a:p>
            <a:pPr marL="336041" indent="-336041" defTabSz="672083">
              <a:spcBef>
                <a:spcPts val="150"/>
              </a:spcBef>
              <a:buClr>
                <a:srgbClr val="808080"/>
              </a:buClr>
              <a:buSzPct val="100000"/>
              <a:buChar char="▪"/>
              <a:defRPr sz="1372">
                <a:solidFill>
                  <a:srgbClr val="595959"/>
                </a:solidFill>
              </a:defRPr>
            </a:pPr>
            <a:r>
              <a:rPr sz="1029"/>
              <a:t>How do changes in surgical throughput impact bed utilization and surgical cancellations?</a:t>
            </a:r>
          </a:p>
          <a:p>
            <a:pPr marL="336041" indent="-336041" defTabSz="672083">
              <a:spcBef>
                <a:spcPts val="150"/>
              </a:spcBef>
              <a:buClr>
                <a:srgbClr val="808080"/>
              </a:buClr>
              <a:buSzPct val="100000"/>
              <a:buChar char="▪"/>
              <a:defRPr sz="1372">
                <a:solidFill>
                  <a:srgbClr val="595959"/>
                </a:solidFill>
              </a:defRPr>
            </a:pPr>
            <a:r>
              <a:rPr sz="1029"/>
              <a:t>What level of bed capacity is needed to maintain increased surgical throughput?</a:t>
            </a:r>
          </a:p>
        </p:txBody>
      </p:sp>
      <p:grpSp>
        <p:nvGrpSpPr>
          <p:cNvPr id="588" name="Group"/>
          <p:cNvGrpSpPr/>
          <p:nvPr/>
        </p:nvGrpSpPr>
        <p:grpSpPr>
          <a:xfrm>
            <a:off x="8228389" y="5655479"/>
            <a:ext cx="839564" cy="517987"/>
            <a:chOff x="0" y="0"/>
            <a:chExt cx="1119416" cy="690647"/>
          </a:xfrm>
        </p:grpSpPr>
        <p:sp>
          <p:nvSpPr>
            <p:cNvPr id="586"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587" name="pasted-image.tiff" descr="pasted-image.tiff"/>
            <p:cNvPicPr>
              <a:picLocks noChangeAspect="1"/>
            </p:cNvPicPr>
            <p:nvPr/>
          </p:nvPicPr>
          <p:blipFill>
            <a:blip r:embed="rId3"/>
            <a:srcRect r="27280"/>
            <a:stretch>
              <a:fillRect/>
            </a:stretch>
          </p:blipFill>
          <p:spPr>
            <a:xfrm>
              <a:off x="0" y="0"/>
              <a:ext cx="733516" cy="229760"/>
            </a:xfrm>
            <a:prstGeom prst="rect">
              <a:avLst/>
            </a:prstGeom>
            <a:ln w="12700" cap="flat">
              <a:noFill/>
              <a:miter lim="400000"/>
            </a:ln>
            <a:effectLst/>
          </p:spPr>
        </p:pic>
      </p:grpSp>
      <p:pic>
        <p:nvPicPr>
          <p:cNvPr id="589" name="Toronto_General_Hospital.jpg" descr="Toronto_General_Hospital.jpg"/>
          <p:cNvPicPr>
            <a:picLocks noChangeAspect="1"/>
          </p:cNvPicPr>
          <p:nvPr/>
        </p:nvPicPr>
        <p:blipFill>
          <a:blip r:embed="rId4"/>
          <a:srcRect l="12707" t="625" r="2584" b="620"/>
          <a:stretch>
            <a:fillRect/>
          </a:stretch>
        </p:blipFill>
        <p:spPr>
          <a:xfrm>
            <a:off x="-863345" y="755794"/>
            <a:ext cx="2921855" cy="2270885"/>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5"/>
                  <a:pt x="2882" y="3015"/>
                </a:cubicBezTo>
                <a:cubicBezTo>
                  <a:pt x="-961" y="7036"/>
                  <a:pt x="-961" y="13558"/>
                  <a:pt x="2882" y="17579"/>
                </a:cubicBezTo>
                <a:cubicBezTo>
                  <a:pt x="6724" y="21600"/>
                  <a:pt x="12954" y="21600"/>
                  <a:pt x="16796" y="17579"/>
                </a:cubicBezTo>
                <a:cubicBezTo>
                  <a:pt x="20639" y="13558"/>
                  <a:pt x="20639" y="7036"/>
                  <a:pt x="16796" y="3015"/>
                </a:cubicBezTo>
                <a:cubicBezTo>
                  <a:pt x="14875" y="1005"/>
                  <a:pt x="12356" y="0"/>
                  <a:pt x="9838" y="0"/>
                </a:cubicBezTo>
                <a:close/>
              </a:path>
            </a:pathLst>
          </a:custGeom>
          <a:ln w="12700">
            <a:miter lim="400000"/>
          </a:ln>
        </p:spPr>
      </p:pic>
    </p:spTree>
    <p:extLst>
      <p:ext uri="{BB962C8B-B14F-4D97-AF65-F5344CB8AC3E}">
        <p14:creationId xmlns:p14="http://schemas.microsoft.com/office/powerpoint/2010/main" val="36404030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592" name="Title 3"/>
          <p:cNvSpPr txBox="1">
            <a:spLocks noGrp="1"/>
          </p:cNvSpPr>
          <p:nvPr>
            <p:ph type="title"/>
          </p:nvPr>
        </p:nvSpPr>
        <p:spPr>
          <a:xfrm>
            <a:off x="2054809" y="725263"/>
            <a:ext cx="5851419" cy="674529"/>
          </a:xfrm>
          <a:prstGeom prst="rect">
            <a:avLst/>
          </a:prstGeom>
        </p:spPr>
        <p:txBody>
          <a:bodyPr>
            <a:normAutofit fontScale="90000"/>
          </a:bodyPr>
          <a:lstStyle>
            <a:lvl1pPr>
              <a:defRPr sz="3000" b="1">
                <a:latin typeface="+mn-lt"/>
                <a:ea typeface="+mn-ea"/>
                <a:cs typeface="+mn-cs"/>
                <a:sym typeface="Helvetica"/>
              </a:defRPr>
            </a:lvl1pPr>
          </a:lstStyle>
          <a:p>
            <a:r>
              <a:rPr dirty="0"/>
              <a:t>Eating Disorders Program Optimization</a:t>
            </a:r>
          </a:p>
        </p:txBody>
      </p:sp>
      <p:sp>
        <p:nvSpPr>
          <p:cNvPr id="593" name="Content Placeholder 1"/>
          <p:cNvSpPr txBox="1">
            <a:spLocks noGrp="1"/>
          </p:cNvSpPr>
          <p:nvPr>
            <p:ph type="body" sz="quarter" idx="1"/>
          </p:nvPr>
        </p:nvSpPr>
        <p:spPr>
          <a:xfrm>
            <a:off x="2038645" y="1484774"/>
            <a:ext cx="8428586" cy="285778"/>
          </a:xfrm>
          <a:prstGeom prst="rect">
            <a:avLst/>
          </a:prstGeom>
        </p:spPr>
        <p:txBody>
          <a:bodyPr>
            <a:noAutofit/>
          </a:bodyPr>
          <a:lstStyle>
            <a:lvl1pPr defTabSz="821530">
              <a:lnSpc>
                <a:spcPct val="70000"/>
              </a:lnSpc>
              <a:spcBef>
                <a:spcPts val="0"/>
              </a:spcBef>
            </a:lvl1pPr>
          </a:lstStyle>
          <a:p>
            <a:r>
              <a:t>Optimize intake processes and reduce the Program waitlist backlog</a:t>
            </a:r>
          </a:p>
        </p:txBody>
      </p:sp>
      <p:grpSp>
        <p:nvGrpSpPr>
          <p:cNvPr id="596" name="Group 4"/>
          <p:cNvGrpSpPr/>
          <p:nvPr/>
        </p:nvGrpSpPr>
        <p:grpSpPr>
          <a:xfrm>
            <a:off x="5337044" y="1994796"/>
            <a:ext cx="3812394" cy="3141515"/>
            <a:chOff x="0" y="0"/>
            <a:chExt cx="5083190" cy="4188685"/>
          </a:xfrm>
        </p:grpSpPr>
        <p:pic>
          <p:nvPicPr>
            <p:cNvPr id="594" name="Picture 2" descr="Picture 2"/>
            <p:cNvPicPr>
              <a:picLocks noChangeAspect="1"/>
            </p:cNvPicPr>
            <p:nvPr/>
          </p:nvPicPr>
          <p:blipFill>
            <a:blip r:embed="rId2"/>
            <a:srcRect l="14052" t="3594" r="14160" b="3105"/>
            <a:stretch>
              <a:fillRect/>
            </a:stretch>
          </p:blipFill>
          <p:spPr>
            <a:xfrm>
              <a:off x="0" y="-1"/>
              <a:ext cx="5083191" cy="4188686"/>
            </a:xfrm>
            <a:prstGeom prst="rect">
              <a:avLst/>
            </a:prstGeom>
            <a:ln w="12700" cap="flat">
              <a:noFill/>
              <a:miter lim="400000"/>
            </a:ln>
            <a:effectLst/>
          </p:spPr>
        </p:pic>
        <p:pic>
          <p:nvPicPr>
            <p:cNvPr id="595" name="Picture 5" descr="Picture 5"/>
            <p:cNvPicPr>
              <a:picLocks noChangeAspect="1"/>
            </p:cNvPicPr>
            <p:nvPr/>
          </p:nvPicPr>
          <p:blipFill>
            <a:blip r:embed="rId3"/>
            <a:srcRect l="6516" t="16085" r="2506" b="5889"/>
            <a:stretch>
              <a:fillRect/>
            </a:stretch>
          </p:blipFill>
          <p:spPr>
            <a:xfrm>
              <a:off x="306174" y="245746"/>
              <a:ext cx="4465474" cy="2428117"/>
            </a:xfrm>
            <a:prstGeom prst="rect">
              <a:avLst/>
            </a:prstGeom>
            <a:ln w="12700" cap="flat">
              <a:noFill/>
              <a:miter lim="400000"/>
            </a:ln>
            <a:effectLst/>
          </p:spPr>
        </p:pic>
      </p:grpSp>
      <p:pic>
        <p:nvPicPr>
          <p:cNvPr id="597" name="Picture 7" descr="Picture 7"/>
          <p:cNvPicPr>
            <a:picLocks noChangeAspect="1"/>
          </p:cNvPicPr>
          <p:nvPr/>
        </p:nvPicPr>
        <p:blipFill>
          <a:blip r:embed="rId4"/>
          <a:srcRect l="5370" t="15278" r="3350" b="8796"/>
          <a:stretch>
            <a:fillRect/>
          </a:stretch>
        </p:blipFill>
        <p:spPr>
          <a:xfrm>
            <a:off x="3989710" y="3940280"/>
            <a:ext cx="3406394" cy="1888954"/>
          </a:xfrm>
          <a:prstGeom prst="rect">
            <a:avLst/>
          </a:prstGeom>
          <a:ln w="12700">
            <a:miter lim="400000"/>
          </a:ln>
          <a:effectLst>
            <a:outerShdw blurRad="50800" dist="38100" dir="2700000" rotWithShape="0">
              <a:srgbClr val="808080">
                <a:alpha val="40000"/>
              </a:srgbClr>
            </a:outerShdw>
          </a:effectLst>
        </p:spPr>
      </p:pic>
      <p:sp>
        <p:nvSpPr>
          <p:cNvPr id="598" name="Text Placeholder 9"/>
          <p:cNvSpPr txBox="1"/>
          <p:nvPr/>
        </p:nvSpPr>
        <p:spPr>
          <a:xfrm>
            <a:off x="495992" y="3200810"/>
            <a:ext cx="3305928" cy="2028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p>
            <a:pPr algn="just" defTabSz="582930">
              <a:spcBef>
                <a:spcPts val="150"/>
              </a:spcBef>
              <a:defRPr sz="1530">
                <a:solidFill>
                  <a:srgbClr val="0070C0"/>
                </a:solidFill>
              </a:defRPr>
            </a:pPr>
            <a:r>
              <a:rPr sz="1148"/>
              <a:t>RESOURCE UTILIZATION MODEL</a:t>
            </a:r>
          </a:p>
          <a:p>
            <a:pPr marL="291465" indent="-291465" algn="just" defTabSz="582930">
              <a:spcBef>
                <a:spcPts val="150"/>
              </a:spcBef>
              <a:buClr>
                <a:srgbClr val="808080"/>
              </a:buClr>
              <a:buSzPct val="100000"/>
              <a:buChar char="▪"/>
              <a:defRPr sz="1190">
                <a:solidFill>
                  <a:srgbClr val="595959"/>
                </a:solidFill>
              </a:defRPr>
            </a:pPr>
            <a:r>
              <a:rPr sz="893"/>
              <a:t>Test various staffing scenarios and their impact on referral backlog</a:t>
            </a:r>
          </a:p>
          <a:p>
            <a:pPr marL="291465" indent="-291465" algn="just" defTabSz="582930">
              <a:spcBef>
                <a:spcPts val="150"/>
              </a:spcBef>
              <a:buClr>
                <a:srgbClr val="808080"/>
              </a:buClr>
              <a:buSzPct val="100000"/>
              <a:buChar char="▪"/>
              <a:defRPr sz="1190">
                <a:solidFill>
                  <a:srgbClr val="595959"/>
                </a:solidFill>
              </a:defRPr>
            </a:pPr>
            <a:r>
              <a:rPr sz="893"/>
              <a:t>Predict referrals demand for the next 6 months</a:t>
            </a:r>
          </a:p>
          <a:p>
            <a:pPr algn="just" defTabSz="582930">
              <a:spcBef>
                <a:spcPts val="150"/>
              </a:spcBef>
              <a:defRPr sz="1530">
                <a:solidFill>
                  <a:srgbClr val="0070C0"/>
                </a:solidFill>
              </a:defRPr>
            </a:pPr>
            <a:endParaRPr sz="1148"/>
          </a:p>
          <a:p>
            <a:pPr algn="just" defTabSz="582930">
              <a:spcBef>
                <a:spcPts val="150"/>
              </a:spcBef>
              <a:defRPr sz="1530">
                <a:solidFill>
                  <a:srgbClr val="0070C0"/>
                </a:solidFill>
              </a:defRPr>
            </a:pPr>
            <a:r>
              <a:rPr sz="1148"/>
              <a:t>SUMMARY METRICS DASHBOARD</a:t>
            </a:r>
          </a:p>
          <a:p>
            <a:pPr marL="291465" indent="-291465" algn="just" defTabSz="582930">
              <a:spcBef>
                <a:spcPts val="150"/>
              </a:spcBef>
              <a:buClr>
                <a:srgbClr val="808080"/>
              </a:buClr>
              <a:buSzPct val="100000"/>
              <a:buChar char="▪"/>
              <a:defRPr sz="1190">
                <a:solidFill>
                  <a:srgbClr val="595959"/>
                </a:solidFill>
              </a:defRPr>
            </a:pPr>
            <a:r>
              <a:rPr sz="893"/>
              <a:t>Visualize referrals and waitlist metrics for Program performance insights</a:t>
            </a:r>
          </a:p>
          <a:p>
            <a:pPr marL="291465" indent="-291465" algn="just" defTabSz="582930">
              <a:spcBef>
                <a:spcPts val="150"/>
              </a:spcBef>
              <a:buClr>
                <a:srgbClr val="808080"/>
              </a:buClr>
              <a:buSzPct val="100000"/>
              <a:buChar char="▪"/>
              <a:defRPr sz="1190">
                <a:solidFill>
                  <a:srgbClr val="595959"/>
                </a:solidFill>
              </a:defRPr>
            </a:pPr>
            <a:r>
              <a:rPr sz="893"/>
              <a:t>Compare current wait times against historical performance and Program targets</a:t>
            </a:r>
          </a:p>
        </p:txBody>
      </p:sp>
      <p:grpSp>
        <p:nvGrpSpPr>
          <p:cNvPr id="601" name="Group"/>
          <p:cNvGrpSpPr/>
          <p:nvPr/>
        </p:nvGrpSpPr>
        <p:grpSpPr>
          <a:xfrm>
            <a:off x="8228389" y="5655479"/>
            <a:ext cx="839564" cy="517987"/>
            <a:chOff x="0" y="0"/>
            <a:chExt cx="1119416" cy="690647"/>
          </a:xfrm>
        </p:grpSpPr>
        <p:sp>
          <p:nvSpPr>
            <p:cNvPr id="599" name="Data &amp; Analytics"/>
            <p:cNvSpPr txBox="1"/>
            <p:nvPr/>
          </p:nvSpPr>
          <p:spPr>
            <a:xfrm>
              <a:off x="325209" y="515794"/>
              <a:ext cx="794208" cy="1748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defTabSz="1219168">
                <a:defRPr sz="800" b="1" spc="-32">
                  <a:solidFill>
                    <a:srgbClr val="5E5E5E"/>
                  </a:solidFill>
                  <a:latin typeface="Helvetica Neue"/>
                  <a:ea typeface="Helvetica Neue"/>
                  <a:cs typeface="Helvetica Neue"/>
                  <a:sym typeface="Helvetica Neue"/>
                </a:defRPr>
              </a:lvl1pPr>
            </a:lstStyle>
            <a:p>
              <a:r>
                <a:rPr sz="600"/>
                <a:t>Data &amp; Analytics</a:t>
              </a:r>
            </a:p>
          </p:txBody>
        </p:sp>
        <p:pic>
          <p:nvPicPr>
            <p:cNvPr id="600" name="pasted-image.tiff" descr="pasted-image.tiff"/>
            <p:cNvPicPr>
              <a:picLocks noChangeAspect="1"/>
            </p:cNvPicPr>
            <p:nvPr/>
          </p:nvPicPr>
          <p:blipFill>
            <a:blip r:embed="rId5"/>
            <a:srcRect r="27280"/>
            <a:stretch>
              <a:fillRect/>
            </a:stretch>
          </p:blipFill>
          <p:spPr>
            <a:xfrm>
              <a:off x="0" y="0"/>
              <a:ext cx="733516" cy="229760"/>
            </a:xfrm>
            <a:prstGeom prst="rect">
              <a:avLst/>
            </a:prstGeom>
            <a:ln w="12700" cap="flat">
              <a:noFill/>
              <a:miter lim="400000"/>
            </a:ln>
            <a:effectLst/>
          </p:spPr>
        </p:pic>
      </p:grpSp>
      <p:pic>
        <p:nvPicPr>
          <p:cNvPr id="602" name="2UHN-TWH-17-9_final_2.jpg" descr="2UHN-TWH-17-9_final_2.jpg"/>
          <p:cNvPicPr>
            <a:picLocks noChangeAspect="1"/>
          </p:cNvPicPr>
          <p:nvPr/>
        </p:nvPicPr>
        <p:blipFill>
          <a:blip r:embed="rId6"/>
          <a:srcRect l="14292" t="903" r="629" b="897"/>
          <a:stretch>
            <a:fillRect/>
          </a:stretch>
        </p:blipFill>
        <p:spPr>
          <a:xfrm>
            <a:off x="-934512" y="770673"/>
            <a:ext cx="2933514" cy="2257279"/>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2" y="1007"/>
                  <a:pt x="2881" y="3017"/>
                </a:cubicBezTo>
                <a:cubicBezTo>
                  <a:pt x="-961" y="7038"/>
                  <a:pt x="-961" y="13558"/>
                  <a:pt x="2881" y="17579"/>
                </a:cubicBezTo>
                <a:cubicBezTo>
                  <a:pt x="6724" y="21600"/>
                  <a:pt x="12954" y="21600"/>
                  <a:pt x="16797" y="17579"/>
                </a:cubicBezTo>
                <a:cubicBezTo>
                  <a:pt x="20639" y="13558"/>
                  <a:pt x="20639" y="7038"/>
                  <a:pt x="16797" y="3017"/>
                </a:cubicBezTo>
                <a:cubicBezTo>
                  <a:pt x="14876" y="1007"/>
                  <a:pt x="12356" y="0"/>
                  <a:pt x="9838" y="0"/>
                </a:cubicBezTo>
                <a:close/>
              </a:path>
            </a:pathLst>
          </a:custGeom>
          <a:ln w="12700">
            <a:miter lim="400000"/>
          </a:ln>
        </p:spPr>
      </p:pic>
    </p:spTree>
    <p:extLst>
      <p:ext uri="{BB962C8B-B14F-4D97-AF65-F5344CB8AC3E}">
        <p14:creationId xmlns:p14="http://schemas.microsoft.com/office/powerpoint/2010/main" val="7290598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a:p>
        </p:txBody>
      </p:sp>
      <p:sp>
        <p:nvSpPr>
          <p:cNvPr id="605" name="Rectangle"/>
          <p:cNvSpPr/>
          <p:nvPr/>
        </p:nvSpPr>
        <p:spPr>
          <a:xfrm>
            <a:off x="1614421" y="3170897"/>
            <a:ext cx="1432796" cy="395226"/>
          </a:xfrm>
          <a:prstGeom prst="rect">
            <a:avLst/>
          </a:prstGeom>
          <a:solidFill>
            <a:srgbClr val="535353"/>
          </a:solidFill>
          <a:ln w="12700">
            <a:miter lim="400000"/>
          </a:ln>
        </p:spPr>
        <p:txBody>
          <a:bodyPr lIns="34289" rIns="34289" anchor="ctr"/>
          <a:lstStyle/>
          <a:p>
            <a:pPr algn="ctr" defTabSz="433229">
              <a:defRPr sz="3400">
                <a:solidFill>
                  <a:srgbClr val="A7A7A7"/>
                </a:solidFill>
                <a:latin typeface="Helvetica Light"/>
                <a:ea typeface="Helvetica Light"/>
                <a:cs typeface="Helvetica Light"/>
                <a:sym typeface="Helvetica Light"/>
              </a:defRPr>
            </a:pPr>
            <a:endParaRPr sz="2550"/>
          </a:p>
        </p:txBody>
      </p:sp>
      <p:sp>
        <p:nvSpPr>
          <p:cNvPr id="606" name="Decision Science"/>
          <p:cNvSpPr txBox="1"/>
          <p:nvPr/>
        </p:nvSpPr>
        <p:spPr>
          <a:xfrm>
            <a:off x="1710244" y="3257417"/>
            <a:ext cx="1260009" cy="208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lvl1pPr algn="ctr" defTabSz="577639">
              <a:lnSpc>
                <a:spcPct val="80000"/>
              </a:lnSpc>
              <a:defRPr sz="1400">
                <a:solidFill>
                  <a:srgbClr val="FFFFFF"/>
                </a:solidFill>
                <a:latin typeface="游ゴシック体 ボールド"/>
                <a:ea typeface="游ゴシック体 ボールド"/>
                <a:cs typeface="游ゴシック体 ボールド"/>
                <a:sym typeface="游ゴシック体 ボールド"/>
              </a:defRPr>
            </a:lvl1pPr>
          </a:lstStyle>
          <a:p>
            <a:r>
              <a:rPr sz="1050"/>
              <a:t>Decision Science</a:t>
            </a:r>
          </a:p>
        </p:txBody>
      </p:sp>
      <p:sp>
        <p:nvSpPr>
          <p:cNvPr id="607" name="Rectangle"/>
          <p:cNvSpPr/>
          <p:nvPr/>
        </p:nvSpPr>
        <p:spPr>
          <a:xfrm>
            <a:off x="1616499" y="3176371"/>
            <a:ext cx="1439981" cy="1485291"/>
          </a:xfrm>
          <a:prstGeom prst="rect">
            <a:avLst/>
          </a:prstGeom>
          <a:ln w="25400">
            <a:solidFill>
              <a:srgbClr val="535353"/>
            </a:solidFill>
          </a:ln>
        </p:spPr>
        <p:txBody>
          <a:bodyPr lIns="34289" rIns="34289" anchor="ctr"/>
          <a:lstStyle/>
          <a:p>
            <a:pPr algn="ctr" defTabSz="433229">
              <a:defRPr sz="3500">
                <a:latin typeface="Helvetica Light"/>
                <a:ea typeface="Helvetica Light"/>
                <a:cs typeface="Helvetica Light"/>
                <a:sym typeface="Helvetica Light"/>
              </a:defRPr>
            </a:pPr>
            <a:endParaRPr sz="2625"/>
          </a:p>
        </p:txBody>
      </p:sp>
      <p:sp>
        <p:nvSpPr>
          <p:cNvPr id="608" name="How are we going to introduce impactful real time information and insight to support and automate decision making and change behaviour?"/>
          <p:cNvSpPr txBox="1"/>
          <p:nvPr/>
        </p:nvSpPr>
        <p:spPr>
          <a:xfrm>
            <a:off x="1621830" y="3588760"/>
            <a:ext cx="1422974" cy="595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p>
            <a:pPr defTabSz="433229">
              <a:lnSpc>
                <a:spcPct val="90000"/>
              </a:lnSpc>
              <a:spcBef>
                <a:spcPts val="375"/>
              </a:spcBef>
              <a:defRPr sz="1000"/>
            </a:pPr>
            <a:r>
              <a:rPr sz="750"/>
              <a:t>How are we going to introduce </a:t>
            </a:r>
            <a:r>
              <a:rPr sz="750">
                <a:solidFill>
                  <a:srgbClr val="296EBB"/>
                </a:solidFill>
                <a:latin typeface="游ゴシック体 ボールド"/>
                <a:ea typeface="游ゴシック体 ボールド"/>
                <a:cs typeface="游ゴシック体 ボールド"/>
                <a:sym typeface="游ゴシック体 ボールド"/>
              </a:rPr>
              <a:t>impactful real time information and insight</a:t>
            </a:r>
            <a:r>
              <a:rPr sz="750">
                <a:latin typeface="游ゴシック体 ボールド"/>
                <a:ea typeface="游ゴシック体 ボールド"/>
                <a:cs typeface="游ゴシック体 ボールド"/>
                <a:sym typeface="游ゴシック体 ボールド"/>
              </a:rPr>
              <a:t> </a:t>
            </a:r>
            <a:r>
              <a:rPr sz="750"/>
              <a:t>to support and automate decision-making</a:t>
            </a:r>
            <a:r>
              <a:rPr sz="750">
                <a:latin typeface="游ゴシック体 ボールド"/>
                <a:ea typeface="游ゴシック体 ボールド"/>
                <a:cs typeface="游ゴシック体 ボールド"/>
                <a:sym typeface="游ゴシック体 ボールド"/>
              </a:rPr>
              <a:t> </a:t>
            </a:r>
            <a:r>
              <a:rPr sz="750"/>
              <a:t>and change behaviour?</a:t>
            </a:r>
          </a:p>
        </p:txBody>
      </p:sp>
      <p:sp>
        <p:nvSpPr>
          <p:cNvPr id="609" name="How do we balance investment in governance, processes &amp; policies to ensure data is of highest fidelity and quality - without creating barriers?"/>
          <p:cNvSpPr txBox="1"/>
          <p:nvPr/>
        </p:nvSpPr>
        <p:spPr>
          <a:xfrm>
            <a:off x="3206889" y="3588760"/>
            <a:ext cx="1424189" cy="699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p>
            <a:pPr defTabSz="433229">
              <a:lnSpc>
                <a:spcPct val="90000"/>
              </a:lnSpc>
              <a:spcBef>
                <a:spcPts val="375"/>
              </a:spcBef>
              <a:defRPr sz="1000"/>
            </a:pPr>
            <a:r>
              <a:rPr sz="750"/>
              <a:t>How do we balance investment in </a:t>
            </a:r>
            <a:r>
              <a:rPr sz="750">
                <a:solidFill>
                  <a:srgbClr val="296EBB"/>
                </a:solidFill>
                <a:latin typeface="游ゴシック体 ボールド"/>
                <a:ea typeface="游ゴシック体 ボールド"/>
                <a:cs typeface="游ゴシック体 ボールド"/>
                <a:sym typeface="游ゴシック体 ボールド"/>
              </a:rPr>
              <a:t>governance, processes &amp; policies</a:t>
            </a:r>
            <a:r>
              <a:rPr sz="750"/>
              <a:t> to ensure data is of highest fidelity and quality - without creating barriers for data access, use, and sharing?</a:t>
            </a:r>
          </a:p>
        </p:txBody>
      </p:sp>
      <p:sp>
        <p:nvSpPr>
          <p:cNvPr id="610" name="New paradigms of how work gets done will be introduced - how do we surface, assess and challenge our risk tolerance?"/>
          <p:cNvSpPr txBox="1"/>
          <p:nvPr/>
        </p:nvSpPr>
        <p:spPr>
          <a:xfrm>
            <a:off x="4786123" y="3588760"/>
            <a:ext cx="1424189" cy="491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p>
            <a:pPr defTabSz="433229">
              <a:lnSpc>
                <a:spcPct val="90000"/>
              </a:lnSpc>
              <a:spcBef>
                <a:spcPts val="375"/>
              </a:spcBef>
              <a:defRPr sz="1000">
                <a:latin typeface="游ゴシック体 ボールド"/>
                <a:ea typeface="游ゴシック体 ボールド"/>
                <a:cs typeface="游ゴシック体 ボールド"/>
                <a:sym typeface="游ゴシック体 ボールド"/>
              </a:defRPr>
            </a:pPr>
            <a:r>
              <a:rPr sz="750">
                <a:solidFill>
                  <a:srgbClr val="296EBB"/>
                </a:solidFill>
              </a:rPr>
              <a:t>New</a:t>
            </a:r>
            <a:r>
              <a:rPr sz="750">
                <a:solidFill>
                  <a:srgbClr val="296EBB"/>
                </a:solidFill>
                <a:latin typeface="游ゴシック体 ミディアム"/>
                <a:ea typeface="游ゴシック体 ミディアム"/>
                <a:cs typeface="游ゴシック体 ミディアム"/>
                <a:sym typeface="游ゴシック体 ミディアム"/>
              </a:rPr>
              <a:t> </a:t>
            </a:r>
            <a:r>
              <a:rPr sz="750">
                <a:solidFill>
                  <a:srgbClr val="296EBB"/>
                </a:solidFill>
              </a:rPr>
              <a:t>paradigms of how work gets done</a:t>
            </a:r>
            <a:r>
              <a:rPr sz="750">
                <a:solidFill>
                  <a:srgbClr val="296EBB"/>
                </a:solidFill>
                <a:latin typeface="游ゴシック体 ミディアム"/>
                <a:ea typeface="游ゴシック体 ミディアム"/>
                <a:cs typeface="游ゴシック体 ミディアム"/>
                <a:sym typeface="游ゴシック体 ミディアム"/>
              </a:rPr>
              <a:t> </a:t>
            </a:r>
            <a:r>
              <a:rPr sz="750">
                <a:latin typeface="游ゴシック体 ミディアム"/>
                <a:ea typeface="游ゴシック体 ミディアム"/>
                <a:cs typeface="游ゴシック体 ミディアム"/>
                <a:sym typeface="游ゴシック体 ミディアム"/>
              </a:rPr>
              <a:t>will be introduced - how do we surface, assess and challenge our risk tolerance?</a:t>
            </a:r>
          </a:p>
        </p:txBody>
      </p:sp>
      <p:sp>
        <p:nvSpPr>
          <p:cNvPr id="611" name="Our collective ability to become more data-driven and advance our trust in automation will be one of the largest barriers to overcome"/>
          <p:cNvSpPr txBox="1"/>
          <p:nvPr/>
        </p:nvSpPr>
        <p:spPr>
          <a:xfrm>
            <a:off x="6378880" y="3588760"/>
            <a:ext cx="1434413" cy="491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p>
            <a:pPr defTabSz="433229">
              <a:lnSpc>
                <a:spcPct val="90000"/>
              </a:lnSpc>
              <a:spcBef>
                <a:spcPts val="375"/>
              </a:spcBef>
              <a:defRPr sz="1000"/>
            </a:pPr>
            <a:r>
              <a:rPr sz="750"/>
              <a:t>Our collective ability to become more</a:t>
            </a:r>
            <a:r>
              <a:rPr sz="750">
                <a:latin typeface="游ゴシック体 ボールド"/>
                <a:ea typeface="游ゴシック体 ボールド"/>
                <a:cs typeface="游ゴシック体 ボールド"/>
                <a:sym typeface="游ゴシック体 ボールド"/>
              </a:rPr>
              <a:t> </a:t>
            </a:r>
            <a:r>
              <a:rPr sz="750">
                <a:solidFill>
                  <a:srgbClr val="296EBB"/>
                </a:solidFill>
                <a:latin typeface="游ゴシック体 ボールド"/>
                <a:ea typeface="游ゴシック体 ボールド"/>
                <a:cs typeface="游ゴシック体 ボールド"/>
                <a:sym typeface="游ゴシック体 ボールド"/>
              </a:rPr>
              <a:t>data-driven and translate insight into impact</a:t>
            </a:r>
            <a:r>
              <a:rPr sz="750">
                <a:latin typeface="游ゴシック体 ボールド"/>
                <a:ea typeface="游ゴシック体 ボールド"/>
                <a:cs typeface="游ゴシック体 ボールド"/>
                <a:sym typeface="游ゴシック体 ボールド"/>
              </a:rPr>
              <a:t> </a:t>
            </a:r>
            <a:r>
              <a:rPr sz="750"/>
              <a:t>will be one of the largest barriers to overcome</a:t>
            </a:r>
          </a:p>
        </p:txBody>
      </p:sp>
      <p:sp>
        <p:nvSpPr>
          <p:cNvPr id="612" name="Rectangle"/>
          <p:cNvSpPr/>
          <p:nvPr/>
        </p:nvSpPr>
        <p:spPr>
          <a:xfrm>
            <a:off x="3197508" y="3171917"/>
            <a:ext cx="1439981" cy="1494199"/>
          </a:xfrm>
          <a:prstGeom prst="rect">
            <a:avLst/>
          </a:prstGeom>
          <a:ln w="25400">
            <a:solidFill>
              <a:srgbClr val="535353"/>
            </a:solidFill>
          </a:ln>
        </p:spPr>
        <p:txBody>
          <a:bodyPr lIns="34289" rIns="34289" anchor="ctr"/>
          <a:lstStyle/>
          <a:p>
            <a:pPr algn="ctr" defTabSz="433229">
              <a:defRPr sz="3500">
                <a:latin typeface="Helvetica Light"/>
                <a:ea typeface="Helvetica Light"/>
                <a:cs typeface="Helvetica Light"/>
                <a:sym typeface="Helvetica Light"/>
              </a:defRPr>
            </a:pPr>
            <a:endParaRPr sz="2625"/>
          </a:p>
        </p:txBody>
      </p:sp>
      <p:sp>
        <p:nvSpPr>
          <p:cNvPr id="613" name="Rectangle"/>
          <p:cNvSpPr/>
          <p:nvPr/>
        </p:nvSpPr>
        <p:spPr>
          <a:xfrm>
            <a:off x="4786195" y="3179062"/>
            <a:ext cx="1439981" cy="1485291"/>
          </a:xfrm>
          <a:prstGeom prst="rect">
            <a:avLst/>
          </a:prstGeom>
          <a:ln w="25400">
            <a:solidFill>
              <a:srgbClr val="535353"/>
            </a:solidFill>
          </a:ln>
        </p:spPr>
        <p:txBody>
          <a:bodyPr lIns="34289" rIns="34289" anchor="ctr"/>
          <a:lstStyle/>
          <a:p>
            <a:pPr algn="ctr" defTabSz="433229">
              <a:defRPr sz="3500">
                <a:latin typeface="Helvetica Light"/>
                <a:ea typeface="Helvetica Light"/>
                <a:cs typeface="Helvetica Light"/>
                <a:sym typeface="Helvetica Light"/>
              </a:defRPr>
            </a:pPr>
            <a:endParaRPr sz="2625"/>
          </a:p>
        </p:txBody>
      </p:sp>
      <p:sp>
        <p:nvSpPr>
          <p:cNvPr id="614" name="Rectangle"/>
          <p:cNvSpPr/>
          <p:nvPr/>
        </p:nvSpPr>
        <p:spPr>
          <a:xfrm>
            <a:off x="6374881" y="3179062"/>
            <a:ext cx="1439981" cy="1485291"/>
          </a:xfrm>
          <a:prstGeom prst="rect">
            <a:avLst/>
          </a:prstGeom>
          <a:ln w="25400">
            <a:solidFill>
              <a:srgbClr val="535353"/>
            </a:solidFill>
          </a:ln>
        </p:spPr>
        <p:txBody>
          <a:bodyPr lIns="34289" rIns="34289" anchor="ctr"/>
          <a:lstStyle/>
          <a:p>
            <a:pPr algn="ctr" defTabSz="433229">
              <a:defRPr sz="3500">
                <a:latin typeface="Helvetica Light"/>
                <a:ea typeface="Helvetica Light"/>
                <a:cs typeface="Helvetica Light"/>
                <a:sym typeface="Helvetica Light"/>
              </a:defRPr>
            </a:pPr>
            <a:endParaRPr sz="2625"/>
          </a:p>
        </p:txBody>
      </p:sp>
      <p:grpSp>
        <p:nvGrpSpPr>
          <p:cNvPr id="623" name="Group"/>
          <p:cNvGrpSpPr/>
          <p:nvPr/>
        </p:nvGrpSpPr>
        <p:grpSpPr>
          <a:xfrm>
            <a:off x="1877604" y="4582093"/>
            <a:ext cx="5546166" cy="819515"/>
            <a:chOff x="0" y="0"/>
            <a:chExt cx="7394886" cy="1092686"/>
          </a:xfrm>
        </p:grpSpPr>
        <p:sp>
          <p:nvSpPr>
            <p:cNvPr id="615" name="Circle"/>
            <p:cNvSpPr/>
            <p:nvPr/>
          </p:nvSpPr>
          <p:spPr>
            <a:xfrm>
              <a:off x="0" y="32234"/>
              <a:ext cx="1060453" cy="1060453"/>
            </a:xfrm>
            <a:prstGeom prst="ellipse">
              <a:avLst/>
            </a:prstGeom>
            <a:solidFill>
              <a:srgbClr val="DDDDDD"/>
            </a:solidFill>
            <a:ln w="12700" cap="flat">
              <a:noFill/>
              <a:miter lim="400000"/>
            </a:ln>
            <a:effectLst/>
          </p:spPr>
          <p:txBody>
            <a:bodyPr wrap="square" lIns="34289" tIns="34289" rIns="34289" bIns="34289" numCol="1" anchor="ctr">
              <a:noAutofit/>
            </a:bodyPr>
            <a:lstStyle/>
            <a:p>
              <a:pPr algn="ctr" defTabSz="433229">
                <a:defRPr sz="3500">
                  <a:latin typeface="Helvetica Light"/>
                  <a:ea typeface="Helvetica Light"/>
                  <a:cs typeface="Helvetica Light"/>
                  <a:sym typeface="Helvetica Light"/>
                </a:defRPr>
              </a:pPr>
              <a:endParaRPr sz="2625"/>
            </a:p>
          </p:txBody>
        </p:sp>
        <p:pic>
          <p:nvPicPr>
            <p:cNvPr id="616" name="Image" descr="Image"/>
            <p:cNvPicPr>
              <a:picLocks noChangeAspect="1"/>
            </p:cNvPicPr>
            <p:nvPr/>
          </p:nvPicPr>
          <p:blipFill>
            <a:blip r:embed="rId2"/>
            <a:stretch>
              <a:fillRect/>
            </a:stretch>
          </p:blipFill>
          <p:spPr>
            <a:xfrm>
              <a:off x="131343" y="189175"/>
              <a:ext cx="746571" cy="746571"/>
            </a:xfrm>
            <a:prstGeom prst="rect">
              <a:avLst/>
            </a:prstGeom>
            <a:ln w="12700" cap="flat">
              <a:noFill/>
              <a:miter lim="400000"/>
            </a:ln>
            <a:effectLst/>
          </p:spPr>
        </p:pic>
        <p:sp>
          <p:nvSpPr>
            <p:cNvPr id="617" name="Circle"/>
            <p:cNvSpPr/>
            <p:nvPr/>
          </p:nvSpPr>
          <p:spPr>
            <a:xfrm>
              <a:off x="2092134" y="32234"/>
              <a:ext cx="1060453" cy="1060453"/>
            </a:xfrm>
            <a:prstGeom prst="ellipse">
              <a:avLst/>
            </a:prstGeom>
            <a:solidFill>
              <a:srgbClr val="DDDDDD"/>
            </a:solidFill>
            <a:ln w="12700" cap="flat">
              <a:noFill/>
              <a:miter lim="400000"/>
            </a:ln>
            <a:effectLst/>
          </p:spPr>
          <p:txBody>
            <a:bodyPr wrap="square" lIns="34289" tIns="34289" rIns="34289" bIns="34289" numCol="1" anchor="ctr">
              <a:noAutofit/>
            </a:bodyPr>
            <a:lstStyle/>
            <a:p>
              <a:pPr algn="ctr" defTabSz="433229">
                <a:defRPr sz="3500">
                  <a:latin typeface="Helvetica Light"/>
                  <a:ea typeface="Helvetica Light"/>
                  <a:cs typeface="Helvetica Light"/>
                  <a:sym typeface="Helvetica Light"/>
                </a:defRPr>
              </a:pPr>
              <a:endParaRPr sz="2625"/>
            </a:p>
          </p:txBody>
        </p:sp>
        <p:pic>
          <p:nvPicPr>
            <p:cNvPr id="618" name="Image" descr="Image"/>
            <p:cNvPicPr>
              <a:picLocks noChangeAspect="1"/>
            </p:cNvPicPr>
            <p:nvPr/>
          </p:nvPicPr>
          <p:blipFill>
            <a:blip r:embed="rId3"/>
            <a:stretch>
              <a:fillRect/>
            </a:stretch>
          </p:blipFill>
          <p:spPr>
            <a:xfrm>
              <a:off x="2228794" y="156054"/>
              <a:ext cx="787133" cy="787134"/>
            </a:xfrm>
            <a:prstGeom prst="rect">
              <a:avLst/>
            </a:prstGeom>
            <a:ln w="12700" cap="flat">
              <a:noFill/>
              <a:miter lim="400000"/>
            </a:ln>
            <a:effectLst/>
          </p:spPr>
        </p:pic>
        <p:sp>
          <p:nvSpPr>
            <p:cNvPr id="619" name="Circle"/>
            <p:cNvSpPr/>
            <p:nvPr/>
          </p:nvSpPr>
          <p:spPr>
            <a:xfrm>
              <a:off x="4216185" y="0"/>
              <a:ext cx="1060453" cy="1060453"/>
            </a:xfrm>
            <a:prstGeom prst="ellipse">
              <a:avLst/>
            </a:prstGeom>
            <a:solidFill>
              <a:srgbClr val="DDDDDD"/>
            </a:solidFill>
            <a:ln w="12700" cap="flat">
              <a:noFill/>
              <a:miter lim="400000"/>
            </a:ln>
            <a:effectLst/>
          </p:spPr>
          <p:txBody>
            <a:bodyPr wrap="square" lIns="34289" tIns="34289" rIns="34289" bIns="34289" numCol="1" anchor="ctr">
              <a:noAutofit/>
            </a:bodyPr>
            <a:lstStyle/>
            <a:p>
              <a:pPr algn="ctr" defTabSz="433229">
                <a:defRPr sz="3500">
                  <a:latin typeface="Helvetica Light"/>
                  <a:ea typeface="Helvetica Light"/>
                  <a:cs typeface="Helvetica Light"/>
                  <a:sym typeface="Helvetica Light"/>
                </a:defRPr>
              </a:pPr>
              <a:endParaRPr sz="2625"/>
            </a:p>
          </p:txBody>
        </p:sp>
        <p:pic>
          <p:nvPicPr>
            <p:cNvPr id="620" name="Image" descr="Image"/>
            <p:cNvPicPr>
              <a:picLocks noChangeAspect="1"/>
            </p:cNvPicPr>
            <p:nvPr/>
          </p:nvPicPr>
          <p:blipFill>
            <a:blip r:embed="rId4"/>
            <a:stretch>
              <a:fillRect/>
            </a:stretch>
          </p:blipFill>
          <p:spPr>
            <a:xfrm>
              <a:off x="4320610" y="136659"/>
              <a:ext cx="851603" cy="851603"/>
            </a:xfrm>
            <a:prstGeom prst="rect">
              <a:avLst/>
            </a:prstGeom>
            <a:ln w="12700" cap="flat">
              <a:noFill/>
              <a:miter lim="400000"/>
            </a:ln>
            <a:effectLst/>
          </p:spPr>
        </p:pic>
        <p:sp>
          <p:nvSpPr>
            <p:cNvPr id="621" name="Circle"/>
            <p:cNvSpPr/>
            <p:nvPr/>
          </p:nvSpPr>
          <p:spPr>
            <a:xfrm>
              <a:off x="6334434" y="0"/>
              <a:ext cx="1060453" cy="1060453"/>
            </a:xfrm>
            <a:prstGeom prst="ellipse">
              <a:avLst/>
            </a:prstGeom>
            <a:solidFill>
              <a:srgbClr val="DDDDDD"/>
            </a:solidFill>
            <a:ln w="12700" cap="flat">
              <a:noFill/>
              <a:miter lim="400000"/>
            </a:ln>
            <a:effectLst/>
          </p:spPr>
          <p:txBody>
            <a:bodyPr wrap="square" lIns="34289" tIns="34289" rIns="34289" bIns="34289" numCol="1" anchor="ctr">
              <a:noAutofit/>
            </a:bodyPr>
            <a:lstStyle/>
            <a:p>
              <a:pPr algn="ctr" defTabSz="433229">
                <a:defRPr sz="3500">
                  <a:latin typeface="Helvetica Light"/>
                  <a:ea typeface="Helvetica Light"/>
                  <a:cs typeface="Helvetica Light"/>
                  <a:sym typeface="Helvetica Light"/>
                </a:defRPr>
              </a:pPr>
              <a:endParaRPr sz="2625"/>
            </a:p>
          </p:txBody>
        </p:sp>
        <p:pic>
          <p:nvPicPr>
            <p:cNvPr id="622" name="Image" descr="Image"/>
            <p:cNvPicPr>
              <a:picLocks noChangeAspect="1"/>
            </p:cNvPicPr>
            <p:nvPr/>
          </p:nvPicPr>
          <p:blipFill>
            <a:blip r:embed="rId5"/>
            <a:stretch>
              <a:fillRect/>
            </a:stretch>
          </p:blipFill>
          <p:spPr>
            <a:xfrm>
              <a:off x="6470576" y="136659"/>
              <a:ext cx="787134" cy="787133"/>
            </a:xfrm>
            <a:prstGeom prst="rect">
              <a:avLst/>
            </a:prstGeom>
            <a:ln w="12700" cap="flat">
              <a:noFill/>
              <a:miter lim="400000"/>
            </a:ln>
            <a:effectLst/>
          </p:spPr>
        </p:pic>
      </p:grpSp>
      <p:sp>
        <p:nvSpPr>
          <p:cNvPr id="624" name="Rectangle"/>
          <p:cNvSpPr/>
          <p:nvPr/>
        </p:nvSpPr>
        <p:spPr>
          <a:xfrm>
            <a:off x="3197123" y="3170897"/>
            <a:ext cx="1436125" cy="395226"/>
          </a:xfrm>
          <a:prstGeom prst="rect">
            <a:avLst/>
          </a:prstGeom>
          <a:solidFill>
            <a:srgbClr val="535353"/>
          </a:solidFill>
          <a:ln w="12700">
            <a:miter lim="400000"/>
          </a:ln>
        </p:spPr>
        <p:txBody>
          <a:bodyPr lIns="34289" rIns="34289" anchor="ctr"/>
          <a:lstStyle/>
          <a:p>
            <a:pPr algn="ctr" defTabSz="433229">
              <a:defRPr sz="3400">
                <a:solidFill>
                  <a:srgbClr val="A7A7A7"/>
                </a:solidFill>
                <a:latin typeface="Helvetica Light"/>
                <a:ea typeface="Helvetica Light"/>
                <a:cs typeface="Helvetica Light"/>
                <a:sym typeface="Helvetica Light"/>
              </a:defRPr>
            </a:pPr>
            <a:endParaRPr sz="2550"/>
          </a:p>
        </p:txBody>
      </p:sp>
      <p:sp>
        <p:nvSpPr>
          <p:cNvPr id="625" name="Rectangle"/>
          <p:cNvSpPr/>
          <p:nvPr/>
        </p:nvSpPr>
        <p:spPr>
          <a:xfrm>
            <a:off x="4791139" y="3170897"/>
            <a:ext cx="1426888" cy="395226"/>
          </a:xfrm>
          <a:prstGeom prst="rect">
            <a:avLst/>
          </a:prstGeom>
          <a:solidFill>
            <a:srgbClr val="535353"/>
          </a:solidFill>
          <a:ln w="12700">
            <a:miter lim="400000"/>
          </a:ln>
        </p:spPr>
        <p:txBody>
          <a:bodyPr lIns="34289" rIns="34289" anchor="ctr"/>
          <a:lstStyle/>
          <a:p>
            <a:pPr algn="ctr" defTabSz="433229">
              <a:defRPr sz="3400">
                <a:solidFill>
                  <a:srgbClr val="A7A7A7"/>
                </a:solidFill>
                <a:latin typeface="Helvetica Light"/>
                <a:ea typeface="Helvetica Light"/>
                <a:cs typeface="Helvetica Light"/>
                <a:sym typeface="Helvetica Light"/>
              </a:defRPr>
            </a:pPr>
            <a:endParaRPr sz="2550"/>
          </a:p>
        </p:txBody>
      </p:sp>
      <p:sp>
        <p:nvSpPr>
          <p:cNvPr id="626" name="Rectangle"/>
          <p:cNvSpPr/>
          <p:nvPr/>
        </p:nvSpPr>
        <p:spPr>
          <a:xfrm>
            <a:off x="6381445" y="3170897"/>
            <a:ext cx="1435495" cy="395226"/>
          </a:xfrm>
          <a:prstGeom prst="rect">
            <a:avLst/>
          </a:prstGeom>
          <a:solidFill>
            <a:srgbClr val="535353"/>
          </a:solidFill>
          <a:ln w="12700">
            <a:miter lim="400000"/>
          </a:ln>
        </p:spPr>
        <p:txBody>
          <a:bodyPr lIns="34289" rIns="34289" anchor="ctr"/>
          <a:lstStyle/>
          <a:p>
            <a:pPr algn="ctr" defTabSz="433229">
              <a:defRPr sz="3400">
                <a:solidFill>
                  <a:srgbClr val="A7A7A7"/>
                </a:solidFill>
                <a:latin typeface="Helvetica Light"/>
                <a:ea typeface="Helvetica Light"/>
                <a:cs typeface="Helvetica Light"/>
                <a:sym typeface="Helvetica Light"/>
              </a:defRPr>
            </a:pPr>
            <a:endParaRPr sz="2550"/>
          </a:p>
        </p:txBody>
      </p:sp>
      <p:sp>
        <p:nvSpPr>
          <p:cNvPr id="627" name="Data Fidelity"/>
          <p:cNvSpPr txBox="1"/>
          <p:nvPr/>
        </p:nvSpPr>
        <p:spPr>
          <a:xfrm>
            <a:off x="3249400" y="3257417"/>
            <a:ext cx="1353099" cy="208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lvl1pPr algn="ctr" defTabSz="577639">
              <a:lnSpc>
                <a:spcPct val="80000"/>
              </a:lnSpc>
              <a:defRPr sz="1400">
                <a:solidFill>
                  <a:srgbClr val="FFFFFF"/>
                </a:solidFill>
                <a:latin typeface="游ゴシック体 ボールド"/>
                <a:ea typeface="游ゴシック体 ボールド"/>
                <a:cs typeface="游ゴシック体 ボールド"/>
                <a:sym typeface="游ゴシック体 ボールド"/>
              </a:defRPr>
            </a:lvl1pPr>
          </a:lstStyle>
          <a:p>
            <a:r>
              <a:rPr sz="1050"/>
              <a:t>Data Fidelity</a:t>
            </a:r>
          </a:p>
        </p:txBody>
      </p:sp>
      <p:sp>
        <p:nvSpPr>
          <p:cNvPr id="628" name="Risk Tolerance"/>
          <p:cNvSpPr txBox="1"/>
          <p:nvPr/>
        </p:nvSpPr>
        <p:spPr>
          <a:xfrm>
            <a:off x="4905147" y="3257417"/>
            <a:ext cx="1244182" cy="208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lvl1pPr algn="ctr" defTabSz="577639">
              <a:lnSpc>
                <a:spcPct val="80000"/>
              </a:lnSpc>
              <a:defRPr sz="1400">
                <a:solidFill>
                  <a:srgbClr val="FFFFFF"/>
                </a:solidFill>
                <a:latin typeface="游ゴシック体 ボールド"/>
                <a:ea typeface="游ゴシック体 ボールド"/>
                <a:cs typeface="游ゴシック体 ボールド"/>
                <a:sym typeface="游ゴシック体 ボールド"/>
              </a:defRPr>
            </a:lvl1pPr>
          </a:lstStyle>
          <a:p>
            <a:r>
              <a:rPr sz="1050"/>
              <a:t>Risk Tolerance</a:t>
            </a:r>
          </a:p>
        </p:txBody>
      </p:sp>
      <p:sp>
        <p:nvSpPr>
          <p:cNvPr id="629" name="Data Literacy"/>
          <p:cNvSpPr txBox="1"/>
          <p:nvPr/>
        </p:nvSpPr>
        <p:spPr>
          <a:xfrm>
            <a:off x="6629414" y="3257417"/>
            <a:ext cx="961717" cy="208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671" tIns="37671" rIns="37671" bIns="37671">
            <a:spAutoFit/>
          </a:bodyPr>
          <a:lstStyle>
            <a:lvl1pPr algn="ctr" defTabSz="577639">
              <a:lnSpc>
                <a:spcPct val="80000"/>
              </a:lnSpc>
              <a:defRPr sz="1400">
                <a:solidFill>
                  <a:srgbClr val="FFFFFF"/>
                </a:solidFill>
                <a:latin typeface="游ゴシック体 ボールド"/>
                <a:ea typeface="游ゴシック体 ボールド"/>
                <a:cs typeface="游ゴシック体 ボールド"/>
                <a:sym typeface="游ゴシック体 ボールド"/>
              </a:defRPr>
            </a:lvl1pPr>
          </a:lstStyle>
          <a:p>
            <a:r>
              <a:rPr sz="1050"/>
              <a:t>Data Literacy</a:t>
            </a:r>
          </a:p>
        </p:txBody>
      </p:sp>
      <p:pic>
        <p:nvPicPr>
          <p:cNvPr id="630" name="pasted-image.tiff" descr="pasted-image.tiff"/>
          <p:cNvPicPr>
            <a:picLocks noChangeAspect="1"/>
          </p:cNvPicPr>
          <p:nvPr/>
        </p:nvPicPr>
        <p:blipFill>
          <a:blip r:embed="rId6"/>
          <a:srcRect r="27280"/>
          <a:stretch>
            <a:fillRect/>
          </a:stretch>
        </p:blipFill>
        <p:spPr>
          <a:xfrm>
            <a:off x="7977221" y="5690934"/>
            <a:ext cx="557160" cy="174520"/>
          </a:xfrm>
          <a:prstGeom prst="rect">
            <a:avLst/>
          </a:prstGeom>
          <a:ln w="12700">
            <a:miter lim="400000"/>
          </a:ln>
        </p:spPr>
      </p:pic>
      <p:sp>
        <p:nvSpPr>
          <p:cNvPr id="631" name="University Health Network - Not for Distribution"/>
          <p:cNvSpPr txBox="1"/>
          <p:nvPr/>
        </p:nvSpPr>
        <p:spPr>
          <a:xfrm>
            <a:off x="172250" y="5778195"/>
            <a:ext cx="1951026" cy="157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lgn="ctr" defTabSz="410766">
              <a:defRPr sz="900"/>
            </a:lvl1pPr>
          </a:lstStyle>
          <a:p>
            <a:r>
              <a:rPr sz="675"/>
              <a:t>University Health Network - Not for Distribution</a:t>
            </a:r>
          </a:p>
        </p:txBody>
      </p:sp>
      <p:sp>
        <p:nvSpPr>
          <p:cNvPr id="632" name="Title 1"/>
          <p:cNvSpPr txBox="1">
            <a:spLocks noGrp="1"/>
          </p:cNvSpPr>
          <p:nvPr>
            <p:ph type="title"/>
          </p:nvPr>
        </p:nvSpPr>
        <p:spPr>
          <a:xfrm>
            <a:off x="501522" y="1128529"/>
            <a:ext cx="8428317" cy="320676"/>
          </a:xfrm>
          <a:prstGeom prst="rect">
            <a:avLst/>
          </a:prstGeom>
        </p:spPr>
        <p:txBody>
          <a:bodyPr>
            <a:normAutofit fontScale="90000"/>
          </a:bodyPr>
          <a:lstStyle>
            <a:lvl1pPr defTabSz="432054">
              <a:defRPr sz="2268" b="1">
                <a:latin typeface="+mn-lt"/>
                <a:ea typeface="+mn-ea"/>
                <a:cs typeface="+mn-cs"/>
                <a:sym typeface="Helvetica"/>
              </a:defRPr>
            </a:lvl1pPr>
          </a:lstStyle>
          <a:p>
            <a:r>
              <a:t>Our cultural transformation beyond the data &amp; analytics</a:t>
            </a:r>
          </a:p>
        </p:txBody>
      </p:sp>
      <p:sp>
        <p:nvSpPr>
          <p:cNvPr id="633" name="Content Placeholder 2"/>
          <p:cNvSpPr txBox="1">
            <a:spLocks noGrp="1"/>
          </p:cNvSpPr>
          <p:nvPr>
            <p:ph type="body" sz="quarter" idx="1"/>
          </p:nvPr>
        </p:nvSpPr>
        <p:spPr>
          <a:xfrm>
            <a:off x="501253" y="1570482"/>
            <a:ext cx="6312119" cy="285778"/>
          </a:xfrm>
          <a:prstGeom prst="rect">
            <a:avLst/>
          </a:prstGeom>
        </p:spPr>
        <p:txBody>
          <a:bodyPr>
            <a:normAutofit lnSpcReduction="10000"/>
          </a:bodyPr>
          <a:lstStyle/>
          <a:p>
            <a:r>
              <a:t>Enabling transformation in healthcare</a:t>
            </a:r>
          </a:p>
        </p:txBody>
      </p:sp>
      <p:sp>
        <p:nvSpPr>
          <p:cNvPr id="634" name="Shape"/>
          <p:cNvSpPr/>
          <p:nvPr/>
        </p:nvSpPr>
        <p:spPr>
          <a:xfrm>
            <a:off x="1536215" y="2597277"/>
            <a:ext cx="6358931" cy="399736"/>
          </a:xfrm>
          <a:custGeom>
            <a:avLst/>
            <a:gdLst/>
            <a:ahLst/>
            <a:cxnLst>
              <a:cxn ang="0">
                <a:pos x="wd2" y="hd2"/>
              </a:cxn>
              <a:cxn ang="5400000">
                <a:pos x="wd2" y="hd2"/>
              </a:cxn>
              <a:cxn ang="10800000">
                <a:pos x="wd2" y="hd2"/>
              </a:cxn>
              <a:cxn ang="16200000">
                <a:pos x="wd2" y="hd2"/>
              </a:cxn>
            </a:cxnLst>
            <a:rect l="0" t="0" r="r" b="b"/>
            <a:pathLst>
              <a:path w="21600" h="21600" extrusionOk="0">
                <a:moveTo>
                  <a:pt x="4867" y="19"/>
                </a:moveTo>
                <a:lnTo>
                  <a:pt x="16716" y="0"/>
                </a:lnTo>
                <a:lnTo>
                  <a:pt x="21600" y="21600"/>
                </a:lnTo>
                <a:lnTo>
                  <a:pt x="0" y="21600"/>
                </a:lnTo>
                <a:lnTo>
                  <a:pt x="4867" y="19"/>
                </a:lnTo>
                <a:close/>
              </a:path>
            </a:pathLst>
          </a:custGeom>
          <a:solidFill>
            <a:srgbClr val="929292"/>
          </a:solidFill>
          <a:ln w="12700">
            <a:miter lim="400000"/>
          </a:ln>
          <a:effectLst>
            <a:outerShdw blurRad="63500" dist="120964" dir="5400000" rotWithShape="0">
              <a:srgbClr val="000000">
                <a:alpha val="34595"/>
              </a:srgbClr>
            </a:outerShdw>
          </a:effectLst>
        </p:spPr>
        <p:txBody>
          <a:bodyPr lIns="0" tIns="0" rIns="0" bIns="0" anchor="ctr"/>
          <a:lstStyle/>
          <a:p>
            <a:pPr algn="ctr" defTabSz="619125">
              <a:defRPr sz="3200">
                <a:solidFill>
                  <a:srgbClr val="FFFFFF"/>
                </a:solidFill>
                <a:latin typeface="Helvetica Neue Medium"/>
                <a:ea typeface="Helvetica Neue Medium"/>
                <a:cs typeface="Helvetica Neue Medium"/>
                <a:sym typeface="Helvetica Neue Medium"/>
              </a:defRPr>
            </a:pPr>
            <a:endParaRPr sz="2400"/>
          </a:p>
        </p:txBody>
      </p:sp>
      <p:sp>
        <p:nvSpPr>
          <p:cNvPr id="635" name="Shape"/>
          <p:cNvSpPr/>
          <p:nvPr/>
        </p:nvSpPr>
        <p:spPr>
          <a:xfrm>
            <a:off x="2129199" y="2279701"/>
            <a:ext cx="5172963" cy="354389"/>
          </a:xfrm>
          <a:custGeom>
            <a:avLst/>
            <a:gdLst/>
            <a:ahLst/>
            <a:cxnLst>
              <a:cxn ang="0">
                <a:pos x="wd2" y="hd2"/>
              </a:cxn>
              <a:cxn ang="5400000">
                <a:pos x="wd2" y="hd2"/>
              </a:cxn>
              <a:cxn ang="10800000">
                <a:pos x="wd2" y="hd2"/>
              </a:cxn>
              <a:cxn ang="16200000">
                <a:pos x="wd2" y="hd2"/>
              </a:cxn>
            </a:cxnLst>
            <a:rect l="0" t="0" r="r" b="b"/>
            <a:pathLst>
              <a:path w="21600" h="21600" extrusionOk="0">
                <a:moveTo>
                  <a:pt x="5715" y="0"/>
                </a:moveTo>
                <a:lnTo>
                  <a:pt x="15883" y="214"/>
                </a:lnTo>
                <a:lnTo>
                  <a:pt x="21600" y="21600"/>
                </a:lnTo>
                <a:lnTo>
                  <a:pt x="0" y="21600"/>
                </a:lnTo>
                <a:lnTo>
                  <a:pt x="5715" y="0"/>
                </a:lnTo>
                <a:close/>
              </a:path>
            </a:pathLst>
          </a:custGeom>
          <a:solidFill>
            <a:srgbClr val="D5D5D5"/>
          </a:solidFill>
          <a:ln w="12700">
            <a:miter lim="400000"/>
          </a:ln>
          <a:effectLst>
            <a:outerShdw blurRad="63500" dist="120964" dir="5400000" rotWithShape="0">
              <a:srgbClr val="000000">
                <a:alpha val="34760"/>
              </a:srgbClr>
            </a:outerShdw>
          </a:effectLst>
        </p:spPr>
        <p:txBody>
          <a:bodyPr lIns="0" tIns="0" rIns="0" bIns="0" anchor="ctr"/>
          <a:lstStyle/>
          <a:p>
            <a:pPr algn="ctr" defTabSz="619125">
              <a:defRPr sz="3200">
                <a:solidFill>
                  <a:srgbClr val="FFFFFF"/>
                </a:solidFill>
                <a:latin typeface="Helvetica Neue Medium"/>
                <a:ea typeface="Helvetica Neue Medium"/>
                <a:cs typeface="Helvetica Neue Medium"/>
                <a:sym typeface="Helvetica Neue Medium"/>
              </a:defRPr>
            </a:pPr>
            <a:endParaRPr sz="2400"/>
          </a:p>
        </p:txBody>
      </p:sp>
      <p:sp>
        <p:nvSpPr>
          <p:cNvPr id="636" name="Shape"/>
          <p:cNvSpPr/>
          <p:nvPr/>
        </p:nvSpPr>
        <p:spPr>
          <a:xfrm>
            <a:off x="2884532" y="2046032"/>
            <a:ext cx="3532311" cy="285778"/>
          </a:xfrm>
          <a:custGeom>
            <a:avLst/>
            <a:gdLst/>
            <a:ahLst/>
            <a:cxnLst>
              <a:cxn ang="0">
                <a:pos x="wd2" y="hd2"/>
              </a:cxn>
              <a:cxn ang="5400000">
                <a:pos x="wd2" y="hd2"/>
              </a:cxn>
              <a:cxn ang="10800000">
                <a:pos x="wd2" y="hd2"/>
              </a:cxn>
              <a:cxn ang="16200000">
                <a:pos x="wd2" y="hd2"/>
              </a:cxn>
            </a:cxnLst>
            <a:rect l="0" t="0" r="r" b="b"/>
            <a:pathLst>
              <a:path w="21600" h="21600" extrusionOk="0">
                <a:moveTo>
                  <a:pt x="8063" y="110"/>
                </a:moveTo>
                <a:lnTo>
                  <a:pt x="13512" y="0"/>
                </a:lnTo>
                <a:lnTo>
                  <a:pt x="21600" y="21600"/>
                </a:lnTo>
                <a:lnTo>
                  <a:pt x="0" y="21600"/>
                </a:lnTo>
                <a:lnTo>
                  <a:pt x="8063" y="110"/>
                </a:lnTo>
                <a:close/>
              </a:path>
            </a:pathLst>
          </a:custGeom>
          <a:solidFill>
            <a:srgbClr val="F3F3F3"/>
          </a:solidFill>
          <a:ln w="12700">
            <a:miter lim="400000"/>
          </a:ln>
          <a:effectLst>
            <a:outerShdw blurRad="63500" dist="120964" dir="5400000" rotWithShape="0">
              <a:srgbClr val="000000">
                <a:alpha val="35026"/>
              </a:srgbClr>
            </a:outerShdw>
          </a:effectLst>
        </p:spPr>
        <p:txBody>
          <a:bodyPr lIns="0" tIns="0" rIns="0" bIns="0" anchor="ctr"/>
          <a:lstStyle/>
          <a:p>
            <a:pPr algn="ctr" defTabSz="619125">
              <a:defRPr sz="3200">
                <a:solidFill>
                  <a:srgbClr val="FFFFFF"/>
                </a:solidFill>
                <a:latin typeface="Helvetica Neue Medium"/>
                <a:ea typeface="Helvetica Neue Medium"/>
                <a:cs typeface="Helvetica Neue Medium"/>
                <a:sym typeface="Helvetica Neue Medium"/>
              </a:defRPr>
            </a:pPr>
            <a:endParaRPr sz="2400"/>
          </a:p>
        </p:txBody>
      </p:sp>
      <p:sp>
        <p:nvSpPr>
          <p:cNvPr id="637" name="Patient &amp; Provider Experience"/>
          <p:cNvSpPr txBox="1"/>
          <p:nvPr/>
        </p:nvSpPr>
        <p:spPr>
          <a:xfrm>
            <a:off x="3128805" y="2682831"/>
            <a:ext cx="3043765" cy="2857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gn="ctr" defTabSz="825500">
              <a:defRPr sz="1100" b="1">
                <a:solidFill>
                  <a:srgbClr val="FFFFFF"/>
                </a:solidFill>
                <a:latin typeface="+mn-lt"/>
                <a:ea typeface="+mn-ea"/>
                <a:cs typeface="+mn-cs"/>
                <a:sym typeface="Helvetica"/>
              </a:defRPr>
            </a:lvl1pPr>
          </a:lstStyle>
          <a:p>
            <a:r>
              <a:rPr sz="825"/>
              <a:t>Patient &amp; Provider Experience</a:t>
            </a:r>
          </a:p>
        </p:txBody>
      </p:sp>
      <p:sp>
        <p:nvSpPr>
          <p:cNvPr id="638" name="Adaptive Processes"/>
          <p:cNvSpPr txBox="1"/>
          <p:nvPr/>
        </p:nvSpPr>
        <p:spPr>
          <a:xfrm>
            <a:off x="3339235" y="2375328"/>
            <a:ext cx="2622905" cy="2641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gn="ctr" defTabSz="825500">
              <a:defRPr sz="1100" b="1">
                <a:latin typeface="+mn-lt"/>
                <a:ea typeface="+mn-ea"/>
                <a:cs typeface="+mn-cs"/>
                <a:sym typeface="Helvetica"/>
              </a:defRPr>
            </a:lvl1pPr>
          </a:lstStyle>
          <a:p>
            <a:r>
              <a:rPr sz="825"/>
              <a:t>Adaptive Processes</a:t>
            </a:r>
          </a:p>
        </p:txBody>
      </p:sp>
      <p:sp>
        <p:nvSpPr>
          <p:cNvPr id="639" name="Health Outcomes"/>
          <p:cNvSpPr txBox="1"/>
          <p:nvPr/>
        </p:nvSpPr>
        <p:spPr>
          <a:xfrm>
            <a:off x="3731566" y="2062537"/>
            <a:ext cx="1819193" cy="250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algn="ctr" defTabSz="825500">
              <a:defRPr sz="1100" b="1">
                <a:latin typeface="+mn-lt"/>
                <a:ea typeface="+mn-ea"/>
                <a:cs typeface="+mn-cs"/>
                <a:sym typeface="Helvetica"/>
              </a:defRPr>
            </a:lvl1pPr>
          </a:lstStyle>
          <a:p>
            <a:r>
              <a:rPr sz="825"/>
              <a:t>Health Outcomes</a:t>
            </a:r>
          </a:p>
        </p:txBody>
      </p:sp>
    </p:spTree>
    <p:extLst>
      <p:ext uri="{BB962C8B-B14F-4D97-AF65-F5344CB8AC3E}">
        <p14:creationId xmlns:p14="http://schemas.microsoft.com/office/powerpoint/2010/main" val="146521616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lide Number Placeholder 5"/>
          <p:cNvSpPr txBox="1">
            <a:spLocks noGrp="1"/>
          </p:cNvSpPr>
          <p:nvPr>
            <p:ph type="sldNum" sz="quarter" idx="2"/>
          </p:nvPr>
        </p:nvSpPr>
        <p:spPr>
          <a:xfrm>
            <a:off x="8832979" y="5681902"/>
            <a:ext cx="173261" cy="159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642" name="Title 3"/>
          <p:cNvSpPr txBox="1">
            <a:spLocks noGrp="1"/>
          </p:cNvSpPr>
          <p:nvPr>
            <p:ph type="title"/>
          </p:nvPr>
        </p:nvSpPr>
        <p:spPr>
          <a:xfrm>
            <a:off x="427290" y="2139555"/>
            <a:ext cx="8083300" cy="1633949"/>
          </a:xfrm>
          <a:prstGeom prst="rect">
            <a:avLst/>
          </a:prstGeom>
        </p:spPr>
        <p:txBody>
          <a:bodyPr/>
          <a:lstStyle/>
          <a:p>
            <a:r>
              <a:t>THANK YOU!</a:t>
            </a:r>
          </a:p>
        </p:txBody>
      </p:sp>
    </p:spTree>
    <p:extLst>
      <p:ext uri="{BB962C8B-B14F-4D97-AF65-F5344CB8AC3E}">
        <p14:creationId xmlns:p14="http://schemas.microsoft.com/office/powerpoint/2010/main" val="99865490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2878"/>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19400" y="0"/>
            <a:ext cx="5319015" cy="1120820"/>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Arial"/>
                <a:cs typeface="Arial"/>
              </a:rPr>
              <a:t>Questions for a short dialogue</a:t>
            </a:r>
            <a:endParaRPr sz="3600" dirty="0">
              <a:latin typeface="Arial"/>
              <a:cs typeface="Arial"/>
            </a:endParaRPr>
          </a:p>
        </p:txBody>
      </p:sp>
      <p:sp>
        <p:nvSpPr>
          <p:cNvPr id="4" name="TextBox 3">
            <a:extLst>
              <a:ext uri="{FF2B5EF4-FFF2-40B4-BE49-F238E27FC236}">
                <a16:creationId xmlns:a16="http://schemas.microsoft.com/office/drawing/2014/main" id="{507AD172-DA19-AA1D-EF89-76E975DE4C80}"/>
              </a:ext>
            </a:extLst>
          </p:cNvPr>
          <p:cNvSpPr txBox="1"/>
          <p:nvPr/>
        </p:nvSpPr>
        <p:spPr>
          <a:xfrm>
            <a:off x="342900" y="1524000"/>
            <a:ext cx="8458200" cy="4801314"/>
          </a:xfrm>
          <a:prstGeom prst="rect">
            <a:avLst/>
          </a:prstGeom>
          <a:noFill/>
        </p:spPr>
        <p:txBody>
          <a:bodyPr wrap="square" rtlCol="0">
            <a:spAutoFit/>
          </a:bodyPr>
          <a:lstStyle/>
          <a:p>
            <a:pPr marL="285750" indent="-285750">
              <a:buFont typeface="Arial" panose="020B0604020202020204" pitchFamily="34" charset="0"/>
              <a:buChar char="•"/>
            </a:pPr>
            <a:r>
              <a:rPr lang="en-US" sz="1800" dirty="0"/>
              <a:t> How long have you been at this ‘transformation’, migration towards a data/fact based organization?</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At a high level, how has your ‘migration strategy’ evolved, changed over time?</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What advice would you give to an organization (regardless of industry) in terms of getting started, developing a strategy?</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You mentioned that you’ve staffed your team with a number of people from industries who you felt were ‘down the road’ with Organizational and Operational Excellence.  Has that worked for you?</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What do you see ahead, next five years in the domain of Operational Analytics?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What do you see ahead, next five years relative to Health Care Organizational and Operational Excellence?</a:t>
            </a:r>
          </a:p>
        </p:txBody>
      </p:sp>
    </p:spTree>
    <p:extLst>
      <p:ext uri="{BB962C8B-B14F-4D97-AF65-F5344CB8AC3E}">
        <p14:creationId xmlns:p14="http://schemas.microsoft.com/office/powerpoint/2010/main" val="2262025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800">
              <a:solidFill>
                <a:prstClr val="white"/>
              </a:solidFill>
              <a:latin typeface="Calibri"/>
            </a:endParaRPr>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566" y="857251"/>
            <a:ext cx="4174435" cy="51434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800">
              <a:solidFill>
                <a:prstClr val="white"/>
              </a:solidFill>
              <a:latin typeface="Calibri"/>
            </a:endParaRPr>
          </a:p>
        </p:txBody>
      </p:sp>
      <p:pic>
        <p:nvPicPr>
          <p:cNvPr id="3" name="Picture 2" descr="A green sign with white text&#10;&#10;Description automatically generated with low confidence">
            <a:extLst>
              <a:ext uri="{FF2B5EF4-FFF2-40B4-BE49-F238E27FC236}">
                <a16:creationId xmlns:a16="http://schemas.microsoft.com/office/drawing/2014/main" id="{5171F41F-7711-4E62-A86E-7102317A75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882" r="16320" b="1"/>
          <a:stretch/>
        </p:blipFill>
        <p:spPr>
          <a:xfrm>
            <a:off x="0" y="1"/>
            <a:ext cx="3702180" cy="66294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object 2">
            <a:extLst>
              <a:ext uri="{FF2B5EF4-FFF2-40B4-BE49-F238E27FC236}">
                <a16:creationId xmlns:a16="http://schemas.microsoft.com/office/drawing/2014/main" id="{5ACBF105-37A5-4EFF-9212-3A4FB813785F}"/>
              </a:ext>
            </a:extLst>
          </p:cNvPr>
          <p:cNvSpPr txBox="1"/>
          <p:nvPr/>
        </p:nvSpPr>
        <p:spPr>
          <a:xfrm>
            <a:off x="3581400" y="0"/>
            <a:ext cx="5562600" cy="6857999"/>
          </a:xfrm>
          <a:prstGeom prst="rect">
            <a:avLst/>
          </a:prstGeom>
          <a:solidFill>
            <a:schemeClr val="bg1">
              <a:lumMod val="95000"/>
            </a:schemeClr>
          </a:solidFill>
        </p:spPr>
        <p:txBody>
          <a:bodyPr vert="horz" lIns="68580" tIns="34290" rIns="68580" bIns="34290" rtlCol="0">
            <a:normAutofit/>
          </a:bodyPr>
          <a:lstStyle/>
          <a:p>
            <a:pPr marR="80486" defTabSz="685800">
              <a:lnSpc>
                <a:spcPct val="90000"/>
              </a:lnSpc>
              <a:spcBef>
                <a:spcPts val="881"/>
              </a:spcBef>
              <a:defRPr/>
            </a:pPr>
            <a:r>
              <a:rPr lang="en-US" sz="4000" b="1" spc="-8" dirty="0">
                <a:solidFill>
                  <a:prstClr val="black"/>
                </a:solidFill>
              </a:rPr>
              <a:t>And, Just Ahead…..</a:t>
            </a:r>
            <a:endPar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defTabSz="685800">
              <a:lnSpc>
                <a:spcPct val="107000"/>
              </a:lnSpc>
              <a:spcBef>
                <a:spcPts val="900"/>
              </a:spcBef>
              <a:spcAft>
                <a:spcPts val="0"/>
              </a:spcAft>
              <a:defRPr/>
            </a:pPr>
            <a:r>
              <a:rPr lang="en-US" sz="2600" b="1" i="1" kern="0" dirty="0">
                <a:solidFill>
                  <a:schemeClr val="accent5">
                    <a:lumMod val="50000"/>
                  </a:schemeClr>
                </a:solidFill>
                <a:latin typeface="Arial" panose="020B0604020202020204" pitchFamily="34" charset="0"/>
                <a:ea typeface="Times New Roman" panose="02020603050405020304" pitchFamily="18" charset="0"/>
                <a:cs typeface="Times New Roman" panose="02020603050405020304" pitchFamily="18" charset="0"/>
              </a:rPr>
              <a:t>July and August Offerings for you..</a:t>
            </a:r>
          </a:p>
          <a:p>
            <a:pPr defTabSz="685800">
              <a:lnSpc>
                <a:spcPct val="107000"/>
              </a:lnSpc>
              <a:spcBef>
                <a:spcPts val="900"/>
              </a:spcBef>
              <a:spcAft>
                <a:spcPts val="0"/>
              </a:spcAft>
              <a:defRPr/>
            </a:pPr>
            <a:r>
              <a:rPr lang="en-US" sz="2400" b="1" i="1" kern="0" dirty="0">
                <a:solidFill>
                  <a:srgbClr val="E47F00"/>
                </a:solidFill>
                <a:latin typeface="Arial" panose="020B0604020202020204" pitchFamily="34" charset="0"/>
                <a:ea typeface="Times New Roman" panose="02020603050405020304" pitchFamily="18" charset="0"/>
                <a:cs typeface="Times New Roman" panose="02020603050405020304" pitchFamily="18" charset="0"/>
              </a:rPr>
              <a:t>Our final OA Webinar in the Mini-Series:</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18 July—Operational Analytics 301</a:t>
            </a:r>
          </a:p>
          <a:p>
            <a:pPr marL="742950" lvl="1" indent="-2857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hlinkClick r:id="rId3"/>
              </a:rPr>
              <a:t>Register for Operational Analytics 301 </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defTabSz="685800">
              <a:lnSpc>
                <a:spcPct val="107000"/>
              </a:lnSpc>
              <a:spcBef>
                <a:spcPts val="900"/>
              </a:spcBef>
              <a:spcAft>
                <a:spcPts val="0"/>
              </a:spcAft>
              <a:buFont typeface="Arial" panose="020B0604020202020204" pitchFamily="34" charset="0"/>
              <a:buChar char="•"/>
              <a:defRPr/>
            </a:pPr>
            <a:r>
              <a:rPr lang="en-US" b="1" i="1" dirty="0">
                <a:solidFill>
                  <a:srgbClr val="679000"/>
                </a:solidFill>
              </a:rPr>
              <a:t>3 Aug—Op Analytics 501—Tools and Segue to AI</a:t>
            </a:r>
            <a:r>
              <a:rPr lang="en-US" b="1" i="1">
                <a:solidFill>
                  <a:srgbClr val="679000"/>
                </a:solidFill>
              </a:rPr>
              <a:t>/ML (TBA)</a:t>
            </a:r>
            <a:endParaRPr lang="en-US" b="1" i="1" dirty="0">
              <a:solidFill>
                <a:srgbClr val="679000"/>
              </a:solidFill>
            </a:endParaRPr>
          </a:p>
          <a:p>
            <a:pPr algn="ctr" defTabSz="685800">
              <a:lnSpc>
                <a:spcPct val="107000"/>
              </a:lnSpc>
              <a:spcBef>
                <a:spcPts val="900"/>
              </a:spcBef>
              <a:spcAft>
                <a:spcPts val="0"/>
              </a:spcAft>
              <a:defRPr/>
            </a:pPr>
            <a:r>
              <a:rPr lang="en-US" sz="2000" b="1" i="1" kern="0" dirty="0" err="1">
                <a:solidFill>
                  <a:srgbClr val="E47F00"/>
                </a:solidFill>
                <a:latin typeface="Arial" panose="020B0604020202020204" pitchFamily="34" charset="0"/>
                <a:ea typeface="Times New Roman" panose="02020603050405020304" pitchFamily="18" charset="0"/>
                <a:cs typeface="Times New Roman" panose="02020603050405020304" pitchFamily="18" charset="0"/>
              </a:rPr>
              <a:t>Capstoned</a:t>
            </a:r>
            <a:r>
              <a:rPr lang="en-US" sz="2000" b="1" i="1" kern="0" dirty="0">
                <a:solidFill>
                  <a:srgbClr val="E47F00"/>
                </a:solidFill>
                <a:latin typeface="Arial" panose="020B0604020202020204" pitchFamily="34" charset="0"/>
                <a:ea typeface="Times New Roman" panose="02020603050405020304" pitchFamily="18" charset="0"/>
                <a:cs typeface="Times New Roman" panose="02020603050405020304" pitchFamily="18" charset="0"/>
              </a:rPr>
              <a:t> by a Feature Article in the ISE Magazine in August.</a:t>
            </a:r>
            <a:endParaRPr lang="en-US" sz="2000" b="1" i="1" kern="0" dirty="0">
              <a:solidFill>
                <a:srgbClr val="E47F00"/>
              </a:solidFill>
              <a:ea typeface="Times New Roman" panose="02020603050405020304" pitchFamily="18" charset="0"/>
              <a:cs typeface="Times New Roman" panose="02020603050405020304" pitchFamily="18" charset="0"/>
            </a:endParaRPr>
          </a:p>
          <a:p>
            <a:pPr defTabSz="685800">
              <a:lnSpc>
                <a:spcPct val="107000"/>
              </a:lnSpc>
              <a:spcBef>
                <a:spcPts val="900"/>
              </a:spcBef>
              <a:spcAft>
                <a:spcPts val="0"/>
              </a:spcAft>
              <a:defRPr/>
            </a:pPr>
            <a:r>
              <a:rPr lang="en-US" sz="1800" b="1" i="1" kern="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Aug, Sept, Oct Sneak Preview</a:t>
            </a:r>
          </a:p>
          <a:p>
            <a:pPr marL="285750" indent="-285750" defTabSz="685800">
              <a:lnSpc>
                <a:spcPct val="107000"/>
              </a:lnSpc>
              <a:spcBef>
                <a:spcPts val="900"/>
              </a:spcBef>
              <a:spcAft>
                <a:spcPts val="0"/>
              </a:spcAft>
              <a:buFont typeface="Arial" panose="020B0604020202020204" pitchFamily="34" charset="0"/>
              <a:buChar char="•"/>
              <a:defRPr/>
            </a:pPr>
            <a:r>
              <a:rPr lang="en-US" b="1" i="1" kern="0" dirty="0">
                <a:solidFill>
                  <a:srgbClr val="538135"/>
                </a:solidFill>
                <a:ea typeface="Times New Roman" panose="02020603050405020304" pitchFamily="18" charset="0"/>
                <a:cs typeface="Times New Roman" panose="02020603050405020304" pitchFamily="18" charset="0"/>
              </a:rPr>
              <a:t>An ‘AI’ Miniseries</a:t>
            </a:r>
          </a:p>
          <a:p>
            <a:pPr marL="742950" lvl="1" indent="-285750" defTabSz="685800">
              <a:lnSpc>
                <a:spcPct val="107000"/>
              </a:lnSpc>
              <a:spcBef>
                <a:spcPts val="900"/>
              </a:spcBef>
              <a:spcAft>
                <a:spcPts val="0"/>
              </a:spcAft>
              <a:buFont typeface="Arial" panose="020B0604020202020204" pitchFamily="34" charset="0"/>
              <a:buChar char="•"/>
              <a:defRPr/>
            </a:pPr>
            <a:r>
              <a:rPr lang="en-US" b="1" i="1" kern="0" dirty="0">
                <a:solidFill>
                  <a:srgbClr val="538135"/>
                </a:solidFill>
                <a:ea typeface="Times New Roman" panose="02020603050405020304" pitchFamily="18" charset="0"/>
                <a:cs typeface="Times New Roman" panose="02020603050405020304" pitchFamily="18" charset="0"/>
              </a:rPr>
              <a:t>10 August:  AI 101—Foundations, Definitions, Possibilities, ISE role</a:t>
            </a:r>
          </a:p>
          <a:p>
            <a:pPr marL="285750" indent="-285750" defTabSz="685800">
              <a:lnSpc>
                <a:spcPct val="107000"/>
              </a:lnSpc>
              <a:spcBef>
                <a:spcPts val="900"/>
              </a:spcBef>
              <a:spcAft>
                <a:spcPts val="0"/>
              </a:spcAft>
              <a:buFont typeface="Arial" panose="020B0604020202020204" pitchFamily="34" charset="0"/>
              <a:buChar char="•"/>
              <a:defRPr/>
            </a:pPr>
            <a:r>
              <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September--Our Annual Final Four Capstone Senior Design Presentations</a:t>
            </a:r>
          </a:p>
          <a:p>
            <a:pPr marL="285750" indent="-285750" defTabSz="685800">
              <a:lnSpc>
                <a:spcPct val="107000"/>
              </a:lnSpc>
              <a:spcBef>
                <a:spcPts val="900"/>
              </a:spcBef>
              <a:spcAft>
                <a:spcPts val="0"/>
              </a:spcAft>
              <a:buFont typeface="Arial" panose="020B0604020202020204" pitchFamily="34" charset="0"/>
              <a:buChar char="•"/>
              <a:defRPr/>
            </a:pPr>
            <a:r>
              <a:rPr lang="en-US" b="1" i="1" kern="0" dirty="0">
                <a:solidFill>
                  <a:srgbClr val="538135"/>
                </a:solidFill>
                <a:ea typeface="Times New Roman" panose="02020603050405020304" pitchFamily="18" charset="0"/>
                <a:cs typeface="Times New Roman" panose="02020603050405020304" pitchFamily="18" charset="0"/>
              </a:rPr>
              <a:t>19 October—IISE Final Four Outstanding Service Systems Engineering Presentations (sponsored by Penn State IME)</a:t>
            </a:r>
            <a:endPar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367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835D01-657E-426A-8888-6867A4945255}"/>
              </a:ext>
            </a:extLst>
          </p:cNvPr>
          <p:cNvSpPr>
            <a:spLocks noGrp="1"/>
          </p:cNvSpPr>
          <p:nvPr>
            <p:ph type="sldNum" sz="quarter" idx="12"/>
          </p:nvPr>
        </p:nvSpPr>
        <p:spPr/>
        <p:txBody>
          <a:bodyPr/>
          <a:lstStyle/>
          <a:p>
            <a:fld id="{602F7A02-EF0D-4D82-9BFD-3DDF074AABBD}" type="slidenum">
              <a:rPr lang="en-CA" smtClean="0"/>
              <a:t>5</a:t>
            </a:fld>
            <a:endParaRPr lang="en-CA" dirty="0"/>
          </a:p>
        </p:txBody>
      </p:sp>
      <p:grpSp>
        <p:nvGrpSpPr>
          <p:cNvPr id="2" name="Group 1">
            <a:extLst>
              <a:ext uri="{FF2B5EF4-FFF2-40B4-BE49-F238E27FC236}">
                <a16:creationId xmlns:a16="http://schemas.microsoft.com/office/drawing/2014/main" id="{245939A8-3CD4-3E55-D106-FFDDF8A2351A}"/>
              </a:ext>
            </a:extLst>
          </p:cNvPr>
          <p:cNvGrpSpPr/>
          <p:nvPr/>
        </p:nvGrpSpPr>
        <p:grpSpPr>
          <a:xfrm>
            <a:off x="5698072" y="537145"/>
            <a:ext cx="1519756" cy="793984"/>
            <a:chOff x="6780155" y="1045215"/>
            <a:chExt cx="1519756" cy="793984"/>
          </a:xfrm>
        </p:grpSpPr>
        <p:pic>
          <p:nvPicPr>
            <p:cNvPr id="18" name="Picture 17" descr="A close up of a sign&#10;&#10;Description automatically generated">
              <a:extLst>
                <a:ext uri="{FF2B5EF4-FFF2-40B4-BE49-F238E27FC236}">
                  <a16:creationId xmlns:a16="http://schemas.microsoft.com/office/drawing/2014/main" id="{F827BC28-8ED8-4FB9-AAD7-1A95B6495EB9}"/>
                </a:ext>
              </a:extLst>
            </p:cNvPr>
            <p:cNvPicPr>
              <a:picLocks noChangeAspect="1"/>
            </p:cNvPicPr>
            <p:nvPr/>
          </p:nvPicPr>
          <p:blipFill rotWithShape="1">
            <a:blip r:embed="rId2">
              <a:extLst>
                <a:ext uri="{28A0092B-C50C-407E-A947-70E740481C1C}">
                  <a14:useLocalDpi xmlns:a14="http://schemas.microsoft.com/office/drawing/2010/main" val="0"/>
                </a:ext>
              </a:extLst>
            </a:blip>
            <a:srcRect b="17871"/>
            <a:stretch/>
          </p:blipFill>
          <p:spPr>
            <a:xfrm>
              <a:off x="6802446" y="1045215"/>
              <a:ext cx="1497465" cy="750851"/>
            </a:xfrm>
            <a:prstGeom prst="rect">
              <a:avLst/>
            </a:prstGeom>
          </p:spPr>
        </p:pic>
        <p:sp>
          <p:nvSpPr>
            <p:cNvPr id="21" name="Rectangle 20">
              <a:extLst>
                <a:ext uri="{FF2B5EF4-FFF2-40B4-BE49-F238E27FC236}">
                  <a16:creationId xmlns:a16="http://schemas.microsoft.com/office/drawing/2014/main" id="{7EE98782-A85A-4DE9-B04C-256F71E9184B}"/>
                </a:ext>
              </a:extLst>
            </p:cNvPr>
            <p:cNvSpPr/>
            <p:nvPr/>
          </p:nvSpPr>
          <p:spPr bwMode="auto">
            <a:xfrm>
              <a:off x="6780155" y="1478174"/>
              <a:ext cx="562877" cy="361025"/>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766" fontAlgn="base">
                <a:spcBef>
                  <a:spcPct val="0"/>
                </a:spcBef>
                <a:spcAft>
                  <a:spcPct val="0"/>
                </a:spcAft>
              </a:pPr>
              <a:endParaRPr lang="en-US" sz="1800">
                <a:latin typeface="Tahoma" pitchFamily="34" charset="0"/>
              </a:endParaRPr>
            </a:p>
          </p:txBody>
        </p:sp>
      </p:grpSp>
      <p:sp>
        <p:nvSpPr>
          <p:cNvPr id="3" name="Rectangle 2">
            <a:extLst>
              <a:ext uri="{FF2B5EF4-FFF2-40B4-BE49-F238E27FC236}">
                <a16:creationId xmlns:a16="http://schemas.microsoft.com/office/drawing/2014/main" id="{0D0DC7CF-43FA-5B00-999C-9BEBFF622E06}"/>
              </a:ext>
            </a:extLst>
          </p:cNvPr>
          <p:cNvSpPr/>
          <p:nvPr/>
        </p:nvSpPr>
        <p:spPr bwMode="auto">
          <a:xfrm>
            <a:off x="7365323" y="1784496"/>
            <a:ext cx="934588" cy="347914"/>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766" fontAlgn="base">
              <a:spcBef>
                <a:spcPct val="0"/>
              </a:spcBef>
              <a:spcAft>
                <a:spcPct val="0"/>
              </a:spcAft>
            </a:pPr>
            <a:endParaRPr lang="en-US" sz="1800">
              <a:latin typeface="Tahoma" pitchFamily="34" charset="0"/>
            </a:endParaRPr>
          </a:p>
        </p:txBody>
      </p:sp>
      <p:pic>
        <p:nvPicPr>
          <p:cNvPr id="8" name="Picture 7" descr="Logo&#10;&#10;Description automatically generated with medium confidence">
            <a:extLst>
              <a:ext uri="{FF2B5EF4-FFF2-40B4-BE49-F238E27FC236}">
                <a16:creationId xmlns:a16="http://schemas.microsoft.com/office/drawing/2014/main" id="{67820FD5-883A-0C67-64B8-9C749B62172E}"/>
              </a:ext>
            </a:extLst>
          </p:cNvPr>
          <p:cNvPicPr>
            <a:picLocks noChangeAspect="1"/>
          </p:cNvPicPr>
          <p:nvPr/>
        </p:nvPicPr>
        <p:blipFill rotWithShape="1">
          <a:blip r:embed="rId3">
            <a:extLst>
              <a:ext uri="{28A0092B-C50C-407E-A947-70E740481C1C}">
                <a14:useLocalDpi xmlns:a14="http://schemas.microsoft.com/office/drawing/2010/main" val="0"/>
              </a:ext>
            </a:extLst>
          </a:blip>
          <a:srcRect t="26779" b="20374"/>
          <a:stretch/>
        </p:blipFill>
        <p:spPr>
          <a:xfrm>
            <a:off x="6656579" y="5256563"/>
            <a:ext cx="1600200" cy="845672"/>
          </a:xfrm>
          <a:prstGeom prst="rect">
            <a:avLst/>
          </a:prstGeom>
        </p:spPr>
      </p:pic>
      <p:sp>
        <p:nvSpPr>
          <p:cNvPr id="10" name="Rectangle: Rounded Corners 9">
            <a:extLst>
              <a:ext uri="{FF2B5EF4-FFF2-40B4-BE49-F238E27FC236}">
                <a16:creationId xmlns:a16="http://schemas.microsoft.com/office/drawing/2014/main" id="{E029969E-F047-63B4-ECF6-ABF8E47F8F0D}"/>
              </a:ext>
            </a:extLst>
          </p:cNvPr>
          <p:cNvSpPr/>
          <p:nvPr/>
        </p:nvSpPr>
        <p:spPr>
          <a:xfrm>
            <a:off x="600959" y="1771385"/>
            <a:ext cx="7914391" cy="3231063"/>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dirty="0"/>
              <a:t>Our 2023 Mini-Series’ :</a:t>
            </a:r>
          </a:p>
          <a:p>
            <a:pPr algn="ctr"/>
            <a:endParaRPr lang="en-US" sz="2400" dirty="0"/>
          </a:p>
          <a:p>
            <a:pPr algn="ctr"/>
            <a:r>
              <a:rPr lang="en-US" sz="1800" b="1" i="1" dirty="0">
                <a:solidFill>
                  <a:srgbClr val="FFC000"/>
                </a:solidFill>
              </a:rPr>
              <a:t>Strategies for Riding the Waves of Disruption</a:t>
            </a:r>
            <a:endParaRPr lang="en-US" sz="1800" b="1" i="1" dirty="0">
              <a:solidFill>
                <a:schemeClr val="accent2">
                  <a:lumMod val="20000"/>
                  <a:lumOff val="80000"/>
                </a:schemeClr>
              </a:solidFill>
            </a:endParaRPr>
          </a:p>
          <a:p>
            <a:pPr algn="ctr"/>
            <a:endParaRPr lang="en-US" sz="1800" b="1" i="1" dirty="0">
              <a:solidFill>
                <a:schemeClr val="accent2">
                  <a:lumMod val="20000"/>
                  <a:lumOff val="80000"/>
                </a:schemeClr>
              </a:solidFill>
            </a:endParaRPr>
          </a:p>
          <a:p>
            <a:pPr algn="ctr"/>
            <a:r>
              <a:rPr lang="en-US" sz="1800" b="1" i="1" dirty="0">
                <a:solidFill>
                  <a:schemeClr val="accent2">
                    <a:lumMod val="60000"/>
                    <a:lumOff val="40000"/>
                  </a:schemeClr>
                </a:solidFill>
              </a:rPr>
              <a:t>Supply Chain Management 4.0/5.0 </a:t>
            </a:r>
            <a:endParaRPr lang="en-US" sz="1800" b="1" i="1" dirty="0">
              <a:solidFill>
                <a:schemeClr val="accent2"/>
              </a:solidFill>
            </a:endParaRPr>
          </a:p>
          <a:p>
            <a:pPr algn="ctr"/>
            <a:endParaRPr lang="en-US" sz="1800" b="1" i="1" dirty="0">
              <a:solidFill>
                <a:schemeClr val="accent2"/>
              </a:solidFill>
            </a:endParaRPr>
          </a:p>
          <a:p>
            <a:pPr algn="ctr"/>
            <a:r>
              <a:rPr lang="en-US" sz="1800" b="1" i="1" dirty="0">
                <a:solidFill>
                  <a:schemeClr val="accent4">
                    <a:lumMod val="40000"/>
                    <a:lumOff val="60000"/>
                  </a:schemeClr>
                </a:solidFill>
              </a:rPr>
              <a:t>Operational Analytics</a:t>
            </a:r>
          </a:p>
          <a:p>
            <a:pPr algn="ctr"/>
            <a:endParaRPr lang="en-US" sz="1800" b="1" i="1" dirty="0">
              <a:solidFill>
                <a:schemeClr val="accent2">
                  <a:lumMod val="20000"/>
                  <a:lumOff val="80000"/>
                </a:schemeClr>
              </a:solidFill>
            </a:endParaRPr>
          </a:p>
          <a:p>
            <a:pPr algn="ctr"/>
            <a:r>
              <a:rPr lang="en-US" sz="2800" b="1" i="1" dirty="0">
                <a:solidFill>
                  <a:schemeClr val="accent2">
                    <a:lumMod val="75000"/>
                  </a:schemeClr>
                </a:solidFill>
              </a:rPr>
              <a:t>AI </a:t>
            </a:r>
          </a:p>
          <a:p>
            <a:pPr algn="ctr"/>
            <a:endParaRPr lang="en-US" sz="1200" b="1" i="1" dirty="0">
              <a:solidFill>
                <a:srgbClr val="FFC000"/>
              </a:solidFill>
            </a:endParaRPr>
          </a:p>
        </p:txBody>
      </p:sp>
      <p:pic>
        <p:nvPicPr>
          <p:cNvPr id="12" name="Picture 11" descr="A picture containing text, outdoor, sign&#10;&#10;Description automatically generated">
            <a:extLst>
              <a:ext uri="{FF2B5EF4-FFF2-40B4-BE49-F238E27FC236}">
                <a16:creationId xmlns:a16="http://schemas.microsoft.com/office/drawing/2014/main" id="{71315DE1-4652-86E4-9971-C43D8BA39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699" y="334283"/>
            <a:ext cx="3199222" cy="1199708"/>
          </a:xfrm>
          <a:prstGeom prst="rect">
            <a:avLst/>
          </a:prstGeom>
        </p:spPr>
      </p:pic>
    </p:spTree>
    <p:extLst>
      <p:ext uri="{BB962C8B-B14F-4D97-AF65-F5344CB8AC3E}">
        <p14:creationId xmlns:p14="http://schemas.microsoft.com/office/powerpoint/2010/main" val="2483577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50F-FAEB-4DCC-8891-6CECB957A706}"/>
              </a:ext>
            </a:extLst>
          </p:cNvPr>
          <p:cNvSpPr>
            <a:spLocks noGrp="1"/>
          </p:cNvSpPr>
          <p:nvPr>
            <p:ph type="title"/>
          </p:nvPr>
        </p:nvSpPr>
        <p:spPr>
          <a:xfrm>
            <a:off x="311700" y="593367"/>
            <a:ext cx="5860500" cy="763600"/>
          </a:xfrm>
          <a:solidFill>
            <a:srgbClr val="195271"/>
          </a:solidFill>
        </p:spPr>
        <p:txBody>
          <a:bodyPr/>
          <a:lstStyle/>
          <a:p>
            <a:pPr algn="ctr"/>
            <a:r>
              <a:rPr lang="en-CA" dirty="0"/>
              <a:t>     </a:t>
            </a:r>
            <a:r>
              <a:rPr lang="en-CA" sz="2400" b="1" dirty="0">
                <a:solidFill>
                  <a:schemeClr val="bg1"/>
                </a:solidFill>
              </a:rPr>
              <a:t>Complete a Short Survey for us?</a:t>
            </a:r>
            <a:endParaRPr lang="en-CA" b="1" dirty="0">
              <a:solidFill>
                <a:schemeClr val="bg1"/>
              </a:solidFill>
            </a:endParaRPr>
          </a:p>
        </p:txBody>
      </p:sp>
      <p:sp>
        <p:nvSpPr>
          <p:cNvPr id="5" name="Text Placeholder 4">
            <a:extLst>
              <a:ext uri="{FF2B5EF4-FFF2-40B4-BE49-F238E27FC236}">
                <a16:creationId xmlns:a16="http://schemas.microsoft.com/office/drawing/2014/main" id="{F3448107-4A76-4F98-BD5F-56D75742FD04}"/>
              </a:ext>
            </a:extLst>
          </p:cNvPr>
          <p:cNvSpPr>
            <a:spLocks noGrp="1"/>
          </p:cNvSpPr>
          <p:nvPr>
            <p:ph type="body" idx="1"/>
          </p:nvPr>
        </p:nvSpPr>
        <p:spPr/>
        <p:txBody>
          <a:bodyPr>
            <a:normAutofit/>
          </a:bodyPr>
          <a:lstStyle/>
          <a:p>
            <a:r>
              <a:rPr lang="en-CA" sz="2100" dirty="0"/>
              <a:t>Your Feedback is Important:</a:t>
            </a:r>
          </a:p>
        </p:txBody>
      </p:sp>
      <p:sp>
        <p:nvSpPr>
          <p:cNvPr id="7" name="Slide Number Placeholder 6">
            <a:extLst>
              <a:ext uri="{FF2B5EF4-FFF2-40B4-BE49-F238E27FC236}">
                <a16:creationId xmlns:a16="http://schemas.microsoft.com/office/drawing/2014/main" id="{7C122631-32CF-4BAC-AFA5-318B7DD544C3}"/>
              </a:ext>
            </a:extLst>
          </p:cNvPr>
          <p:cNvSpPr>
            <a:spLocks noGrp="1"/>
          </p:cNvSpPr>
          <p:nvPr>
            <p:ph type="sldNum" idx="12"/>
          </p:nvPr>
        </p:nvSpPr>
        <p:spPr/>
        <p:txBody>
          <a:bodyPr/>
          <a:lstStyle/>
          <a:p>
            <a:pPr defTabSz="685800" eaLnBrk="1" fontAlgn="auto" hangingPunct="1">
              <a:spcBef>
                <a:spcPts val="0"/>
              </a:spcBef>
              <a:spcAft>
                <a:spcPts val="0"/>
              </a:spcAft>
              <a:defRPr/>
            </a:pPr>
            <a:fld id="{B1F560D5-53A7-4969-B8DF-E1F637D39903}" type="slidenum">
              <a:rPr lang="en-CA">
                <a:solidFill>
                  <a:prstClr val="black">
                    <a:tint val="75000"/>
                  </a:prstClr>
                </a:solidFill>
                <a:latin typeface="Open Sans"/>
              </a:rPr>
              <a:pPr defTabSz="685800" eaLnBrk="1" fontAlgn="auto" hangingPunct="1">
                <a:spcBef>
                  <a:spcPts val="0"/>
                </a:spcBef>
                <a:spcAft>
                  <a:spcPts val="0"/>
                </a:spcAft>
                <a:defRPr/>
              </a:pPr>
              <a:t>41</a:t>
            </a:fld>
            <a:endParaRPr lang="en-CA">
              <a:solidFill>
                <a:prstClr val="black">
                  <a:tint val="75000"/>
                </a:prstClr>
              </a:solidFill>
              <a:latin typeface="Open Sans"/>
            </a:endParaRPr>
          </a:p>
        </p:txBody>
      </p:sp>
      <p:sp>
        <p:nvSpPr>
          <p:cNvPr id="6" name="Content Placeholder 5">
            <a:extLst>
              <a:ext uri="{FF2B5EF4-FFF2-40B4-BE49-F238E27FC236}">
                <a16:creationId xmlns:a16="http://schemas.microsoft.com/office/drawing/2014/main" id="{3CDA1326-B8DD-483C-8748-BF1FB09B1AC5}"/>
              </a:ext>
            </a:extLst>
          </p:cNvPr>
          <p:cNvSpPr>
            <a:spLocks noGrp="1"/>
          </p:cNvSpPr>
          <p:nvPr>
            <p:ph sz="quarter" idx="4294967295"/>
          </p:nvPr>
        </p:nvSpPr>
        <p:spPr>
          <a:xfrm>
            <a:off x="3571769" y="2590800"/>
            <a:ext cx="4965700" cy="3367087"/>
          </a:xfrm>
        </p:spPr>
        <p:txBody>
          <a:bodyPr>
            <a:normAutofit lnSpcReduction="10000"/>
          </a:bodyPr>
          <a:lstStyle/>
          <a:p>
            <a:pPr marL="0" indent="0">
              <a:lnSpc>
                <a:spcPct val="100000"/>
              </a:lnSpc>
              <a:buNone/>
            </a:pPr>
            <a:r>
              <a:rPr lang="en-US" sz="1800" dirty="0"/>
              <a:t>A short survey will be available to you as just prior to leaving the webinar, we’d appreciate your input.  </a:t>
            </a:r>
          </a:p>
          <a:p>
            <a:pPr marL="0" indent="0">
              <a:lnSpc>
                <a:spcPct val="100000"/>
              </a:lnSpc>
              <a:buNone/>
            </a:pPr>
            <a:endParaRPr lang="en-US" sz="1800" dirty="0"/>
          </a:p>
          <a:p>
            <a:pPr marL="0" indent="0">
              <a:lnSpc>
                <a:spcPct val="100000"/>
              </a:lnSpc>
              <a:buNone/>
            </a:pPr>
            <a:r>
              <a:rPr lang="en-US" sz="1800" dirty="0"/>
              <a:t>Reach out if you have questions or other needs:</a:t>
            </a:r>
          </a:p>
          <a:p>
            <a:pPr marL="0" indent="0">
              <a:lnSpc>
                <a:spcPct val="100000"/>
              </a:lnSpc>
              <a:buNone/>
            </a:pPr>
            <a:endParaRPr lang="en-US" sz="1800" dirty="0"/>
          </a:p>
          <a:p>
            <a:pPr marL="0" indent="0">
              <a:lnSpc>
                <a:spcPct val="100000"/>
              </a:lnSpc>
              <a:buNone/>
            </a:pPr>
            <a:r>
              <a:rPr lang="en-US" sz="1800" dirty="0"/>
              <a:t>James Swisher </a:t>
            </a:r>
            <a:r>
              <a:rPr lang="en-US" sz="1800" dirty="0">
                <a:hlinkClick r:id="rId2"/>
              </a:rPr>
              <a:t>jswisher@iise.org</a:t>
            </a:r>
            <a:r>
              <a:rPr lang="en-US" sz="1800" dirty="0"/>
              <a:t> </a:t>
            </a:r>
          </a:p>
          <a:p>
            <a:pPr marL="0" indent="0">
              <a:lnSpc>
                <a:spcPct val="100000"/>
              </a:lnSpc>
              <a:buNone/>
            </a:pPr>
            <a:endParaRPr lang="en-US" sz="1800" dirty="0"/>
          </a:p>
          <a:p>
            <a:pPr marL="0" indent="0">
              <a:lnSpc>
                <a:spcPct val="100000"/>
              </a:lnSpc>
              <a:buNone/>
            </a:pPr>
            <a:r>
              <a:rPr lang="en-US" sz="1800" dirty="0"/>
              <a:t>Scott Sink  </a:t>
            </a:r>
            <a:r>
              <a:rPr lang="en-US" sz="1800" dirty="0">
                <a:hlinkClick r:id="rId3"/>
              </a:rPr>
              <a:t>ssink@jumpcurves.com</a:t>
            </a:r>
            <a:r>
              <a:rPr lang="en-US" sz="1800" dirty="0"/>
              <a:t> </a:t>
            </a:r>
          </a:p>
        </p:txBody>
      </p:sp>
      <p:pic>
        <p:nvPicPr>
          <p:cNvPr id="4" name="Picture 3" descr="Text, chat or text message&#10;&#10;Description automatically generated">
            <a:extLst>
              <a:ext uri="{FF2B5EF4-FFF2-40B4-BE49-F238E27FC236}">
                <a16:creationId xmlns:a16="http://schemas.microsoft.com/office/drawing/2014/main" id="{B78BEE1B-81F0-5FAB-30E1-0AD817EF9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533829"/>
            <a:ext cx="1793081" cy="1428750"/>
          </a:xfrm>
          <a:prstGeom prst="rect">
            <a:avLst/>
          </a:prstGeom>
        </p:spPr>
      </p:pic>
      <p:pic>
        <p:nvPicPr>
          <p:cNvPr id="8" name="Picture 7" descr="Logo, company name&#10;&#10;Description automatically generated">
            <a:extLst>
              <a:ext uri="{FF2B5EF4-FFF2-40B4-BE49-F238E27FC236}">
                <a16:creationId xmlns:a16="http://schemas.microsoft.com/office/drawing/2014/main" id="{7EDFCF6D-E1AC-6D5B-4954-5D5BF2C43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895600"/>
            <a:ext cx="2028825" cy="2257425"/>
          </a:xfrm>
          <a:prstGeom prst="rect">
            <a:avLst/>
          </a:prstGeom>
        </p:spPr>
      </p:pic>
    </p:spTree>
    <p:extLst>
      <p:ext uri="{BB962C8B-B14F-4D97-AF65-F5344CB8AC3E}">
        <p14:creationId xmlns:p14="http://schemas.microsoft.com/office/powerpoint/2010/main" val="2992706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19400" y="0"/>
            <a:ext cx="5319015" cy="1120820"/>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Arial"/>
                <a:cs typeface="Arial"/>
              </a:rPr>
              <a:t>Op Analytics Development Options</a:t>
            </a:r>
            <a:endParaRPr sz="3600" dirty="0">
              <a:latin typeface="Arial"/>
              <a:cs typeface="Arial"/>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EE3B9F42-3089-4F7F-A6B7-BF0CBB54C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415320"/>
            <a:ext cx="2397184" cy="2796063"/>
          </a:xfrm>
          <a:prstGeom prst="rect">
            <a:avLst/>
          </a:prstGeom>
        </p:spPr>
      </p:pic>
      <p:cxnSp>
        <p:nvCxnSpPr>
          <p:cNvPr id="7" name="Straight Arrow Connector 6">
            <a:extLst>
              <a:ext uri="{FF2B5EF4-FFF2-40B4-BE49-F238E27FC236}">
                <a16:creationId xmlns:a16="http://schemas.microsoft.com/office/drawing/2014/main" id="{5AECFA4D-DF14-4734-99AB-A4F2E72F59BD}"/>
              </a:ext>
            </a:extLst>
          </p:cNvPr>
          <p:cNvCxnSpPr>
            <a:cxnSpLocks/>
          </p:cNvCxnSpPr>
          <p:nvPr/>
        </p:nvCxnSpPr>
        <p:spPr>
          <a:xfrm>
            <a:off x="1005585" y="5410200"/>
            <a:ext cx="73002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E03AFE0-BCD7-47D3-A652-8C79F3C3E4DD}"/>
              </a:ext>
            </a:extLst>
          </p:cNvPr>
          <p:cNvSpPr/>
          <p:nvPr/>
        </p:nvSpPr>
        <p:spPr>
          <a:xfrm>
            <a:off x="34037" y="5143500"/>
            <a:ext cx="880364"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a:t>
            </a:r>
          </a:p>
          <a:p>
            <a:pPr algn="ctr"/>
            <a:r>
              <a:rPr lang="en-US" dirty="0"/>
              <a:t>Cost</a:t>
            </a:r>
          </a:p>
        </p:txBody>
      </p:sp>
      <p:sp>
        <p:nvSpPr>
          <p:cNvPr id="11" name="Rectangle 10">
            <a:extLst>
              <a:ext uri="{FF2B5EF4-FFF2-40B4-BE49-F238E27FC236}">
                <a16:creationId xmlns:a16="http://schemas.microsoft.com/office/drawing/2014/main" id="{35C7099D-203E-4BCE-83D4-A2FB1A595740}"/>
              </a:ext>
            </a:extLst>
          </p:cNvPr>
          <p:cNvSpPr/>
          <p:nvPr/>
        </p:nvSpPr>
        <p:spPr>
          <a:xfrm>
            <a:off x="6890846" y="5541830"/>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 campus or Hybrid MS Programs</a:t>
            </a:r>
          </a:p>
        </p:txBody>
      </p:sp>
      <p:sp>
        <p:nvSpPr>
          <p:cNvPr id="15" name="Rectangle 14">
            <a:extLst>
              <a:ext uri="{FF2B5EF4-FFF2-40B4-BE49-F238E27FC236}">
                <a16:creationId xmlns:a16="http://schemas.microsoft.com/office/drawing/2014/main" id="{6F2FE63E-19AB-4794-9349-F1D3710B97B9}"/>
              </a:ext>
            </a:extLst>
          </p:cNvPr>
          <p:cNvSpPr/>
          <p:nvPr/>
        </p:nvSpPr>
        <p:spPr>
          <a:xfrm>
            <a:off x="6890846" y="4430686"/>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 </a:t>
            </a:r>
            <a:r>
              <a:rPr lang="en-US" dirty="0" err="1"/>
              <a:t>yrs</a:t>
            </a:r>
            <a:r>
              <a:rPr lang="en-US" dirty="0"/>
              <a:t>, $50-100k</a:t>
            </a:r>
          </a:p>
        </p:txBody>
      </p:sp>
      <p:sp>
        <p:nvSpPr>
          <p:cNvPr id="17" name="Rectangle 16">
            <a:extLst>
              <a:ext uri="{FF2B5EF4-FFF2-40B4-BE49-F238E27FC236}">
                <a16:creationId xmlns:a16="http://schemas.microsoft.com/office/drawing/2014/main" id="{9B84EA8D-DF92-477E-849E-C3D141F08948}"/>
              </a:ext>
            </a:extLst>
          </p:cNvPr>
          <p:cNvSpPr/>
          <p:nvPr/>
        </p:nvSpPr>
        <p:spPr>
          <a:xfrm>
            <a:off x="1002792" y="5550929"/>
            <a:ext cx="1460246" cy="590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Virtual</a:t>
            </a:r>
          </a:p>
        </p:txBody>
      </p:sp>
      <p:sp>
        <p:nvSpPr>
          <p:cNvPr id="18" name="Rectangle 17">
            <a:extLst>
              <a:ext uri="{FF2B5EF4-FFF2-40B4-BE49-F238E27FC236}">
                <a16:creationId xmlns:a16="http://schemas.microsoft.com/office/drawing/2014/main" id="{1F6E650F-1412-4078-98DA-3A9C0EA67149}"/>
              </a:ext>
            </a:extLst>
          </p:cNvPr>
          <p:cNvSpPr/>
          <p:nvPr/>
        </p:nvSpPr>
        <p:spPr>
          <a:xfrm>
            <a:off x="1024127" y="4410404"/>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days to 6 mos. $600-$5,000</a:t>
            </a:r>
          </a:p>
        </p:txBody>
      </p:sp>
      <p:pic>
        <p:nvPicPr>
          <p:cNvPr id="20" name="Picture 19" descr="Graphical user interface&#10;&#10;Description automatically generated">
            <a:extLst>
              <a:ext uri="{FF2B5EF4-FFF2-40B4-BE49-F238E27FC236}">
                <a16:creationId xmlns:a16="http://schemas.microsoft.com/office/drawing/2014/main" id="{BCEA8260-813C-44BC-90C6-702BDFD0B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6" y="1401505"/>
            <a:ext cx="2928710" cy="2887908"/>
          </a:xfrm>
          <a:prstGeom prst="rect">
            <a:avLst/>
          </a:prstGeom>
        </p:spPr>
      </p:pic>
      <p:sp>
        <p:nvSpPr>
          <p:cNvPr id="21" name="Rectangle 20">
            <a:extLst>
              <a:ext uri="{FF2B5EF4-FFF2-40B4-BE49-F238E27FC236}">
                <a16:creationId xmlns:a16="http://schemas.microsoft.com/office/drawing/2014/main" id="{16E16858-6976-49AB-AC1B-5A5CC7215422}"/>
              </a:ext>
            </a:extLst>
          </p:cNvPr>
          <p:cNvSpPr/>
          <p:nvPr/>
        </p:nvSpPr>
        <p:spPr>
          <a:xfrm>
            <a:off x="3952680" y="5874094"/>
            <a:ext cx="1686119" cy="590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Hybrid/ Blended Model</a:t>
            </a:r>
          </a:p>
        </p:txBody>
      </p:sp>
      <p:sp>
        <p:nvSpPr>
          <p:cNvPr id="23" name="TextBox 22">
            <a:extLst>
              <a:ext uri="{FF2B5EF4-FFF2-40B4-BE49-F238E27FC236}">
                <a16:creationId xmlns:a16="http://schemas.microsoft.com/office/drawing/2014/main" id="{6990F5C2-6EA8-46CC-937C-8930B8B49B41}"/>
              </a:ext>
            </a:extLst>
          </p:cNvPr>
          <p:cNvSpPr txBox="1"/>
          <p:nvPr/>
        </p:nvSpPr>
        <p:spPr>
          <a:xfrm>
            <a:off x="267581" y="6141713"/>
            <a:ext cx="2419858" cy="646331"/>
          </a:xfrm>
          <a:prstGeom prst="rect">
            <a:avLst/>
          </a:prstGeom>
          <a:noFill/>
        </p:spPr>
        <p:txBody>
          <a:bodyPr wrap="square">
            <a:spAutoFit/>
          </a:bodyPr>
          <a:lstStyle/>
          <a:p>
            <a:r>
              <a:rPr lang="en-US" sz="1200" dirty="0">
                <a:hlinkClick r:id="rId5"/>
              </a:rPr>
              <a:t>https://careerfoundry.com/en/blog/data-analytics/best-data-analytics-certification-programs/</a:t>
            </a:r>
            <a:r>
              <a:rPr lang="en-US" sz="1200" dirty="0"/>
              <a:t> </a:t>
            </a:r>
          </a:p>
        </p:txBody>
      </p:sp>
      <p:sp>
        <p:nvSpPr>
          <p:cNvPr id="24" name="Rectangle 23">
            <a:extLst>
              <a:ext uri="{FF2B5EF4-FFF2-40B4-BE49-F238E27FC236}">
                <a16:creationId xmlns:a16="http://schemas.microsoft.com/office/drawing/2014/main" id="{DF2D0631-EDC0-4EB3-8EF2-8B7E56F37211}"/>
              </a:ext>
            </a:extLst>
          </p:cNvPr>
          <p:cNvSpPr/>
          <p:nvPr/>
        </p:nvSpPr>
        <p:spPr>
          <a:xfrm>
            <a:off x="3429000" y="3839352"/>
            <a:ext cx="2708328" cy="1975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120 hours ++, $400 students + $250 for certification</a:t>
            </a:r>
          </a:p>
          <a:p>
            <a:pPr algn="ctr"/>
            <a:r>
              <a:rPr lang="en-US" dirty="0"/>
              <a:t>$475/675 member/non-member + $550 for the certification</a:t>
            </a:r>
          </a:p>
          <a:p>
            <a:pPr algn="ctr"/>
            <a:endParaRPr lang="en-US" dirty="0"/>
          </a:p>
        </p:txBody>
      </p:sp>
      <p:pic>
        <p:nvPicPr>
          <p:cNvPr id="6" name="Picture 5" descr="A picture containing text, sign, tableware, dishware&#10;&#10;Description automatically generated">
            <a:extLst>
              <a:ext uri="{FF2B5EF4-FFF2-40B4-BE49-F238E27FC236}">
                <a16:creationId xmlns:a16="http://schemas.microsoft.com/office/drawing/2014/main" id="{1A5F3193-3F9F-48EC-8F3F-05A2FA1F4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4999" y="2652103"/>
            <a:ext cx="2505573" cy="912029"/>
          </a:xfrm>
          <a:prstGeom prst="rect">
            <a:avLst/>
          </a:prstGeom>
        </p:spPr>
      </p:pic>
    </p:spTree>
    <p:extLst>
      <p:ext uri="{BB962C8B-B14F-4D97-AF65-F5344CB8AC3E}">
        <p14:creationId xmlns:p14="http://schemas.microsoft.com/office/powerpoint/2010/main" val="820505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95600" y="76200"/>
            <a:ext cx="6064196" cy="1120820"/>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Arial"/>
                <a:cs typeface="Arial"/>
              </a:rPr>
              <a:t>Op Analytics represents huge opportunity for ISE’s</a:t>
            </a:r>
            <a:endParaRPr sz="3600" dirty="0">
              <a:latin typeface="Arial"/>
              <a:cs typeface="Arial"/>
            </a:endParaRPr>
          </a:p>
        </p:txBody>
      </p:sp>
      <p:sp>
        <p:nvSpPr>
          <p:cNvPr id="16" name="Content Placeholder 2">
            <a:extLst>
              <a:ext uri="{FF2B5EF4-FFF2-40B4-BE49-F238E27FC236}">
                <a16:creationId xmlns:a16="http://schemas.microsoft.com/office/drawing/2014/main" id="{2C9BEAD5-E54B-4B28-A3AF-E18BC065FC6A}"/>
              </a:ext>
            </a:extLst>
          </p:cNvPr>
          <p:cNvSpPr txBox="1">
            <a:spLocks/>
          </p:cNvSpPr>
          <p:nvPr/>
        </p:nvSpPr>
        <p:spPr>
          <a:xfrm>
            <a:off x="426720" y="1449705"/>
            <a:ext cx="8339138" cy="6047809"/>
          </a:xfrm>
          <a:prstGeom prst="rect">
            <a:avLst/>
          </a:prstGeom>
        </p:spPr>
        <p:txBody>
          <a:bodyPr wrap="square" lIns="0" tIns="0" rIns="0" bIns="0">
            <a:spAutoFit/>
          </a:bodyPr>
          <a:lstStyle>
            <a:lvl1pPr marL="0">
              <a:defRPr sz="1800" b="0" i="0">
                <a:solidFill>
                  <a:schemeClr val="bg1"/>
                </a:solidFill>
                <a:latin typeface="Baskerville Old Face"/>
                <a:ea typeface="+mn-ea"/>
                <a:cs typeface="Baskerville Old Fac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b="1" kern="0" dirty="0">
                <a:solidFill>
                  <a:schemeClr val="tx1"/>
                </a:solidFill>
              </a:rPr>
              <a:t>In Partnership with: </a:t>
            </a:r>
          </a:p>
          <a:p>
            <a:r>
              <a:rPr lang="en-US" sz="1400" kern="0" dirty="0">
                <a:solidFill>
                  <a:schemeClr val="tx1"/>
                </a:solidFill>
              </a:rPr>
              <a:t>	</a:t>
            </a:r>
            <a:r>
              <a:rPr lang="en-US" sz="1600" kern="0" dirty="0">
                <a:solidFill>
                  <a:schemeClr val="tx1"/>
                </a:solidFill>
              </a:rPr>
              <a:t>The Poirier Group</a:t>
            </a:r>
          </a:p>
          <a:p>
            <a:r>
              <a:rPr lang="en-US" sz="1600" kern="0" dirty="0">
                <a:solidFill>
                  <a:schemeClr val="tx1"/>
                </a:solidFill>
              </a:rPr>
              <a:t>	Moresteam University</a:t>
            </a:r>
          </a:p>
          <a:p>
            <a:r>
              <a:rPr lang="en-US" sz="1600" kern="0" dirty="0">
                <a:solidFill>
                  <a:schemeClr val="tx1"/>
                </a:solidFill>
              </a:rPr>
              <a:t>	</a:t>
            </a:r>
            <a:r>
              <a:rPr lang="en-US" sz="1400" kern="0" dirty="0">
                <a:solidFill>
                  <a:schemeClr val="tx1"/>
                </a:solidFill>
              </a:rPr>
              <a:t>	</a:t>
            </a:r>
          </a:p>
          <a:p>
            <a:r>
              <a:rPr lang="en-US" b="1" kern="0" dirty="0">
                <a:solidFill>
                  <a:schemeClr val="accent2">
                    <a:lumMod val="50000"/>
                  </a:schemeClr>
                </a:solidFill>
              </a:rPr>
              <a:t>Delivered Uniquely:</a:t>
            </a:r>
          </a:p>
          <a:p>
            <a:r>
              <a:rPr lang="en-US" sz="1400" b="1" kern="0" dirty="0">
                <a:solidFill>
                  <a:schemeClr val="tx1"/>
                </a:solidFill>
              </a:rPr>
              <a:t>IISE Digital Op Ex ‘Mall and Stores’ </a:t>
            </a:r>
          </a:p>
          <a:p>
            <a:pPr lvl="3">
              <a:buFont typeface="Courier New" panose="02070309020205020404" pitchFamily="49" charset="0"/>
              <a:buChar char="o"/>
            </a:pPr>
            <a:r>
              <a:rPr lang="en-US" sz="1400" b="1" kern="0" dirty="0"/>
              <a:t>10+ Video Modules for easy, self-paced consumption/learning</a:t>
            </a:r>
          </a:p>
          <a:p>
            <a:pPr lvl="3">
              <a:buFont typeface="Courier New" panose="02070309020205020404" pitchFamily="49" charset="0"/>
              <a:buChar char="o"/>
            </a:pPr>
            <a:r>
              <a:rPr lang="en-US" sz="1400" b="1" kern="0" dirty="0"/>
              <a:t>‘Chat’ Support with Coaches</a:t>
            </a:r>
          </a:p>
          <a:p>
            <a:pPr lvl="3">
              <a:buFont typeface="Courier New" panose="02070309020205020404" pitchFamily="49" charset="0"/>
              <a:buChar char="o"/>
            </a:pPr>
            <a:r>
              <a:rPr lang="en-US" sz="1400" b="1" kern="0" dirty="0"/>
              <a:t> Periodic Huddles for virtual coaching</a:t>
            </a:r>
          </a:p>
          <a:p>
            <a:pPr lvl="3">
              <a:buFont typeface="Courier New" panose="02070309020205020404" pitchFamily="49" charset="0"/>
              <a:buChar char="o"/>
            </a:pPr>
            <a:r>
              <a:rPr lang="en-US" sz="1400" b="1" kern="0" dirty="0"/>
              <a:t> Certificate requires an on-line final exam</a:t>
            </a:r>
          </a:p>
          <a:p>
            <a:pPr lvl="3">
              <a:buFont typeface="Courier New" panose="02070309020205020404" pitchFamily="49" charset="0"/>
              <a:buChar char="o"/>
            </a:pPr>
            <a:r>
              <a:rPr lang="en-US" sz="1400" b="1" kern="0" dirty="0"/>
              <a:t> Certification requires the Certificate plus a reduction to practice, proof of skill project</a:t>
            </a:r>
            <a:r>
              <a:rPr lang="en-US" sz="500" b="1" kern="0" dirty="0"/>
              <a:t>		</a:t>
            </a:r>
          </a:p>
          <a:p>
            <a:r>
              <a:rPr lang="en-US" sz="1400" kern="0" dirty="0">
                <a:solidFill>
                  <a:schemeClr val="tx1"/>
                </a:solidFill>
              </a:rPr>
              <a:t>Module 1:  OA Thought Leader Perspectives</a:t>
            </a:r>
          </a:p>
          <a:p>
            <a:r>
              <a:rPr lang="en-US" sz="1400" kern="0" dirty="0">
                <a:solidFill>
                  <a:schemeClr val="tx1"/>
                </a:solidFill>
              </a:rPr>
              <a:t>Module 2:  Operational Analytics Perspectives, Points of View and Foundational Principles and Methods and Models</a:t>
            </a:r>
          </a:p>
          <a:p>
            <a:r>
              <a:rPr lang="en-US" sz="1400" kern="0" dirty="0">
                <a:solidFill>
                  <a:schemeClr val="tx1"/>
                </a:solidFill>
              </a:rPr>
              <a:t>Module 3:  Operational Analytics:  The Foundational Data Management Role</a:t>
            </a:r>
          </a:p>
          <a:p>
            <a:r>
              <a:rPr lang="en-US" sz="1400" kern="0" dirty="0">
                <a:solidFill>
                  <a:schemeClr val="tx1"/>
                </a:solidFill>
              </a:rPr>
              <a:t>Module 4:  Operational Analytics:  The Analyst, Decision/Action Support Role</a:t>
            </a:r>
          </a:p>
          <a:p>
            <a:r>
              <a:rPr lang="en-US" sz="1400" kern="0" dirty="0">
                <a:solidFill>
                  <a:schemeClr val="tx1"/>
                </a:solidFill>
              </a:rPr>
              <a:t>Module 5:  Data Sciences and The New Industrial and Systems Engineering</a:t>
            </a:r>
          </a:p>
          <a:p>
            <a:r>
              <a:rPr lang="en-US" sz="1400" kern="0" dirty="0">
                <a:solidFill>
                  <a:schemeClr val="tx1"/>
                </a:solidFill>
              </a:rPr>
              <a:t>Module 6:  Operational Analytics:  The Evaluation Role</a:t>
            </a:r>
          </a:p>
          <a:p>
            <a:r>
              <a:rPr lang="en-US" sz="1400" kern="0" dirty="0">
                <a:solidFill>
                  <a:schemeClr val="tx1"/>
                </a:solidFill>
              </a:rPr>
              <a:t>Module 7:  Operational Analytics—Visual Measurement/Management Systems (Parts I, II, III)</a:t>
            </a:r>
          </a:p>
          <a:p>
            <a:r>
              <a:rPr lang="en-US" sz="1400" kern="0" dirty="0">
                <a:solidFill>
                  <a:schemeClr val="tx1"/>
                </a:solidFill>
              </a:rPr>
              <a:t>Module 8:  Operational Analytics:  Putting it All Together:  Case Studies</a:t>
            </a:r>
          </a:p>
          <a:p>
            <a:r>
              <a:rPr lang="en-US" sz="1400" kern="0" dirty="0">
                <a:solidFill>
                  <a:schemeClr val="tx1"/>
                </a:solidFill>
              </a:rPr>
              <a:t>Module 9: The Role of Data and Information (Engineered Management Systems) in Periods of Major Disruption, Reducing the Latencies</a:t>
            </a:r>
          </a:p>
          <a:p>
            <a:r>
              <a:rPr lang="en-US" sz="1400" kern="0" dirty="0">
                <a:solidFill>
                  <a:schemeClr val="tx1"/>
                </a:solidFill>
              </a:rPr>
              <a:t>Module 10:  Creating Cultures that Support Full Potential Performance/Operational Excellence</a:t>
            </a:r>
          </a:p>
          <a:p>
            <a:endParaRPr lang="en-US" sz="1400" kern="0" dirty="0">
              <a:solidFill>
                <a:schemeClr val="tx1"/>
              </a:solidFill>
            </a:endParaRPr>
          </a:p>
          <a:p>
            <a:pPr lvl="1"/>
            <a:endParaRPr lang="en-US" kern="0" dirty="0"/>
          </a:p>
          <a:p>
            <a:pPr lvl="1"/>
            <a:endParaRPr lang="en-US" kern="0" dirty="0"/>
          </a:p>
          <a:p>
            <a:pPr lvl="1"/>
            <a:endParaRPr lang="en-US" kern="0" dirty="0">
              <a:solidFill>
                <a:sysClr val="windowText" lastClr="000000"/>
              </a:solidFill>
            </a:endParaRPr>
          </a:p>
        </p:txBody>
      </p:sp>
      <p:pic>
        <p:nvPicPr>
          <p:cNvPr id="17" name="Picture 2" descr="Image result for poirier group logo">
            <a:extLst>
              <a:ext uri="{FF2B5EF4-FFF2-40B4-BE49-F238E27FC236}">
                <a16:creationId xmlns:a16="http://schemas.microsoft.com/office/drawing/2014/main" id="{40A65FBC-B627-4578-8622-21D504701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485" y="1572768"/>
            <a:ext cx="23336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Moresteam Logo">
            <a:extLst>
              <a:ext uri="{FF2B5EF4-FFF2-40B4-BE49-F238E27FC236}">
                <a16:creationId xmlns:a16="http://schemas.microsoft.com/office/drawing/2014/main" id="{EB9A8E85-43E6-4AB0-8A3F-25BA201B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040" y="1467993"/>
            <a:ext cx="2667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37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287" y="3"/>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6902" y="1447800"/>
            <a:ext cx="2498698" cy="4721805"/>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chemeClr val="tx2">
                    <a:lumMod val="75000"/>
                  </a:schemeClr>
                </a:solidFill>
                <a:latin typeface="Arial"/>
                <a:cs typeface="Arial"/>
              </a:rPr>
              <a:t>10 fundamental modules make up the certificate program.</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On-demand Learning Management System.</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Chat Coaching and periodic ‘huddle’ coaching included.</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Approximately 120 hours of studying designed to be completed in 6 months or less.</a:t>
            </a:r>
            <a:br>
              <a:rPr lang="en-US" sz="1800" dirty="0">
                <a:solidFill>
                  <a:schemeClr val="tx2">
                    <a:lumMod val="75000"/>
                  </a:schemeClr>
                </a:solidFill>
                <a:latin typeface="Arial"/>
                <a:cs typeface="Arial"/>
              </a:rPr>
            </a:br>
            <a:endParaRPr sz="1800" dirty="0">
              <a:solidFill>
                <a:schemeClr val="tx2">
                  <a:lumMod val="75000"/>
                </a:schemeClr>
              </a:solidFill>
              <a:latin typeface="Arial"/>
              <a:cs typeface="Arial"/>
            </a:endParaRPr>
          </a:p>
        </p:txBody>
      </p:sp>
      <p:pic>
        <p:nvPicPr>
          <p:cNvPr id="5" name="Picture 4" descr="Graphical user interface, text, application, email&#10;&#10;Description automatically generated">
            <a:extLst>
              <a:ext uri="{FF2B5EF4-FFF2-40B4-BE49-F238E27FC236}">
                <a16:creationId xmlns:a16="http://schemas.microsoft.com/office/drawing/2014/main" id="{1BB08CA2-3D6A-4E61-B177-A13648717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403" y="152400"/>
            <a:ext cx="5344271" cy="6315956"/>
          </a:xfrm>
          <a:prstGeom prst="rect">
            <a:avLst/>
          </a:prstGeom>
        </p:spPr>
      </p:pic>
    </p:spTree>
    <p:extLst>
      <p:ext uri="{BB962C8B-B14F-4D97-AF65-F5344CB8AC3E}">
        <p14:creationId xmlns:p14="http://schemas.microsoft.com/office/powerpoint/2010/main" val="1670056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DB92-A230-A7DF-3908-ED883ECF6C9D}"/>
              </a:ext>
            </a:extLst>
          </p:cNvPr>
          <p:cNvSpPr>
            <a:spLocks noGrp="1"/>
          </p:cNvSpPr>
          <p:nvPr>
            <p:ph type="title"/>
          </p:nvPr>
        </p:nvSpPr>
        <p:spPr>
          <a:xfrm>
            <a:off x="262467" y="239046"/>
            <a:ext cx="3257550" cy="1325563"/>
          </a:xfrm>
        </p:spPr>
        <p:txBody>
          <a:bodyPr>
            <a:normAutofit fontScale="90000"/>
          </a:bodyPr>
          <a:lstStyle/>
          <a:p>
            <a:r>
              <a:rPr lang="en-US" dirty="0"/>
              <a:t>The Purpose of our upcoming AI Miniseries</a:t>
            </a:r>
          </a:p>
        </p:txBody>
      </p:sp>
      <p:pic>
        <p:nvPicPr>
          <p:cNvPr id="6" name="Content Placeholder 5" descr="A blue figure with a tangled circle of lines&#10;&#10;Description automatically generated">
            <a:extLst>
              <a:ext uri="{FF2B5EF4-FFF2-40B4-BE49-F238E27FC236}">
                <a16:creationId xmlns:a16="http://schemas.microsoft.com/office/drawing/2014/main" id="{4427DF04-DC4E-D195-EBE2-5F0BA93CE8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37608"/>
            <a:ext cx="7886700" cy="4127372"/>
          </a:xfrm>
        </p:spPr>
      </p:pic>
      <p:sp>
        <p:nvSpPr>
          <p:cNvPr id="4" name="Slide Number Placeholder 3">
            <a:extLst>
              <a:ext uri="{FF2B5EF4-FFF2-40B4-BE49-F238E27FC236}">
                <a16:creationId xmlns:a16="http://schemas.microsoft.com/office/drawing/2014/main" id="{21421BFE-0964-A81D-36D8-9E0D14D6BA96}"/>
              </a:ext>
            </a:extLst>
          </p:cNvPr>
          <p:cNvSpPr>
            <a:spLocks noGrp="1"/>
          </p:cNvSpPr>
          <p:nvPr>
            <p:ph type="sldNum" sz="quarter" idx="12"/>
          </p:nvPr>
        </p:nvSpPr>
        <p:spPr/>
        <p:txBody>
          <a:bodyPr/>
          <a:lstStyle/>
          <a:p>
            <a:fld id="{602F7A02-EF0D-4D82-9BFD-3DDF074AABBD}" type="slidenum">
              <a:rPr lang="en-CA" smtClean="0"/>
              <a:t>6</a:t>
            </a:fld>
            <a:endParaRPr lang="en-CA" dirty="0"/>
          </a:p>
        </p:txBody>
      </p:sp>
      <p:sp>
        <p:nvSpPr>
          <p:cNvPr id="7" name="Rectangle 6">
            <a:extLst>
              <a:ext uri="{FF2B5EF4-FFF2-40B4-BE49-F238E27FC236}">
                <a16:creationId xmlns:a16="http://schemas.microsoft.com/office/drawing/2014/main" id="{CAC719B3-7864-026F-C93D-4606B48087B0}"/>
              </a:ext>
            </a:extLst>
          </p:cNvPr>
          <p:cNvSpPr/>
          <p:nvPr/>
        </p:nvSpPr>
        <p:spPr>
          <a:xfrm>
            <a:off x="838200" y="2133600"/>
            <a:ext cx="2286000" cy="2895600"/>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Sense making in an everchanging World</a:t>
            </a:r>
          </a:p>
        </p:txBody>
      </p:sp>
      <p:sp>
        <p:nvSpPr>
          <p:cNvPr id="8" name="Rectangle 7">
            <a:extLst>
              <a:ext uri="{FF2B5EF4-FFF2-40B4-BE49-F238E27FC236}">
                <a16:creationId xmlns:a16="http://schemas.microsoft.com/office/drawing/2014/main" id="{9C6C35DC-BEEE-D338-B3C4-D9698D16DC0D}"/>
              </a:ext>
            </a:extLst>
          </p:cNvPr>
          <p:cNvSpPr/>
          <p:nvPr/>
        </p:nvSpPr>
        <p:spPr>
          <a:xfrm>
            <a:off x="838199" y="5225192"/>
            <a:ext cx="1978325" cy="634207"/>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ISE Perspectives and Points of view on AI</a:t>
            </a:r>
          </a:p>
        </p:txBody>
      </p:sp>
      <p:pic>
        <p:nvPicPr>
          <p:cNvPr id="10" name="Picture 9" descr="A person standing in front of a blackboard with white text&#10;&#10;Description automatically generated">
            <a:extLst>
              <a:ext uri="{FF2B5EF4-FFF2-40B4-BE49-F238E27FC236}">
                <a16:creationId xmlns:a16="http://schemas.microsoft.com/office/drawing/2014/main" id="{653604BC-D961-AE27-39E0-C539F4ABA1BA}"/>
              </a:ext>
            </a:extLst>
          </p:cNvPr>
          <p:cNvPicPr>
            <a:picLocks noChangeAspect="1"/>
          </p:cNvPicPr>
          <p:nvPr/>
        </p:nvPicPr>
        <p:blipFill rotWithShape="1">
          <a:blip r:embed="rId3">
            <a:extLst>
              <a:ext uri="{28A0092B-C50C-407E-A947-70E740481C1C}">
                <a14:useLocalDpi xmlns:a14="http://schemas.microsoft.com/office/drawing/2010/main" val="0"/>
              </a:ext>
            </a:extLst>
          </a:blip>
          <a:srcRect t="-558" b="12674"/>
          <a:stretch/>
        </p:blipFill>
        <p:spPr>
          <a:xfrm>
            <a:off x="4114800" y="0"/>
            <a:ext cx="4873625" cy="2409259"/>
          </a:xfrm>
          <a:prstGeom prst="rect">
            <a:avLst/>
          </a:prstGeom>
        </p:spPr>
      </p:pic>
    </p:spTree>
    <p:extLst>
      <p:ext uri="{BB962C8B-B14F-4D97-AF65-F5344CB8AC3E}">
        <p14:creationId xmlns:p14="http://schemas.microsoft.com/office/powerpoint/2010/main" val="402060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E0BA-958E-45A5-EF66-F9DAA8E36FD9}"/>
              </a:ext>
            </a:extLst>
          </p:cNvPr>
          <p:cNvSpPr>
            <a:spLocks noGrp="1"/>
          </p:cNvSpPr>
          <p:nvPr>
            <p:ph type="title"/>
          </p:nvPr>
        </p:nvSpPr>
        <p:spPr>
          <a:xfrm>
            <a:off x="344121" y="863480"/>
            <a:ext cx="3200400" cy="1231106"/>
          </a:xfrm>
        </p:spPr>
        <p:txBody>
          <a:bodyPr/>
          <a:lstStyle/>
          <a:p>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sp>
        <p:nvSpPr>
          <p:cNvPr id="3" name="Text Placeholder 2">
            <a:extLst>
              <a:ext uri="{FF2B5EF4-FFF2-40B4-BE49-F238E27FC236}">
                <a16:creationId xmlns:a16="http://schemas.microsoft.com/office/drawing/2014/main" id="{9E946C61-56E2-8D14-E3A1-A4E9B760F229}"/>
              </a:ext>
            </a:extLst>
          </p:cNvPr>
          <p:cNvSpPr>
            <a:spLocks noGrp="1"/>
          </p:cNvSpPr>
          <p:nvPr>
            <p:ph type="body" idx="1"/>
          </p:nvPr>
        </p:nvSpPr>
        <p:spPr>
          <a:xfrm>
            <a:off x="4419600" y="341431"/>
            <a:ext cx="3952240" cy="830997"/>
          </a:xfrm>
        </p:spPr>
        <p:txBody>
          <a:bodyPr/>
          <a:lstStyle/>
          <a:p>
            <a:r>
              <a:rPr lang="en-US" dirty="0">
                <a:solidFill>
                  <a:schemeClr val="tx1"/>
                </a:solidFill>
              </a:rPr>
              <a:t>Membership has it’s Privileges….</a:t>
            </a:r>
          </a:p>
          <a:p>
            <a:endParaRPr lang="en-US" dirty="0">
              <a:solidFill>
                <a:schemeClr val="tx1"/>
              </a:solidFill>
            </a:endParaRPr>
          </a:p>
          <a:p>
            <a:endParaRPr lang="en-US" dirty="0">
              <a:solidFill>
                <a:schemeClr val="tx1"/>
              </a:solidFill>
            </a:endParaRPr>
          </a:p>
        </p:txBody>
      </p:sp>
      <p:pic>
        <p:nvPicPr>
          <p:cNvPr id="5" name="Picture 4" descr="A picture containing text, sign&#10;&#10;Description automatically generated">
            <a:extLst>
              <a:ext uri="{FF2B5EF4-FFF2-40B4-BE49-F238E27FC236}">
                <a16:creationId xmlns:a16="http://schemas.microsoft.com/office/drawing/2014/main" id="{DE8A5BB8-9A0F-386B-2BD4-DCBFE2F07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44121" y="2600864"/>
            <a:ext cx="2614335" cy="3429000"/>
          </a:xfrm>
          <a:prstGeom prst="rect">
            <a:avLst/>
          </a:prstGeom>
        </p:spPr>
      </p:pic>
      <p:pic>
        <p:nvPicPr>
          <p:cNvPr id="6" name="Picture 5" descr="A magazine cover with a crane and a container&#10;&#10;Description automatically generated">
            <a:extLst>
              <a:ext uri="{FF2B5EF4-FFF2-40B4-BE49-F238E27FC236}">
                <a16:creationId xmlns:a16="http://schemas.microsoft.com/office/drawing/2014/main" id="{68486E81-581D-53C3-EE41-3EA634C88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062" y="1679376"/>
            <a:ext cx="2606672" cy="3499247"/>
          </a:xfrm>
          <a:prstGeom prst="rect">
            <a:avLst/>
          </a:prstGeom>
        </p:spPr>
      </p:pic>
      <p:sp>
        <p:nvSpPr>
          <p:cNvPr id="7" name="Rectangle: Rounded Corners 6">
            <a:extLst>
              <a:ext uri="{FF2B5EF4-FFF2-40B4-BE49-F238E27FC236}">
                <a16:creationId xmlns:a16="http://schemas.microsoft.com/office/drawing/2014/main" id="{FAE22A90-B6CF-B3E6-8F87-AB0A9A2ACDE2}"/>
              </a:ext>
            </a:extLst>
          </p:cNvPr>
          <p:cNvSpPr/>
          <p:nvPr/>
        </p:nvSpPr>
        <p:spPr>
          <a:xfrm>
            <a:off x="1029921" y="6248400"/>
            <a:ext cx="914400" cy="381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 2022</a:t>
            </a:r>
          </a:p>
        </p:txBody>
      </p:sp>
      <p:sp>
        <p:nvSpPr>
          <p:cNvPr id="8" name="Rectangle: Rounded Corners 7">
            <a:extLst>
              <a:ext uri="{FF2B5EF4-FFF2-40B4-BE49-F238E27FC236}">
                <a16:creationId xmlns:a16="http://schemas.microsoft.com/office/drawing/2014/main" id="{7A6DAE59-1706-B3EA-4984-A5DAE58CC7B9}"/>
              </a:ext>
            </a:extLst>
          </p:cNvPr>
          <p:cNvSpPr/>
          <p:nvPr/>
        </p:nvSpPr>
        <p:spPr>
          <a:xfrm>
            <a:off x="3962400" y="5410200"/>
            <a:ext cx="914400" cy="381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April 2023</a:t>
            </a:r>
          </a:p>
        </p:txBody>
      </p:sp>
      <p:sp>
        <p:nvSpPr>
          <p:cNvPr id="9" name="Rectangle: Rounded Corners 8">
            <a:extLst>
              <a:ext uri="{FF2B5EF4-FFF2-40B4-BE49-F238E27FC236}">
                <a16:creationId xmlns:a16="http://schemas.microsoft.com/office/drawing/2014/main" id="{4C8EEA5C-7B1E-8143-7BBF-D3038681A645}"/>
              </a:ext>
            </a:extLst>
          </p:cNvPr>
          <p:cNvSpPr/>
          <p:nvPr/>
        </p:nvSpPr>
        <p:spPr>
          <a:xfrm>
            <a:off x="7086600" y="4843529"/>
            <a:ext cx="914400" cy="381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Aug 2023</a:t>
            </a:r>
          </a:p>
        </p:txBody>
      </p:sp>
      <p:sp>
        <p:nvSpPr>
          <p:cNvPr id="10" name="Rectangle: Rounded Corners 9">
            <a:extLst>
              <a:ext uri="{FF2B5EF4-FFF2-40B4-BE49-F238E27FC236}">
                <a16:creationId xmlns:a16="http://schemas.microsoft.com/office/drawing/2014/main" id="{25DB5DBA-8734-C4F1-5E64-B26A1A17EC6B}"/>
              </a:ext>
            </a:extLst>
          </p:cNvPr>
          <p:cNvSpPr/>
          <p:nvPr/>
        </p:nvSpPr>
        <p:spPr>
          <a:xfrm>
            <a:off x="6019800" y="1136430"/>
            <a:ext cx="2895600" cy="3499247"/>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Look for our Feature Article from our Operational Analytics Mini-Series in August!!!</a:t>
            </a:r>
          </a:p>
        </p:txBody>
      </p:sp>
    </p:spTree>
    <p:extLst>
      <p:ext uri="{BB962C8B-B14F-4D97-AF65-F5344CB8AC3E}">
        <p14:creationId xmlns:p14="http://schemas.microsoft.com/office/powerpoint/2010/main" val="3959275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5E3C8-D9C1-91A4-3B3E-92D078C0A712}"/>
              </a:ext>
            </a:extLst>
          </p:cNvPr>
          <p:cNvSpPr>
            <a:spLocks noGrp="1"/>
          </p:cNvSpPr>
          <p:nvPr>
            <p:ph type="title"/>
          </p:nvPr>
        </p:nvSpPr>
        <p:spPr>
          <a:xfrm>
            <a:off x="5328436" y="685800"/>
            <a:ext cx="3034220" cy="4953000"/>
          </a:xfrm>
        </p:spPr>
        <p:txBody>
          <a:bodyPr anchor="t">
            <a:normAutofit/>
          </a:bodyPr>
          <a:lstStyle/>
          <a:p>
            <a:r>
              <a:rPr lang="en-US" sz="1500" dirty="0"/>
              <a:t>100+ Timely Webinars on a full spectrum of Performance Excellence topics with an Integrated Systems Engineering Perspective and Point of View.</a:t>
            </a:r>
            <a:br>
              <a:rPr lang="en-US" sz="1500" dirty="0"/>
            </a:br>
            <a:br>
              <a:rPr lang="en-US" sz="1500" dirty="0"/>
            </a:br>
            <a:r>
              <a:rPr lang="en-US" sz="1500" dirty="0"/>
              <a:t>Available on-demand for IISE members.  </a:t>
            </a:r>
            <a:br>
              <a:rPr lang="en-US" sz="1500" dirty="0"/>
            </a:br>
            <a:br>
              <a:rPr lang="en-US" sz="1500" dirty="0"/>
            </a:br>
            <a:r>
              <a:rPr lang="en-US" sz="2000" dirty="0"/>
              <a:t>Clustered into packages of webinars to provide tailored </a:t>
            </a:r>
            <a:r>
              <a:rPr lang="en-US" sz="2000" b="1" dirty="0">
                <a:solidFill>
                  <a:srgbClr val="C00000"/>
                </a:solidFill>
              </a:rPr>
              <a:t>Certificate opportunities </a:t>
            </a:r>
            <a:r>
              <a:rPr lang="en-US" sz="2000" dirty="0"/>
              <a:t>for our Members.  </a:t>
            </a:r>
            <a:br>
              <a:rPr lang="en-US" sz="1500" dirty="0"/>
            </a:br>
            <a:br>
              <a:rPr lang="en-US" sz="1500" dirty="0"/>
            </a:br>
            <a:r>
              <a:rPr lang="en-US" sz="1500" dirty="0"/>
              <a:t>1--Operational Excellence</a:t>
            </a:r>
            <a:br>
              <a:rPr lang="en-US" sz="1500" dirty="0"/>
            </a:br>
            <a:r>
              <a:rPr lang="en-US" sz="1500" dirty="0"/>
              <a:t>2--Integrated </a:t>
            </a:r>
            <a:r>
              <a:rPr lang="en-US" sz="1500" dirty="0" err="1"/>
              <a:t>LeanSigma</a:t>
            </a:r>
            <a:br>
              <a:rPr lang="en-US" sz="1500" dirty="0"/>
            </a:br>
            <a:r>
              <a:rPr lang="en-US" sz="1500" dirty="0"/>
              <a:t>3--Operational Analytics</a:t>
            </a:r>
            <a:br>
              <a:rPr lang="en-US" sz="1500" dirty="0"/>
            </a:br>
            <a:r>
              <a:rPr lang="en-US" sz="1500" dirty="0"/>
              <a:t>4--Change Leadership &amp; 	Management</a:t>
            </a:r>
          </a:p>
        </p:txBody>
      </p:sp>
      <p:pic>
        <p:nvPicPr>
          <p:cNvPr id="6" name="Content Placeholder 5" descr="Diagram&#10;&#10;Description automatically generated">
            <a:extLst>
              <a:ext uri="{FF2B5EF4-FFF2-40B4-BE49-F238E27FC236}">
                <a16:creationId xmlns:a16="http://schemas.microsoft.com/office/drawing/2014/main" id="{979BE928-5C06-2FDC-2E4F-FAD3A649A3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723" y="0"/>
            <a:ext cx="4840463" cy="5867400"/>
          </a:xfrm>
        </p:spPr>
      </p:pic>
      <p:sp>
        <p:nvSpPr>
          <p:cNvPr id="4" name="Slide Number Placeholder 3">
            <a:extLst>
              <a:ext uri="{FF2B5EF4-FFF2-40B4-BE49-F238E27FC236}">
                <a16:creationId xmlns:a16="http://schemas.microsoft.com/office/drawing/2014/main" id="{BF70B7CC-AB91-D860-9738-973E44B62123}"/>
              </a:ext>
            </a:extLst>
          </p:cNvPr>
          <p:cNvSpPr>
            <a:spLocks noGrp="1"/>
          </p:cNvSpPr>
          <p:nvPr>
            <p:ph type="sldNum" sz="quarter" idx="12"/>
          </p:nvPr>
        </p:nvSpPr>
        <p:spPr/>
        <p:txBody>
          <a:bodyPr/>
          <a:lstStyle/>
          <a:p>
            <a:pPr defTabSz="685800" eaLnBrk="1" fontAlgn="auto" hangingPunct="1">
              <a:spcBef>
                <a:spcPts val="0"/>
              </a:spcBef>
              <a:spcAft>
                <a:spcPts val="0"/>
              </a:spcAft>
              <a:defRPr/>
            </a:pPr>
            <a:fld id="{916F7459-FC5A-42D3-A687-25DF543000E5}" type="slidenum">
              <a:rPr lang="en-US">
                <a:solidFill>
                  <a:srgbClr val="46464A">
                    <a:lumMod val="60000"/>
                    <a:lumOff val="40000"/>
                  </a:srgbClr>
                </a:solidFill>
                <a:latin typeface="Century Schoolbook" panose="02040604050505020304"/>
              </a:rPr>
              <a:pPr defTabSz="685800" eaLnBrk="1" fontAlgn="auto" hangingPunct="1">
                <a:spcBef>
                  <a:spcPts val="0"/>
                </a:spcBef>
                <a:spcAft>
                  <a:spcPts val="0"/>
                </a:spcAft>
                <a:defRPr/>
              </a:pPr>
              <a:t>8</a:t>
            </a:fld>
            <a:endParaRPr lang="en-US" dirty="0">
              <a:solidFill>
                <a:srgbClr val="46464A">
                  <a:lumMod val="60000"/>
                  <a:lumOff val="40000"/>
                </a:srgbClr>
              </a:solidFill>
              <a:latin typeface="Century Schoolbook" panose="02040604050505020304"/>
            </a:endParaRPr>
          </a:p>
        </p:txBody>
      </p:sp>
      <p:sp>
        <p:nvSpPr>
          <p:cNvPr id="3" name="Rectangle: Rounded Corners 2">
            <a:extLst>
              <a:ext uri="{FF2B5EF4-FFF2-40B4-BE49-F238E27FC236}">
                <a16:creationId xmlns:a16="http://schemas.microsoft.com/office/drawing/2014/main" id="{501C52F2-9691-5809-2EF6-877F91F062D5}"/>
              </a:ext>
            </a:extLst>
          </p:cNvPr>
          <p:cNvSpPr/>
          <p:nvPr/>
        </p:nvSpPr>
        <p:spPr>
          <a:xfrm>
            <a:off x="5239248" y="5280511"/>
            <a:ext cx="3034220" cy="1042358"/>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Strengthen your Resume and </a:t>
            </a:r>
            <a:r>
              <a:rPr lang="en-US" sz="2000" dirty="0" err="1"/>
              <a:t>Linkedin</a:t>
            </a:r>
            <a:r>
              <a:rPr lang="en-US" sz="2000" dirty="0"/>
              <a:t> Page!!</a:t>
            </a:r>
          </a:p>
        </p:txBody>
      </p:sp>
      <p:sp>
        <p:nvSpPr>
          <p:cNvPr id="5" name="Oval 4">
            <a:extLst>
              <a:ext uri="{FF2B5EF4-FFF2-40B4-BE49-F238E27FC236}">
                <a16:creationId xmlns:a16="http://schemas.microsoft.com/office/drawing/2014/main" id="{BA939523-378E-B1A4-D0A8-161A1283FEB0}"/>
              </a:ext>
            </a:extLst>
          </p:cNvPr>
          <p:cNvSpPr/>
          <p:nvPr/>
        </p:nvSpPr>
        <p:spPr>
          <a:xfrm>
            <a:off x="1600200" y="4419600"/>
            <a:ext cx="2133600" cy="1101852"/>
          </a:xfrm>
          <a:prstGeom prst="ellipse">
            <a:avLst/>
          </a:prstGeom>
          <a:solidFill>
            <a:srgbClr val="C00000">
              <a:alpha val="0"/>
            </a:srgbClr>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8C09E0-5BCD-F5DA-9262-5900408D3708}"/>
              </a:ext>
            </a:extLst>
          </p:cNvPr>
          <p:cNvSpPr txBox="1"/>
          <p:nvPr/>
        </p:nvSpPr>
        <p:spPr>
          <a:xfrm>
            <a:off x="561624" y="6322869"/>
            <a:ext cx="4576312" cy="292388"/>
          </a:xfrm>
          <a:prstGeom prst="rect">
            <a:avLst/>
          </a:prstGeom>
          <a:noFill/>
        </p:spPr>
        <p:txBody>
          <a:bodyPr wrap="square">
            <a:spAutoFit/>
          </a:bodyPr>
          <a:lstStyle/>
          <a:p>
            <a:r>
              <a:rPr lang="en-US" dirty="0">
                <a:solidFill>
                  <a:srgbClr val="0099CC"/>
                </a:solidFill>
                <a:hlinkClick r:id="rId3">
                  <a:extLst>
                    <a:ext uri="{A12FA001-AC4F-418D-AE19-62706E023703}">
                      <ahyp:hlinkClr xmlns:ahyp="http://schemas.microsoft.com/office/drawing/2018/hyperlinkcolor" val="tx"/>
                    </a:ext>
                  </a:extLst>
                </a:hlinkClick>
              </a:rPr>
              <a:t>https://www.iise.org/details.aspx?id=46729#analytics</a:t>
            </a:r>
            <a:r>
              <a:rPr lang="en-US" dirty="0">
                <a:solidFill>
                  <a:srgbClr val="0099CC"/>
                </a:solidFill>
              </a:rPr>
              <a:t> </a:t>
            </a:r>
          </a:p>
        </p:txBody>
      </p:sp>
      <p:sp>
        <p:nvSpPr>
          <p:cNvPr id="9" name="Rectangle: Rounded Corners 8">
            <a:extLst>
              <a:ext uri="{FF2B5EF4-FFF2-40B4-BE49-F238E27FC236}">
                <a16:creationId xmlns:a16="http://schemas.microsoft.com/office/drawing/2014/main" id="{AF0FF4D7-6C25-A3DA-1DED-A12BF53B0FEC}"/>
              </a:ext>
            </a:extLst>
          </p:cNvPr>
          <p:cNvSpPr/>
          <p:nvPr/>
        </p:nvSpPr>
        <p:spPr>
          <a:xfrm>
            <a:off x="381000" y="5867400"/>
            <a:ext cx="4495800" cy="455469"/>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Use this link to get to IISE’s ‘on-demand’ landing page for these webinars…..</a:t>
            </a:r>
          </a:p>
        </p:txBody>
      </p:sp>
    </p:spTree>
    <p:extLst>
      <p:ext uri="{BB962C8B-B14F-4D97-AF65-F5344CB8AC3E}">
        <p14:creationId xmlns:p14="http://schemas.microsoft.com/office/powerpoint/2010/main" val="3126925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automatically generated">
            <a:extLst>
              <a:ext uri="{FF2B5EF4-FFF2-40B4-BE49-F238E27FC236}">
                <a16:creationId xmlns:a16="http://schemas.microsoft.com/office/drawing/2014/main" id="{58F0533B-0E4B-581D-0DA9-A051B77C6E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800"/>
            <a:ext cx="4167311" cy="6248400"/>
          </a:xfrm>
        </p:spPr>
      </p:pic>
      <p:sp>
        <p:nvSpPr>
          <p:cNvPr id="6" name="Arrow: Left 5">
            <a:extLst>
              <a:ext uri="{FF2B5EF4-FFF2-40B4-BE49-F238E27FC236}">
                <a16:creationId xmlns:a16="http://schemas.microsoft.com/office/drawing/2014/main" id="{DF4EE743-7F18-16AC-7679-4D7924CDA873}"/>
              </a:ext>
            </a:extLst>
          </p:cNvPr>
          <p:cNvSpPr/>
          <p:nvPr/>
        </p:nvSpPr>
        <p:spPr>
          <a:xfrm>
            <a:off x="2743200" y="4114800"/>
            <a:ext cx="4495800" cy="637032"/>
          </a:xfrm>
          <a:prstGeom prst="lef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OSU Med Center Flow Workshop Case Study</a:t>
            </a:r>
          </a:p>
        </p:txBody>
      </p:sp>
      <p:sp>
        <p:nvSpPr>
          <p:cNvPr id="7" name="Rectangle 6">
            <a:extLst>
              <a:ext uri="{FF2B5EF4-FFF2-40B4-BE49-F238E27FC236}">
                <a16:creationId xmlns:a16="http://schemas.microsoft.com/office/drawing/2014/main" id="{4FF4E006-F33E-1CD1-5D31-C3ACA49BC68F}"/>
              </a:ext>
            </a:extLst>
          </p:cNvPr>
          <p:cNvSpPr/>
          <p:nvPr/>
        </p:nvSpPr>
        <p:spPr>
          <a:xfrm>
            <a:off x="4319711" y="304800"/>
            <a:ext cx="3909889" cy="12954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Healthcare and Life Sciences has been a focus over the past couple of years</a:t>
            </a:r>
          </a:p>
        </p:txBody>
      </p:sp>
    </p:spTree>
    <p:extLst>
      <p:ext uri="{BB962C8B-B14F-4D97-AF65-F5344CB8AC3E}">
        <p14:creationId xmlns:p14="http://schemas.microsoft.com/office/powerpoint/2010/main" val="122853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3607EE-295A-D310-3A2D-7B71D40307A0}"/>
              </a:ext>
            </a:extLst>
          </p:cNvPr>
          <p:cNvSpPr>
            <a:spLocks noGrp="1"/>
          </p:cNvSpPr>
          <p:nvPr>
            <p:ph type="sldNum" sz="quarter" idx="12"/>
          </p:nvPr>
        </p:nvSpPr>
        <p:spPr/>
        <p:txBody>
          <a:bodyPr/>
          <a:lstStyle/>
          <a:p>
            <a:fld id="{602F7A02-EF0D-4D82-9BFD-3DDF074AABBD}" type="slidenum">
              <a:rPr lang="en-CA" smtClean="0"/>
              <a:t>10</a:t>
            </a:fld>
            <a:endParaRPr lang="en-CA" dirty="0"/>
          </a:p>
        </p:txBody>
      </p:sp>
      <p:sp>
        <p:nvSpPr>
          <p:cNvPr id="5" name="Rectangle 4">
            <a:extLst>
              <a:ext uri="{FF2B5EF4-FFF2-40B4-BE49-F238E27FC236}">
                <a16:creationId xmlns:a16="http://schemas.microsoft.com/office/drawing/2014/main" id="{742FD463-1B60-1AB5-29D4-A31612D0FCF6}"/>
              </a:ext>
            </a:extLst>
          </p:cNvPr>
          <p:cNvSpPr/>
          <p:nvPr/>
        </p:nvSpPr>
        <p:spPr>
          <a:xfrm>
            <a:off x="0" y="533400"/>
            <a:ext cx="9144000" cy="830434"/>
          </a:xfrm>
          <a:prstGeom prst="rect">
            <a:avLst/>
          </a:prstGeom>
          <a:solidFill>
            <a:srgbClr val="10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Visit The Poirier Group’s Website to access shorter versions of these Webinars (snippets)</a:t>
            </a:r>
            <a:endParaRPr lang="en-CA" sz="2100" dirty="0"/>
          </a:p>
        </p:txBody>
      </p:sp>
      <p:sp>
        <p:nvSpPr>
          <p:cNvPr id="10" name="TextBox 9">
            <a:extLst>
              <a:ext uri="{FF2B5EF4-FFF2-40B4-BE49-F238E27FC236}">
                <a16:creationId xmlns:a16="http://schemas.microsoft.com/office/drawing/2014/main" id="{B930EA69-E8A1-478A-E6AE-66C173EA535A}"/>
              </a:ext>
            </a:extLst>
          </p:cNvPr>
          <p:cNvSpPr txBox="1"/>
          <p:nvPr/>
        </p:nvSpPr>
        <p:spPr>
          <a:xfrm>
            <a:off x="762000" y="2438400"/>
            <a:ext cx="2115280" cy="492443"/>
          </a:xfrm>
          <a:prstGeom prst="rect">
            <a:avLst/>
          </a:prstGeom>
          <a:noFill/>
        </p:spPr>
        <p:txBody>
          <a:bodyPr wrap="square">
            <a:spAutoFit/>
          </a:bodyPr>
          <a:lstStyle/>
          <a:p>
            <a:r>
              <a:rPr lang="en-US" b="1" dirty="0">
                <a:solidFill>
                  <a:schemeClr val="accent2"/>
                </a:solidFill>
                <a:hlinkClick r:id="rId2">
                  <a:extLst>
                    <a:ext uri="{A12FA001-AC4F-418D-AE19-62706E023703}">
                      <ahyp:hlinkClr xmlns:ahyp="http://schemas.microsoft.com/office/drawing/2018/hyperlinkcolor" val="tx"/>
                    </a:ext>
                  </a:extLst>
                </a:hlinkClick>
              </a:rPr>
              <a:t>https://www.thepoiriergroup.com/perspectives/</a:t>
            </a:r>
            <a:r>
              <a:rPr lang="en-US" b="1" dirty="0">
                <a:solidFill>
                  <a:schemeClr val="accent2"/>
                </a:solidFill>
              </a:rPr>
              <a:t> </a:t>
            </a:r>
          </a:p>
        </p:txBody>
      </p:sp>
      <p:pic>
        <p:nvPicPr>
          <p:cNvPr id="7" name="Picture 6" descr="A screenshot of a website&#10;&#10;Description automatically generated">
            <a:extLst>
              <a:ext uri="{FF2B5EF4-FFF2-40B4-BE49-F238E27FC236}">
                <a16:creationId xmlns:a16="http://schemas.microsoft.com/office/drawing/2014/main" id="{FF0EC748-67DE-9520-E193-A5409F321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379366"/>
            <a:ext cx="5784119" cy="5478634"/>
          </a:xfrm>
          <a:prstGeom prst="rect">
            <a:avLst/>
          </a:prstGeom>
        </p:spPr>
      </p:pic>
      <p:sp>
        <p:nvSpPr>
          <p:cNvPr id="11" name="TextBox 10">
            <a:extLst>
              <a:ext uri="{FF2B5EF4-FFF2-40B4-BE49-F238E27FC236}">
                <a16:creationId xmlns:a16="http://schemas.microsoft.com/office/drawing/2014/main" id="{EEA5A7D6-AD30-9184-7DBD-15CD9DADA3B3}"/>
              </a:ext>
            </a:extLst>
          </p:cNvPr>
          <p:cNvSpPr txBox="1"/>
          <p:nvPr/>
        </p:nvSpPr>
        <p:spPr>
          <a:xfrm>
            <a:off x="533400" y="5181600"/>
            <a:ext cx="2115280" cy="892552"/>
          </a:xfrm>
          <a:prstGeom prst="rect">
            <a:avLst/>
          </a:prstGeom>
          <a:noFill/>
        </p:spPr>
        <p:txBody>
          <a:bodyPr wrap="square">
            <a:spAutoFit/>
          </a:bodyPr>
          <a:lstStyle/>
          <a:p>
            <a:endParaRPr lang="en-US" dirty="0">
              <a:hlinkClick r:id="rId4"/>
            </a:endParaRPr>
          </a:p>
          <a:p>
            <a:r>
              <a:rPr lang="en-US" dirty="0">
                <a:hlinkClick r:id="rId4"/>
              </a:rPr>
              <a:t>https://www.youtube.com/channel/UCixxhLPZrwdK-DdKYqYZm1A</a:t>
            </a:r>
            <a:r>
              <a:rPr lang="en-US" dirty="0"/>
              <a:t> </a:t>
            </a:r>
          </a:p>
        </p:txBody>
      </p:sp>
      <p:sp>
        <p:nvSpPr>
          <p:cNvPr id="12" name="Rectangle: Rounded Corners 11">
            <a:extLst>
              <a:ext uri="{FF2B5EF4-FFF2-40B4-BE49-F238E27FC236}">
                <a16:creationId xmlns:a16="http://schemas.microsoft.com/office/drawing/2014/main" id="{2202A7D2-2E1F-CD97-D267-11506200F835}"/>
              </a:ext>
            </a:extLst>
          </p:cNvPr>
          <p:cNvSpPr/>
          <p:nvPr/>
        </p:nvSpPr>
        <p:spPr>
          <a:xfrm>
            <a:off x="304800" y="4191000"/>
            <a:ext cx="2572480" cy="1143000"/>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Or go to the TPG YouTube Channel for the short and longer version.  </a:t>
            </a:r>
          </a:p>
        </p:txBody>
      </p:sp>
    </p:spTree>
    <p:extLst>
      <p:ext uri="{BB962C8B-B14F-4D97-AF65-F5344CB8AC3E}">
        <p14:creationId xmlns:p14="http://schemas.microsoft.com/office/powerpoint/2010/main" val="4162083558"/>
      </p:ext>
    </p:extLst>
  </p:cSld>
  <p:clrMapOvr>
    <a:masterClrMapping/>
  </p:clrMapOvr>
</p:sld>
</file>

<file path=ppt/theme/theme1.xml><?xml version="1.0" encoding="utf-8"?>
<a:theme xmlns:a="http://schemas.openxmlformats.org/drawingml/2006/main" name="MDS_PPt_Template">
  <a:themeElements>
    <a:clrScheme name="MDS_PPt_Template 15">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E47F00"/>
      </a:hlink>
      <a:folHlink>
        <a:srgbClr val="689A0E"/>
      </a:folHlink>
    </a:clrScheme>
    <a:fontScheme name="MDS_PPt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MDS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S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S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S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S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S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S_PP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S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S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S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S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S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DS_PPt_Template 13">
        <a:dk1>
          <a:srgbClr val="000000"/>
        </a:dk1>
        <a:lt1>
          <a:srgbClr val="FFFFFF"/>
        </a:lt1>
        <a:dk2>
          <a:srgbClr val="000000"/>
        </a:dk2>
        <a:lt2>
          <a:srgbClr val="E9D567"/>
        </a:lt2>
        <a:accent1>
          <a:srgbClr val="019069"/>
        </a:accent1>
        <a:accent2>
          <a:srgbClr val="003596"/>
        </a:accent2>
        <a:accent3>
          <a:srgbClr val="FFFFFF"/>
        </a:accent3>
        <a:accent4>
          <a:srgbClr val="000000"/>
        </a:accent4>
        <a:accent5>
          <a:srgbClr val="AAC6B9"/>
        </a:accent5>
        <a:accent6>
          <a:srgbClr val="002F87"/>
        </a:accent6>
        <a:hlink>
          <a:srgbClr val="CC7E50"/>
        </a:hlink>
        <a:folHlink>
          <a:srgbClr val="689A0E"/>
        </a:folHlink>
      </a:clrScheme>
      <a:clrMap bg1="lt1" tx1="dk1" bg2="lt2" tx2="dk2" accent1="accent1" accent2="accent2" accent3="accent3" accent4="accent4" accent5="accent5" accent6="accent6" hlink="hlink" folHlink="folHlink"/>
    </a:extraClrScheme>
    <a:extraClrScheme>
      <a:clrScheme name="MDS_PPt_Template 14">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CC7E50"/>
        </a:hlink>
        <a:folHlink>
          <a:srgbClr val="689A0E"/>
        </a:folHlink>
      </a:clrScheme>
      <a:clrMap bg1="lt1" tx1="dk1" bg2="lt2" tx2="dk2" accent1="accent1" accent2="accent2" accent3="accent3" accent4="accent4" accent5="accent5" accent6="accent6" hlink="hlink" folHlink="folHlink"/>
    </a:extraClrScheme>
    <a:extraClrScheme>
      <a:clrScheme name="MDS_PPt_Template 15">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E47F00"/>
        </a:hlink>
        <a:folHlink>
          <a:srgbClr val="689A0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5">
      <a:dk1>
        <a:srgbClr val="000000"/>
      </a:dk1>
      <a:lt1>
        <a:srgbClr val="FFFFFF"/>
      </a:lt1>
      <a:dk2>
        <a:srgbClr val="1A0302"/>
      </a:dk2>
      <a:lt2>
        <a:srgbClr val="E7E6E6"/>
      </a:lt2>
      <a:accent1>
        <a:srgbClr val="00ACBF"/>
      </a:accent1>
      <a:accent2>
        <a:srgbClr val="FFB71B"/>
      </a:accent2>
      <a:accent3>
        <a:srgbClr val="F68E47"/>
      </a:accent3>
      <a:accent4>
        <a:srgbClr val="F16158"/>
      </a:accent4>
      <a:accent5>
        <a:srgbClr val="61CBE8"/>
      </a:accent5>
      <a:accent6>
        <a:srgbClr val="2B338C"/>
      </a:accent6>
      <a:hlink>
        <a:srgbClr val="D1938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UHN Data Analytics Slide Template">
  <a:themeElements>
    <a:clrScheme name="UHN Data Analytics Slide Template">
      <a:dk1>
        <a:srgbClr val="000000"/>
      </a:dk1>
      <a:lt1>
        <a:srgbClr val="FFFFFF"/>
      </a:lt1>
      <a:dk2>
        <a:srgbClr val="A7A7A7"/>
      </a:dk2>
      <a:lt2>
        <a:srgbClr val="535353"/>
      </a:lt2>
      <a:accent1>
        <a:srgbClr val="2A6EBB"/>
      </a:accent1>
      <a:accent2>
        <a:srgbClr val="B7A66D"/>
      </a:accent2>
      <a:accent3>
        <a:srgbClr val="A5A5A5"/>
      </a:accent3>
      <a:accent4>
        <a:srgbClr val="8DC6ED"/>
      </a:accent4>
      <a:accent5>
        <a:srgbClr val="00ADEF"/>
      </a:accent5>
      <a:accent6>
        <a:srgbClr val="FBC02D"/>
      </a:accent6>
      <a:hlink>
        <a:srgbClr val="0000FF"/>
      </a:hlink>
      <a:folHlink>
        <a:srgbClr val="FF00FF"/>
      </a:folHlink>
    </a:clrScheme>
    <a:fontScheme name="UHN Data Analytics Slide Template">
      <a:majorFont>
        <a:latin typeface="Calibri"/>
        <a:ea typeface="Calibri"/>
        <a:cs typeface="Calibri"/>
      </a:majorFont>
      <a:minorFont>
        <a:latin typeface="Helvetica"/>
        <a:ea typeface="Helvetica"/>
        <a:cs typeface="Helvetica"/>
      </a:minorFont>
    </a:fontScheme>
    <a:fmtScheme name="UHN Data Analytics Slid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1FE3F185438748969FAB3087351A2B" ma:contentTypeVersion="20" ma:contentTypeDescription="Create a new document." ma:contentTypeScope="" ma:versionID="bd4a7ad99e597ad21a64d507706b7009">
  <xsd:schema xmlns:xsd="http://www.w3.org/2001/XMLSchema" xmlns:xs="http://www.w3.org/2001/XMLSchema" xmlns:p="http://schemas.microsoft.com/office/2006/metadata/properties" xmlns:ns2="70faa38d-1fab-410c-bd7a-f43f9c437b0f" xmlns:ns3="f76185a4-6fb9-419f-8cbf-5f235545f7bc" targetNamespace="http://schemas.microsoft.com/office/2006/metadata/properties" ma:root="true" ma:fieldsID="b8da7faa0d2c7db14968caa1f4c5d13a" ns2:_="" ns3:_="">
    <xsd:import namespace="70faa38d-1fab-410c-bd7a-f43f9c437b0f"/>
    <xsd:import namespace="f76185a4-6fb9-419f-8cbf-5f235545f7bc"/>
    <xsd:element name="properties">
      <xsd:complexType>
        <xsd:sequence>
          <xsd:element name="documentManagement">
            <xsd:complexType>
              <xsd:all>
                <xsd:element ref="ns2:Tags"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Industry" minOccurs="0"/>
                <xsd:element ref="ns2:ServiceOffering" minOccurs="0"/>
                <xsd:element ref="ns2:MediaServiceOCR" minOccurs="0"/>
                <xsd:element ref="ns2:MediaServiceLocation" minOccurs="0"/>
                <xsd:element ref="ns2:KOOwner"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faa38d-1fab-410c-bd7a-f43f9c437b0f" elementFormDefault="qualified">
    <xsd:import namespace="http://schemas.microsoft.com/office/2006/documentManagement/types"/>
    <xsd:import namespace="http://schemas.microsoft.com/office/infopath/2007/PartnerControls"/>
    <xsd:element name="Tags" ma:index="1" nillable="true" ma:displayName="Doc type" ma:format="Dropdown" ma:internalName="Tags">
      <xsd:simpleType>
        <xsd:restriction base="dms:Choice">
          <xsd:enumeration value="White Paper"/>
          <xsd:enumeration value="Case Study"/>
          <xsd:enumeration value="Webinar PPT"/>
          <xsd:enumeration value="SOP"/>
          <xsd:enumeration value="Project Document"/>
          <xsd:enumeration value="Example"/>
          <xsd:enumeration value="Template"/>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3e2768-36df-4830-82bf-a273863e873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Industry" ma:index="20"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Retail"/>
                    <xsd:enumeration value="Grocery"/>
                    <xsd:enumeration value="Aerospace &amp; Defense"/>
                    <xsd:enumeration value="Industrials"/>
                    <xsd:enumeration value="Manufacturing"/>
                    <xsd:enumeration value="Pharmaceuticals"/>
                    <xsd:enumeration value="Transportation"/>
                    <xsd:enumeration value="Private Equity"/>
                    <xsd:enumeration value="Real Estate"/>
                    <xsd:enumeration value="Financial Services"/>
                    <xsd:enumeration value="Govt &amp; Public Sector"/>
                    <xsd:enumeration value="Health &amp; Life Sciences"/>
                    <xsd:enumeration value="IT Services"/>
                    <xsd:enumeration value="Food &amp; Beverage"/>
                    <xsd:enumeration value="Oil &amp; Gas"/>
                    <xsd:enumeration value="SaaS"/>
                    <xsd:enumeration value="Furniture"/>
                    <xsd:enumeration value="Construction"/>
                    <xsd:enumeration value="e-commerce"/>
                  </xsd:restriction>
                </xsd:simpleType>
              </xsd:element>
            </xsd:sequence>
          </xsd:extension>
        </xsd:complexContent>
      </xsd:complexType>
    </xsd:element>
    <xsd:element name="ServiceOffering" ma:index="21" nillable="true" ma:displayName="Service Offering" ma:format="Dropdown" ma:internalName="ServiceOffering">
      <xsd:complexType>
        <xsd:complexContent>
          <xsd:extension base="dms:MultiChoice">
            <xsd:sequence>
              <xsd:element name="Value" maxOccurs="unbounded" minOccurs="0" nillable="true">
                <xsd:simpleType>
                  <xsd:restriction base="dms:Choice">
                    <xsd:enumeration value="Initiation Study"/>
                    <xsd:enumeration value="Business Process Rengineering"/>
                    <xsd:enumeration value="Org Design and R&amp;R"/>
                    <xsd:enumeration value="Change Management"/>
                    <xsd:enumeration value="Supply Chain &amp; Inventory Mgmt"/>
                    <xsd:enumeration value="Warehouse Optimization"/>
                    <xsd:enumeration value="Lead Time Reduction"/>
                    <xsd:enumeration value="Strategy Deployment"/>
                    <xsd:enumeration value="Leadership Training"/>
                    <xsd:enumeration value="Performance Mgmt"/>
                    <xsd:enumeration value="Vendor Mgmt"/>
                    <xsd:enumeration value="IT Assessment"/>
                    <xsd:enumeration value="Operational Due-Diligence"/>
                    <xsd:enumeration value="Culture, Values &amp; Operating Principles"/>
                    <xsd:enumeration value="Manufacturing Optimization"/>
                    <xsd:enumeration value="IT Strategy"/>
                    <xsd:enumeration value="SOP &amp; Process Controls"/>
                    <xsd:enumeration value="Customer Experience"/>
                    <xsd:enumeration value="Process Automation"/>
                  </xsd:restriction>
                </xsd:simpleType>
              </xsd:element>
            </xsd:sequence>
          </xsd:extension>
        </xsd:complexContent>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KOOwner" ma:index="24" nillable="true" ma:displayName="KO Owner" ma:description="Here you find the Knowledge Object (KO) Owner for each of these solution offering Knowledge Objects. This Person is " ma:format="Dropdown" ma:list="UserInfo" ma:SharePointGroup="0" ma:internalName="KO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6185a4-6fb9-419f-8cbf-5f235545f7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63d4afd-7e87-4b81-843c-c07287542a1f}" ma:internalName="TaxCatchAll" ma:readOnly="false" ma:showField="CatchAllData" ma:web="f76185a4-6fb9-419f-8cbf-5f235545f7b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76185a4-6fb9-419f-8cbf-5f235545f7bc" xsi:nil="true"/>
    <KOOwner xmlns="70faa38d-1fab-410c-bd7a-f43f9c437b0f">
      <UserInfo>
        <DisplayName/>
        <AccountId xsi:nil="true"/>
        <AccountType/>
      </UserInfo>
    </KOOwner>
    <lcf76f155ced4ddcb4097134ff3c332f xmlns="70faa38d-1fab-410c-bd7a-f43f9c437b0f">
      <Terms xmlns="http://schemas.microsoft.com/office/infopath/2007/PartnerControls"/>
    </lcf76f155ced4ddcb4097134ff3c332f>
    <Tags xmlns="70faa38d-1fab-410c-bd7a-f43f9c437b0f" xsi:nil="true"/>
    <Industry xmlns="70faa38d-1fab-410c-bd7a-f43f9c437b0f" xsi:nil="true"/>
    <ServiceOffering xmlns="70faa38d-1fab-410c-bd7a-f43f9c437b0f" xsi:nil="true"/>
  </documentManagement>
</p:properties>
</file>

<file path=customXml/itemProps1.xml><?xml version="1.0" encoding="utf-8"?>
<ds:datastoreItem xmlns:ds="http://schemas.openxmlformats.org/officeDocument/2006/customXml" ds:itemID="{9A8620F0-2A32-494E-881F-6D54B6737692}"/>
</file>

<file path=customXml/itemProps2.xml><?xml version="1.0" encoding="utf-8"?>
<ds:datastoreItem xmlns:ds="http://schemas.openxmlformats.org/officeDocument/2006/customXml" ds:itemID="{3B232BE8-D8C9-4DCE-A6AD-1DB6D20F449B}"/>
</file>

<file path=customXml/itemProps3.xml><?xml version="1.0" encoding="utf-8"?>
<ds:datastoreItem xmlns:ds="http://schemas.openxmlformats.org/officeDocument/2006/customXml" ds:itemID="{EE3A7332-9EB5-4DC3-934C-E6422F83090D}"/>
</file>

<file path=docProps/app.xml><?xml version="1.0" encoding="utf-8"?>
<Properties xmlns="http://schemas.openxmlformats.org/officeDocument/2006/extended-properties" xmlns:vt="http://schemas.openxmlformats.org/officeDocument/2006/docPropsVTypes">
  <Template/>
  <TotalTime>150720</TotalTime>
  <Words>3770</Words>
  <Application>Microsoft Office PowerPoint</Application>
  <PresentationFormat>On-screen Show (4:3)</PresentationFormat>
  <Paragraphs>533</Paragraphs>
  <Slides>43</Slides>
  <Notes>2</Notes>
  <HiddenSlides>0</HiddenSlides>
  <MMClips>0</MMClips>
  <ScaleCrop>false</ScaleCrop>
  <HeadingPairs>
    <vt:vector size="6" baseType="variant">
      <vt:variant>
        <vt:lpstr>Fonts Used</vt:lpstr>
      </vt:variant>
      <vt:variant>
        <vt:i4>27</vt:i4>
      </vt:variant>
      <vt:variant>
        <vt:lpstr>Theme</vt:lpstr>
      </vt:variant>
      <vt:variant>
        <vt:i4>9</vt:i4>
      </vt:variant>
      <vt:variant>
        <vt:lpstr>Slide Titles</vt:lpstr>
      </vt:variant>
      <vt:variant>
        <vt:i4>43</vt:i4>
      </vt:variant>
    </vt:vector>
  </HeadingPairs>
  <TitlesOfParts>
    <vt:vector size="79" baseType="lpstr">
      <vt:lpstr>Apercu Pro Light</vt:lpstr>
      <vt:lpstr>Apercu Pro Medium</vt:lpstr>
      <vt:lpstr>Arial</vt:lpstr>
      <vt:lpstr>Avenir Next Regular</vt:lpstr>
      <vt:lpstr>Baskerville Old Face</vt:lpstr>
      <vt:lpstr>Calibri</vt:lpstr>
      <vt:lpstr>Calibri Light</vt:lpstr>
      <vt:lpstr>Carlito</vt:lpstr>
      <vt:lpstr>Century Gothic</vt:lpstr>
      <vt:lpstr>Century Schoolbook</vt:lpstr>
      <vt:lpstr>Courier New</vt:lpstr>
      <vt:lpstr>Garamond</vt:lpstr>
      <vt:lpstr>Graphik</vt:lpstr>
      <vt:lpstr>Helvetica</vt:lpstr>
      <vt:lpstr>Helvetica Light</vt:lpstr>
      <vt:lpstr>Helvetica Neue</vt:lpstr>
      <vt:lpstr>Helvetica Neue Medium</vt:lpstr>
      <vt:lpstr>HP Simplified Light</vt:lpstr>
      <vt:lpstr>Open Sans</vt:lpstr>
      <vt:lpstr>Proxima Nova</vt:lpstr>
      <vt:lpstr>Roboto</vt:lpstr>
      <vt:lpstr>Tahoma</vt:lpstr>
      <vt:lpstr>Times New Roman</vt:lpstr>
      <vt:lpstr>Wingdings</vt:lpstr>
      <vt:lpstr>Wingdings 2</vt:lpstr>
      <vt:lpstr>游ゴシック体 ボールド</vt:lpstr>
      <vt:lpstr>游ゴシック体 ミディアム</vt:lpstr>
      <vt:lpstr>MDS_PPt_Template</vt:lpstr>
      <vt:lpstr>Custom Design</vt:lpstr>
      <vt:lpstr>Office Theme</vt:lpstr>
      <vt:lpstr>Office Theme</vt:lpstr>
      <vt:lpstr>2_Office Theme</vt:lpstr>
      <vt:lpstr>Office Theme</vt:lpstr>
      <vt:lpstr>Office Theme</vt:lpstr>
      <vt:lpstr>UHN Data Analytics Slide Template</vt:lpstr>
      <vt:lpstr>View</vt:lpstr>
      <vt:lpstr>PowerPoint Presentation</vt:lpstr>
      <vt:lpstr>Agenda</vt:lpstr>
      <vt:lpstr>Housekeeping</vt:lpstr>
      <vt:lpstr>PowerPoint Presentation</vt:lpstr>
      <vt:lpstr>The Purpose of our upcoming AI Miniseries</vt:lpstr>
      <vt:lpstr>   </vt:lpstr>
      <vt:lpstr>100+ Timely Webinars on a full spectrum of Performance Excellence topics with an Integrated Systems Engineering Perspective and Point of View.  Available on-demand for IISE members.    Clustered into packages of webinars to provide tailored Certificate opportunities for our Members.    1--Operational Excellence 2--Integrated LeanSigma 3--Operational Analytics 4--Change Leadership &amp;  Management</vt:lpstr>
      <vt:lpstr>PowerPoint Presentation</vt:lpstr>
      <vt:lpstr>PowerPoint Presentation</vt:lpstr>
      <vt:lpstr>Operational Analytics Mini-Series </vt:lpstr>
      <vt:lpstr>IISE Best Practice Case Studies in Analytics:</vt:lpstr>
      <vt:lpstr>PowerPoint Presentation</vt:lpstr>
      <vt:lpstr>Overview of UHN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Operating Model</vt:lpstr>
      <vt:lpstr>PowerPoint Presentation</vt:lpstr>
      <vt:lpstr>PowerPoint Presentation</vt:lpstr>
      <vt:lpstr>PowerPoint Presentation</vt:lpstr>
      <vt:lpstr>OMIX-H Components</vt:lpstr>
      <vt:lpstr>OMIX-H Interactions</vt:lpstr>
      <vt:lpstr>Role Profiles</vt:lpstr>
      <vt:lpstr>PowerPoint Presentation</vt:lpstr>
      <vt:lpstr>PowerPoint Presentation</vt:lpstr>
      <vt:lpstr>PowerPoint Presentation</vt:lpstr>
      <vt:lpstr>Example Use Cases</vt:lpstr>
      <vt:lpstr>Canada’s 1ST COVID-19 Vaccine Clinic</vt:lpstr>
      <vt:lpstr>Inpatient Bed Capacity Planning</vt:lpstr>
      <vt:lpstr>Eating Disorders Program Optimization</vt:lpstr>
      <vt:lpstr>Our cultural transformation beyond the data &amp; analytics</vt:lpstr>
      <vt:lpstr>THANK YOU!</vt:lpstr>
      <vt:lpstr>Questions for a short dialogue</vt:lpstr>
      <vt:lpstr>PowerPoint Presentation</vt:lpstr>
      <vt:lpstr>     Complete a Short Survey for us?</vt:lpstr>
      <vt:lpstr>Op Analytics Development Options</vt:lpstr>
      <vt:lpstr>Op Analytics represents huge opportunity for ISE’s</vt:lpstr>
      <vt:lpstr>10 fundamental modules make up the certificate program.  On-demand Learning Management System.  Chat Coaching and periodic ‘huddle’ coaching included.  Approximately 120 hours of studying designed to be completed in 6 months or less. </vt:lpstr>
    </vt:vector>
  </TitlesOfParts>
  <Company>MDS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 Arial Regular 38 pt.</dc:title>
  <dc:creator>jmaciel</dc:creator>
  <cp:lastModifiedBy>Scott Sink</cp:lastModifiedBy>
  <cp:revision>991</cp:revision>
  <cp:lastPrinted>2018-05-15T12:24:10Z</cp:lastPrinted>
  <dcterms:created xsi:type="dcterms:W3CDTF">2006-07-11T14:49:13Z</dcterms:created>
  <dcterms:modified xsi:type="dcterms:W3CDTF">2023-07-14T14:22:29Z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0x010100DB1FE3F185438748969FAB3087351A2B</vt:lpwstr>
  </property>
</Properties>
</file>